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  <p:sldMasterId id="2147483652" r:id="rId2"/>
    <p:sldMasterId id="2147483684" r:id="rId3"/>
  </p:sldMasterIdLst>
  <p:notesMasterIdLst>
    <p:notesMasterId r:id="rId42"/>
  </p:notesMasterIdLst>
  <p:handoutMasterIdLst>
    <p:handoutMasterId r:id="rId43"/>
  </p:handoutMasterIdLst>
  <p:sldIdLst>
    <p:sldId id="256" r:id="rId4"/>
    <p:sldId id="262" r:id="rId5"/>
    <p:sldId id="261" r:id="rId6"/>
    <p:sldId id="338" r:id="rId7"/>
    <p:sldId id="339" r:id="rId8"/>
    <p:sldId id="340" r:id="rId9"/>
    <p:sldId id="341" r:id="rId10"/>
    <p:sldId id="342" r:id="rId11"/>
    <p:sldId id="343" r:id="rId12"/>
    <p:sldId id="300" r:id="rId13"/>
    <p:sldId id="331" r:id="rId14"/>
    <p:sldId id="332" r:id="rId15"/>
    <p:sldId id="296" r:id="rId16"/>
    <p:sldId id="282" r:id="rId17"/>
    <p:sldId id="293" r:id="rId18"/>
    <p:sldId id="329" r:id="rId19"/>
    <p:sldId id="273" r:id="rId20"/>
    <p:sldId id="294" r:id="rId21"/>
    <p:sldId id="285" r:id="rId22"/>
    <p:sldId id="267" r:id="rId23"/>
    <p:sldId id="330" r:id="rId24"/>
    <p:sldId id="284" r:id="rId25"/>
    <p:sldId id="283" r:id="rId26"/>
    <p:sldId id="278" r:id="rId27"/>
    <p:sldId id="265" r:id="rId28"/>
    <p:sldId id="280" r:id="rId29"/>
    <p:sldId id="301" r:id="rId30"/>
    <p:sldId id="304" r:id="rId31"/>
    <p:sldId id="268" r:id="rId32"/>
    <p:sldId id="292" r:id="rId33"/>
    <p:sldId id="299" r:id="rId34"/>
    <p:sldId id="295" r:id="rId35"/>
    <p:sldId id="334" r:id="rId36"/>
    <p:sldId id="281" r:id="rId37"/>
    <p:sldId id="270" r:id="rId38"/>
    <p:sldId id="257" r:id="rId39"/>
    <p:sldId id="258" r:id="rId40"/>
    <p:sldId id="259" r:id="rId4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ory Slides" id="{53EBB44D-E639-3240-B7B9-AB1E650C8E78}">
          <p14:sldIdLst>
            <p14:sldId id="256"/>
            <p14:sldId id="262"/>
          </p14:sldIdLst>
        </p14:section>
        <p14:section name="Introduction-지원" id="{BCF37CC3-9E9F-7444-B818-D88443362D0F}">
          <p14:sldIdLst>
            <p14:sldId id="261"/>
            <p14:sldId id="338"/>
            <p14:sldId id="339"/>
            <p14:sldId id="340"/>
            <p14:sldId id="341"/>
            <p14:sldId id="342"/>
            <p14:sldId id="343"/>
          </p14:sldIdLst>
        </p14:section>
        <p14:section name="Data Visualization-지윤" id="{E1B04FFE-1AB8-FA46-B477-90F72E97E461}">
          <p14:sldIdLst>
            <p14:sldId id="300"/>
            <p14:sldId id="331"/>
            <p14:sldId id="332"/>
            <p14:sldId id="296"/>
            <p14:sldId id="282"/>
            <p14:sldId id="293"/>
            <p14:sldId id="329"/>
            <p14:sldId id="273"/>
            <p14:sldId id="294"/>
          </p14:sldIdLst>
        </p14:section>
        <p14:section name="Model Selection-주영" id="{D1A951D6-D561-CE46-8220-504E32282816}">
          <p14:sldIdLst>
            <p14:sldId id="285"/>
            <p14:sldId id="267"/>
            <p14:sldId id="330"/>
            <p14:sldId id="284"/>
          </p14:sldIdLst>
        </p14:section>
        <p14:section name="SARIMA-재훈" id="{751AB384-FBA4-EB40-BD6E-9CEDD9A331FD}">
          <p14:sldIdLst>
            <p14:sldId id="283"/>
            <p14:sldId id="278"/>
            <p14:sldId id="265"/>
            <p14:sldId id="280"/>
            <p14:sldId id="301"/>
            <p14:sldId id="304"/>
          </p14:sldIdLst>
        </p14:section>
        <p14:section name="Random Forest - 동현" id="{FC38A61B-1545-144D-9DCF-3F04B73ED673}">
          <p14:sldIdLst>
            <p14:sldId id="268"/>
            <p14:sldId id="292"/>
            <p14:sldId id="299"/>
            <p14:sldId id="295"/>
            <p14:sldId id="334"/>
            <p14:sldId id="281"/>
            <p14:sldId id="270"/>
          </p14:sldIdLst>
        </p14:section>
        <p14:section name="Format" id="{22C93ED5-1304-B34E-BBBD-F4ACD8AE59B8}">
          <p14:sldIdLst>
            <p14:sldId id="257"/>
            <p14:sldId id="258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3" autoAdjust="0"/>
    <p:restoredTop sz="85271"/>
  </p:normalViewPr>
  <p:slideViewPr>
    <p:cSldViewPr snapToGrid="0">
      <p:cViewPr>
        <p:scale>
          <a:sx n="95" d="100"/>
          <a:sy n="95" d="100"/>
        </p:scale>
        <p:origin x="720" y="64"/>
      </p:cViewPr>
      <p:guideLst>
        <p:guide orient="horz" pos="24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242798353908E-2"/>
          <c:y val="0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1186-4284-85B9-C97DE73DCDA0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86-4284-85B9-C97DE73DCD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186-4284-85B9-C97DE73DCD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E3EB5F-0EDB-4C74-BB1F-03B8437923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064F9-D763-4FCB-9E62-10AA52B693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6DDC9-DE64-44CF-BFE7-122B272B38F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EE8CD-C006-4B54-9A08-6B931E3980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94616-22BB-4B10-A3BA-F25A0985D7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41BCF-65AE-4D28-8D87-64F16AC96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2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DD035-8D6A-D54C-8693-923924B08A6D}" type="datetimeFigureOut">
              <a:rPr lang="en-US" smtClean="0"/>
              <a:t>2/14/19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5896F-A19A-6442-91A3-7ED1C99C6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59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02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전처리 파트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time-series analysis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후에 하기 위해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Date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년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요일로 쪼개어서 저장해줍니다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Competition Distance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결측 치가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개정도 밖에 안되기 때문에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중앙값으로 채워줍니다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 data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해줍니다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원활하게 비교를 하기 위해서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들을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 type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따라 그룹화했습니다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21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이것은 각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 type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여부에 따른 월 별 판매 추이입니다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전반적으로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가장 판매량이 많은 것을 알 수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일시적인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하면 판매량이 대체적으로 증가하는데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자세한 건 뒤에서 보도록 하겠습니다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73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이번에는 각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 type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여부에 따른 월 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소비자수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추이입니다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앞의 판매량 그래프와 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소비자수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그래프를 보시면 크리스마스가 있는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월달에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둘 다 상승하는 것을 확인할 수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더 자세한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시즌별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판매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결향은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time-series analysis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부분에서 보도록 하겠습니다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60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 type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여부에 따른 월 별 소비자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인당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구매량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추이 그래프입니다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판매량 자체에서는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가장 높게 나왔었는데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인당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구매량은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가장 높습니다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인당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구매량에서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유난히 낮게 나왔는데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이것으로 보아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손님은 많지만 각 손님들이 비교적 적게 구매한다는 것을 알 수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52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이것은 각 요일과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 type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따른 월 별 판매량 추이입니다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그래프의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축은 월이고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축은 판매량인데요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일주일을 각각 표현했기 때문에 가로로 그래프가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이것을 통해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일요일에 항상 문을 닫았고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동안 일요일에 문을 닫았다는 것을 알 수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83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 간의 상관관계를 한눈에 보기 위해서 그래프를 만들어 봤는데요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그래프를 통해 판매량과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소비자수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사이에 깊은 관계가 있고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일시적인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있으면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소비자수도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상승한다는 것을 볼 수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정기적인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오히려 판매량이나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소비자수를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비슷하거나 낮게 하기 때문에 비교적 옅은 색깔로 나타나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8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이번에는 일시적이거나 정기적인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여부에 따른 요일 별 판매량을 알아보도록 하겠습니다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전혀 없으면 일요일에 판매량이 가장 많고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일시적으로 하거나 둘 다 하면 월요일에 판매량이 가장 많습니다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정기적으로 하는 것은 판매량을 상승시키는데 큰 상관이 없어 보입니다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55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이제부터는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time-series analysis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해보도록 하겠습니다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시즌에 따른 판매량 분석을 할 건데요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 type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별로 대표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뽑아서 분석을 해보았습니다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이걸 보시면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a, 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크리스마스 시즌인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최고점을 찍고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이후에는 폭락한다는 것을 알 수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경우도 비슷한 경향을 보이는데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월부터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월까지 닫혀 있었기 때문에 정보가 없습니다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45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 type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별로 판매량 경향을 보도록 하겠습니다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시간이 지날수록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떨어지고 있고 나머지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 type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올라가는 경향을 보입니다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비슷한 그래프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개형을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갖기 때문에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하락을 보일 것으로 예상됩니다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83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데이터가 약 </a:t>
            </a:r>
            <a:r>
              <a:rPr lang="en-US" altLang="ko-KR" dirty="0"/>
              <a:t>1100</a:t>
            </a:r>
            <a:r>
              <a:rPr lang="ko-KR" altLang="en-US" dirty="0"/>
              <a:t>개 약국의 </a:t>
            </a:r>
            <a:r>
              <a:rPr lang="ko-KR" altLang="en-US" dirty="0" err="1"/>
              <a:t>시계열</a:t>
            </a:r>
            <a:r>
              <a:rPr lang="ko-KR" altLang="en-US" dirty="0"/>
              <a:t> 데이터 이므로 </a:t>
            </a:r>
            <a:r>
              <a:rPr lang="ko-KR" altLang="en-US" dirty="0" err="1"/>
              <a:t>시계열값과</a:t>
            </a:r>
            <a:r>
              <a:rPr lang="ko-KR" altLang="en-US" dirty="0"/>
              <a:t> </a:t>
            </a:r>
            <a:r>
              <a:rPr lang="en-US" altLang="ko-KR" dirty="0"/>
              <a:t>sales</a:t>
            </a:r>
            <a:r>
              <a:rPr lang="ko-KR" altLang="en-US" dirty="0"/>
              <a:t>변수를 활용하여서 </a:t>
            </a:r>
            <a:r>
              <a:rPr lang="en-US" altLang="ko-KR" dirty="0"/>
              <a:t>SARIMA </a:t>
            </a:r>
            <a:r>
              <a:rPr lang="ko-KR" altLang="en-US" dirty="0"/>
              <a:t>분석을 시도해 볼 수 있을 것이라고 생각하였습니다</a:t>
            </a:r>
            <a:endParaRPr lang="en-US" altLang="ko-KR" dirty="0"/>
          </a:p>
          <a:p>
            <a:r>
              <a:rPr lang="ko-KR" altLang="en-US" dirty="0" err="1"/>
              <a:t>타겟변수인</a:t>
            </a:r>
            <a:r>
              <a:rPr lang="ko-KR" altLang="en-US" dirty="0"/>
              <a:t> </a:t>
            </a:r>
            <a:r>
              <a:rPr lang="en-US" altLang="ko-KR" dirty="0"/>
              <a:t>Sales </a:t>
            </a:r>
            <a:r>
              <a:rPr lang="ko-KR" altLang="en-US" dirty="0"/>
              <a:t>데이터가 </a:t>
            </a:r>
            <a:r>
              <a:rPr lang="ko-KR" altLang="en-US" dirty="0" err="1"/>
              <a:t>연속형</a:t>
            </a:r>
            <a:r>
              <a:rPr lang="ko-KR" altLang="en-US" dirty="0"/>
              <a:t> 변수이므로</a:t>
            </a:r>
            <a:r>
              <a:rPr lang="en-US" altLang="ko-KR" dirty="0"/>
              <a:t>, </a:t>
            </a:r>
            <a:r>
              <a:rPr lang="ko-KR" altLang="en-US" dirty="0" err="1"/>
              <a:t>연속형</a:t>
            </a:r>
            <a:r>
              <a:rPr lang="ko-KR" altLang="en-US" dirty="0"/>
              <a:t> 변수를 예측하는데 사용할 수 있는 앙상블 모델인 </a:t>
            </a:r>
            <a:r>
              <a:rPr lang="en-US" altLang="ko-KR" dirty="0" err="1"/>
              <a:t>xgboost</a:t>
            </a:r>
            <a:r>
              <a:rPr lang="ko-KR" altLang="en-US" dirty="0"/>
              <a:t>와 </a:t>
            </a:r>
            <a:r>
              <a:rPr lang="en-US" altLang="ko-KR" dirty="0"/>
              <a:t>random forest</a:t>
            </a:r>
            <a:r>
              <a:rPr lang="ko-KR" altLang="en-US" dirty="0"/>
              <a:t>모형을 사용하여 보기로 결정하였습니다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80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정의</a:t>
            </a:r>
            <a:endParaRPr lang="en-CA" altLang="ko-KR" dirty="0"/>
          </a:p>
          <a:p>
            <a:r>
              <a:rPr lang="ko-KR" altLang="en-US" dirty="0"/>
              <a:t>데이터 관계</a:t>
            </a:r>
            <a:endParaRPr lang="en-CA" altLang="ko-KR" dirty="0"/>
          </a:p>
          <a:p>
            <a:r>
              <a:rPr lang="ko-KR" altLang="en-US" dirty="0"/>
              <a:t>데이터 시각화</a:t>
            </a:r>
            <a:endParaRPr lang="en-CA" altLang="ko-KR" dirty="0"/>
          </a:p>
          <a:p>
            <a:r>
              <a:rPr lang="ko-KR" altLang="en-US" dirty="0"/>
              <a:t>데이터 모델링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62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앙상블 </a:t>
            </a:r>
            <a:r>
              <a:rPr lang="ko-KR" altLang="en-US" dirty="0" err="1"/>
              <a:t>알고리즘중</a:t>
            </a:r>
            <a:r>
              <a:rPr lang="ko-KR" altLang="en-US" dirty="0"/>
              <a:t> 하나인 </a:t>
            </a:r>
            <a:r>
              <a:rPr lang="ko-KR" altLang="en-US" dirty="0" err="1"/>
              <a:t>부스팅은</a:t>
            </a:r>
            <a:r>
              <a:rPr lang="ko-KR" altLang="en-US" dirty="0"/>
              <a:t> </a:t>
            </a:r>
            <a:r>
              <a:rPr lang="en-US" altLang="ko-KR" dirty="0" err="1"/>
              <a:t>randomforest</a:t>
            </a:r>
            <a:r>
              <a:rPr lang="ko-KR" altLang="en-US" dirty="0"/>
              <a:t>로 대표되는 </a:t>
            </a:r>
            <a:r>
              <a:rPr lang="en-US" altLang="ko-KR" dirty="0"/>
              <a:t>bagging </a:t>
            </a:r>
            <a:r>
              <a:rPr lang="ko-KR" altLang="en-US" dirty="0"/>
              <a:t>알고리즘과 달리 순차적으로 </a:t>
            </a:r>
            <a:r>
              <a:rPr lang="en-US" altLang="ko-KR" dirty="0"/>
              <a:t>tree</a:t>
            </a:r>
            <a:r>
              <a:rPr lang="ko-KR" altLang="en-US" dirty="0" err="1"/>
              <a:t>를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오답에 대해 높은 가중치를 부여하고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정답에 대해 낮은 가중치를 부여하기 때문에 오답에 더욱 집중할 수 있게 되는 것 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기법의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정확도가 높게 나타납니다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그만큼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취약하기도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82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Descent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접목시킨 알고리즘입니다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Gradient Boosting</a:t>
            </a:r>
            <a:r>
              <a:rPr lang="ko-KR" altLang="en-US" dirty="0"/>
              <a:t>은 </a:t>
            </a:r>
            <a:r>
              <a:rPr lang="en-US" altLang="ko-KR" dirty="0"/>
              <a:t>Gradient Descent</a:t>
            </a:r>
            <a:r>
              <a:rPr lang="ko-KR" altLang="en-US" dirty="0" err="1"/>
              <a:t>를</a:t>
            </a:r>
            <a:r>
              <a:rPr lang="ko-KR" altLang="en-US" dirty="0"/>
              <a:t> 사용하여서 </a:t>
            </a:r>
            <a:r>
              <a:rPr lang="ko-KR" altLang="en-US" dirty="0" err="1"/>
              <a:t>손실함수를</a:t>
            </a:r>
            <a:r>
              <a:rPr lang="ko-KR" altLang="en-US" dirty="0"/>
              <a:t> 최소화 하는 방법입니다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67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Gradient boosting</a:t>
            </a:r>
            <a:r>
              <a:rPr lang="ko-KR" altLang="en-US" dirty="0"/>
              <a:t>의 </a:t>
            </a:r>
            <a:r>
              <a:rPr lang="ko-KR" altLang="en-US" dirty="0" err="1"/>
              <a:t>연산속도와</a:t>
            </a:r>
            <a:r>
              <a:rPr lang="ko-KR" altLang="en-US" dirty="0"/>
              <a:t> 정확성을 향상시킨 </a:t>
            </a:r>
            <a:r>
              <a:rPr lang="en-US" altLang="ko-KR" dirty="0" err="1"/>
              <a:t>xgboost</a:t>
            </a:r>
            <a:r>
              <a:rPr lang="ko-KR" altLang="en-US" dirty="0" err="1"/>
              <a:t>를</a:t>
            </a:r>
            <a:r>
              <a:rPr lang="ko-KR" altLang="en-US" dirty="0"/>
              <a:t> 사용하기로 하였습니다</a:t>
            </a:r>
            <a:endParaRPr lang="en-US" altLang="ko-KR" dirty="0"/>
          </a:p>
          <a:p>
            <a:r>
              <a:rPr lang="en-US" altLang="ko-KR" dirty="0" err="1"/>
              <a:t>Obj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 err="1"/>
              <a:t>reg:linear</a:t>
            </a:r>
            <a:r>
              <a:rPr lang="ko-KR" altLang="en-US" dirty="0"/>
              <a:t>로 주어서 </a:t>
            </a:r>
            <a:r>
              <a:rPr lang="ko-KR" altLang="en-US" dirty="0" err="1"/>
              <a:t>손실함수는</a:t>
            </a:r>
            <a:r>
              <a:rPr lang="ko-KR" altLang="en-US" dirty="0"/>
              <a:t> </a:t>
            </a:r>
            <a:r>
              <a:rPr lang="en-US" altLang="ko-KR" dirty="0"/>
              <a:t>MSE</a:t>
            </a:r>
            <a:r>
              <a:rPr lang="ko-KR" altLang="en-US" dirty="0" err="1"/>
              <a:t>를</a:t>
            </a:r>
            <a:r>
              <a:rPr lang="ko-KR" altLang="en-US" dirty="0"/>
              <a:t> 사용하였고</a:t>
            </a:r>
            <a:endParaRPr lang="en-US" altLang="ko-KR" dirty="0"/>
          </a:p>
          <a:p>
            <a:r>
              <a:rPr lang="ko-KR" altLang="en-US" dirty="0"/>
              <a:t>모델이 잘 생성되었는지 판단하는 </a:t>
            </a:r>
            <a:r>
              <a:rPr lang="en-US" altLang="ko-KR" dirty="0"/>
              <a:t>evaluation</a:t>
            </a:r>
            <a:r>
              <a:rPr lang="ko-KR" altLang="en-US" dirty="0"/>
              <a:t>의 경우는 </a:t>
            </a:r>
            <a:r>
              <a:rPr lang="en-US" altLang="ko-KR" dirty="0"/>
              <a:t>RMSPE</a:t>
            </a:r>
            <a:r>
              <a:rPr lang="ko-KR" altLang="en-US" dirty="0" err="1"/>
              <a:t>를</a:t>
            </a:r>
            <a:r>
              <a:rPr lang="ko-KR" altLang="en-US" dirty="0"/>
              <a:t> 사용하였습니다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주어진 </a:t>
            </a:r>
            <a:r>
              <a:rPr lang="en-US" altLang="ko-KR" dirty="0"/>
              <a:t>train</a:t>
            </a:r>
            <a:r>
              <a:rPr lang="ko-KR" altLang="en-US" dirty="0"/>
              <a:t>데이터를 분할하여서 </a:t>
            </a:r>
            <a:r>
              <a:rPr lang="en-US" altLang="ko-KR" dirty="0" err="1"/>
              <a:t>xgboost</a:t>
            </a:r>
            <a:r>
              <a:rPr lang="ko-KR" altLang="en-US" dirty="0"/>
              <a:t>알고리즘을 </a:t>
            </a:r>
            <a:r>
              <a:rPr lang="ko-KR" altLang="en-US" dirty="0" err="1"/>
              <a:t>돌려보았을때</a:t>
            </a:r>
            <a:r>
              <a:rPr lang="ko-KR" altLang="en-US" dirty="0"/>
              <a:t> 약 </a:t>
            </a:r>
            <a:r>
              <a:rPr lang="en-US" altLang="ko-KR" dirty="0"/>
              <a:t>0.10 </a:t>
            </a:r>
            <a:r>
              <a:rPr lang="ko-KR" altLang="en-US" dirty="0"/>
              <a:t>정도의 </a:t>
            </a:r>
            <a:r>
              <a:rPr lang="en-US" altLang="ko-KR" dirty="0"/>
              <a:t>RMSPE</a:t>
            </a:r>
            <a:r>
              <a:rPr lang="ko-KR" altLang="en-US" dirty="0"/>
              <a:t>값을 얻는 것을 확인 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추가적으로 자료의 </a:t>
            </a:r>
            <a:r>
              <a:rPr lang="ko-KR" altLang="en-US" dirty="0" err="1"/>
              <a:t>시계열적</a:t>
            </a:r>
            <a:r>
              <a:rPr lang="ko-KR" altLang="en-US" dirty="0"/>
              <a:t> 특성을 반영한 </a:t>
            </a:r>
            <a:r>
              <a:rPr lang="en-US" altLang="ko-KR" dirty="0"/>
              <a:t>train test split </a:t>
            </a:r>
            <a:r>
              <a:rPr lang="ko-KR" altLang="en-US" dirty="0"/>
              <a:t>혹은 파생변수생성 </a:t>
            </a:r>
            <a:r>
              <a:rPr lang="en-US" altLang="ko-KR" dirty="0"/>
              <a:t>hyper parameter </a:t>
            </a:r>
            <a:r>
              <a:rPr lang="ko-KR" altLang="en-US" dirty="0" err="1"/>
              <a:t>튜닝등을</a:t>
            </a:r>
            <a:r>
              <a:rPr lang="ko-KR" altLang="en-US" dirty="0"/>
              <a:t> 통하여 좀더 높은 </a:t>
            </a:r>
            <a:r>
              <a:rPr lang="en-US" altLang="ko-KR" dirty="0"/>
              <a:t>RMSPE</a:t>
            </a:r>
            <a:r>
              <a:rPr lang="ko-KR" altLang="en-US" dirty="0" err="1"/>
              <a:t>를</a:t>
            </a:r>
            <a:r>
              <a:rPr lang="ko-KR" altLang="en-US" dirty="0"/>
              <a:t> 얻을 수 있을 것이라고 기대합니다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555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 1pg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대본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앞에서 데이터의 전처리과정과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설명을 잘 들었으니까 이제는 판매량을 예측하기 위해 적용할 모델을 생각해 보겠습니다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시계열 분석에서 유명한 박스 젠킨스가 제안한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SARIMA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모형을 고려해보겠습니다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SARIMA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모형은 시계열 자료에서는 과거의 데이터가 현재의 데이터에 영향을 준다는 점에 주목한 단변량 분석방법입니다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비정상 시계열일 경우에는 차분 등을 통해 정상화를 시켜주고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계절성도 고려하여 예측값을 결정하는 모형입니다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들어서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앞의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Drugstore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크리스마스 시즌인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증가하는 경향이 있었는 데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계절성을 잘 고려해주는 것이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SARIMA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모형입니다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0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2pg: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최근에 </a:t>
            </a:r>
            <a:r>
              <a:rPr lang="en-US" altLang="k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prophet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시계열 예측 패키지를 발표했습니다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모형에서는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SARIMA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보다는 복잡한 알고리즘을 적용하고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계절성은 물론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휴일과 결측치 등의 요인들도 잘 고려하고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시계열 데이터들 사이의 관계성보다는 예측력에 초점을 두었습니다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속도도 비교적 빠른 편이어서 저희는 이 패키지를 통해 판매량을 예측해보기로 했습니다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60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3pg: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그림은 예시로 설명하기 위해 랜덤으로 추출된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337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가게의 판매량을 도식화한 것입니다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6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그래프은 저희가 전처리를 마친 데이터를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prophet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패키지에 넣고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판매량을 예측한 값을 그린 그래프입니다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검은색 점은 과거의 실제 판매량을 나타내고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진한 파란색선은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prophet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예측한 판매량이고 옅은 파란색 부분은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95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 신뢰구간을 고려한 판매량입니다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95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 신뢰구간 안에 대부분의 실제 데이터가 위치하고 있다는 점을 볼 수 있습니다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데이터와 예측 데이터 사이의 차이가 어느 정도 나는 것을 볼 수 있습니다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819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우선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가게의 타입에 따라 판매량 추이가 상이했다는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결과에 따라서 각 타입별로 랜덤으로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가게를 선택하고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train data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다시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 data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data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나눠서 자체적으로 </a:t>
            </a:r>
            <a:r>
              <a:rPr lang="en-US" altLang="k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rmspe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구해보았는데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가게의 </a:t>
            </a:r>
            <a:r>
              <a:rPr lang="en-US" altLang="k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rmspe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평균하면 약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0.28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좋은 편은 아니었습니다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73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왜냐하면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SARIMA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모형이나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prophet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데이터만을 고려하여 예측하는 기법이기 때문입니다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1100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달하는 가게 각각에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prophet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적용한다면 </a:t>
            </a:r>
            <a:r>
              <a:rPr lang="en-US" altLang="k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storetype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이나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assortment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등의 변수는 고려되겠지만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promotion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등의 변수는 고려되지 않습니다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들어서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앞의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promotion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시행될 경우 판매량은 증가되는 경향이 있었는데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prophet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promotion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시행여부를 무시하고 과거 판매량의 데이터만을 고려하기 때문에 예측력이 떨어질 수 밖에 없습니다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저희는 랜덤포레스트와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같이 여러 변수들을 고려하여 판매량을 예측하는 모델을 사용하기로 결정했습니다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728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정의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랜덤포레스트란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bagging(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bootstrap+aggregating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방법론의 일종으로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데이터 분석에 있어서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training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로부터 여러 개의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형성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(bootstrap)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tree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병렬적으로 나열한 후 이를 모아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(aggregate)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다수결 내지 평균 등의 방법으로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예측치를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구해주는 모형입니다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0" latinLnBrk="1"/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랜포는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앙상블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(ensemble)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방법의 대표적인 예입니다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앙상블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weak model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모두 모아 예측에 활용하여 하나의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strong model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만드는 방법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0" latinLnBrk="1"/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 방식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예측하고자 하는 변수가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범주형이면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다수결 방법에 따르게 되고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연속형이면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회귀 트리를 주로 사용하여 모든 트리의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예측값의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평균을 구해줍니다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69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저희가 약 </a:t>
            </a:r>
            <a:r>
              <a:rPr lang="en-US" altLang="ko-KR" dirty="0"/>
              <a:t>2</a:t>
            </a:r>
            <a:r>
              <a:rPr lang="ko-KR" altLang="en-US" dirty="0"/>
              <a:t>주간 할 분석의 목적은 다음과 같습니다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99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장점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배깅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방법론들과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랜덤포레스트의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결정적인 차이점은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parameter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mtry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mtry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정해주면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랜포모델은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자동으로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node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별로 분류에 활용할 독립변수를 전체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독립변수들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중에서 랜덤으로 뽑아줍니다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mtry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 함은 곧 각 트리들이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node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들로 분류를 함에 있어서 분류의 기준이 되는 독립변수들을 트리가 계속해서 랜덤으로 정해주며 트리 간의 상관성을 낮춰줄 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독립변수의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개수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의미하는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모수입니다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mtry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달리 하면서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랜덤포레스트를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돌려주면 예측의 정확성이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mtry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별로 조금씩 달라지게 되고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최적의 예측력을 가진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mtry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최종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모수로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확정하면 되는 것입니다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모수들도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이와 같은 원리로 튜닝을 해주면 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랜덤포레스트는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배깅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방법을 따르므로 여러 트리들을 모아 평균을 내게 되어 분산이 적어지게 되고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따라 좋은 예측력을 가지게 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010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단점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배깅도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결국은 트리들을 형성하는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예측모델이므로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트리들이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training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과적합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(overfit)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된다면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training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좋은 성능을 보여줄지 몰라도 이를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로까지 일반화시킬 수는 없게 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트레이닝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MSE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비교 그래프 참조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maxdepth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모수를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튜닝해주어 트리의 깊이를 적절히 낮춘다면 이러한 단점을 보완해줄 수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861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(OOB) K-fold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교차검증과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더불어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랜덤포레스트의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성능을 올려줄 수 있는 방법으로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Of Bag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트리의 개수가 많지 않을 때는 오히려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K-fold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만을 쓰는 것보다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OOB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써주는 것이 더 좋은 성능을 낼 정도라고 알려져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OOB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불리는 이유는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트리가 생성될 때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트리형성에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기여하지 않은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들이 해당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들어가지 않았기 때문입니다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예측을 하게 되면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k-fold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같이 굳이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train/test split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거치지 않아도 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39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(Drugstore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데이터에 적용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랜덤포레스트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모델을 만든 후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test data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돌려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RMSPE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구해줍니다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RMSPE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도출식의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특성상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값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경우는 구할 수가 없게 되므로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0.001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살짝 바꿔주어 일단 값이 나오게 해주는 방법이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drugstore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데이터의 특성상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trainset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Sales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들은 모두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관측치들이므로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이를 포함하여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랜포모델을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형성할 경우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 data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넣고 돌리면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Sales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범주형이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아닌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연속형이라서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하지 않은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임에도 불구하고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넘는 값이 나오게 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영업을 하지 않은 날의 약국이 그 날에 매출을 올린다는 것은 말이 되지 않는다고 보아도 과언이 아닙니다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그냥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sales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예측하면 되지 않을까 싶습니다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531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돌린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모델의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RMSPE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구하고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XGBOOST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SARIMA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RMSPE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값과 비교해 최적의 모델을 탐색합니다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44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첫번째</a:t>
            </a:r>
            <a:r>
              <a:rPr lang="ko-KR" altLang="en-US" dirty="0"/>
              <a:t> 테이블의 변수 이름과 설명은 다음과 같습니다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테이블은 각 </a:t>
            </a:r>
            <a:r>
              <a:rPr lang="ko-KR" altLang="en-US" dirty="0" err="1"/>
              <a:t>가게별</a:t>
            </a:r>
            <a:r>
              <a:rPr lang="ko-KR" altLang="en-US" dirty="0"/>
              <a:t> 특성을 주로 설명해 주는 데이터입니다</a:t>
            </a:r>
            <a:r>
              <a:rPr lang="en-US" altLang="ko-KR" dirty="0"/>
              <a:t>. </a:t>
            </a:r>
            <a:r>
              <a:rPr lang="ko-KR" altLang="en-US" dirty="0"/>
              <a:t>한 </a:t>
            </a:r>
            <a:r>
              <a:rPr lang="en-US" altLang="ko-KR" dirty="0" err="1"/>
              <a:t>obs</a:t>
            </a:r>
            <a:r>
              <a:rPr lang="ko-KR" altLang="en-US" dirty="0"/>
              <a:t>는 하나의 가게입니다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FB28-7DC0-45D9-AB78-C6D0A59853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635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두번째</a:t>
            </a:r>
            <a:r>
              <a:rPr lang="ko-KR" altLang="en-US" dirty="0"/>
              <a:t> 테이블의 변수 이름과 설명은 다음과 같습니다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테이블은 날짜의 변수가 들어가 있으며</a:t>
            </a:r>
            <a:r>
              <a:rPr lang="en-US" altLang="ko-KR" dirty="0"/>
              <a:t>, </a:t>
            </a:r>
            <a:r>
              <a:rPr lang="ko-KR" altLang="en-US" dirty="0" err="1"/>
              <a:t>날짜별로</a:t>
            </a:r>
            <a:r>
              <a:rPr lang="ko-KR" altLang="en-US" baseline="0" dirty="0"/>
              <a:t> 한 가게가 어떤 영향을 받았는지에 대한 설명이 주로 들어가 있습니다</a:t>
            </a:r>
            <a:r>
              <a:rPr lang="en-US" altLang="ko-KR" baseline="0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한 </a:t>
            </a:r>
            <a:r>
              <a:rPr lang="en-US" altLang="ko-KR" dirty="0" err="1"/>
              <a:t>obs</a:t>
            </a:r>
            <a:r>
              <a:rPr lang="ko-KR" altLang="en-US" dirty="0"/>
              <a:t>는 가게의 </a:t>
            </a:r>
            <a:r>
              <a:rPr lang="ko-KR" altLang="en-US" dirty="0" err="1"/>
              <a:t>날짜별</a:t>
            </a:r>
            <a:r>
              <a:rPr lang="ko-KR" altLang="en-US" dirty="0"/>
              <a:t> 판매량입니다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FB28-7DC0-45D9-AB78-C6D0A59853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570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 err="1"/>
              <a:t>결측치를</a:t>
            </a:r>
            <a:r>
              <a:rPr lang="ko-KR" altLang="en-US" dirty="0"/>
              <a:t> 조사해 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꽤나 큰 수의 </a:t>
            </a:r>
            <a:r>
              <a:rPr lang="ko-KR" altLang="en-US" dirty="0" err="1"/>
              <a:t>결측치가</a:t>
            </a:r>
            <a:r>
              <a:rPr lang="ko-KR" altLang="en-US" dirty="0"/>
              <a:t> 발견되었습니다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이 </a:t>
            </a:r>
            <a:r>
              <a:rPr lang="ko-KR" altLang="en-US" dirty="0" err="1"/>
              <a:t>결측치들이</a:t>
            </a:r>
            <a:r>
              <a:rPr lang="ko-KR" altLang="en-US" dirty="0"/>
              <a:t> 비슷한 변수들끼리 위치도 같고</a:t>
            </a:r>
            <a:r>
              <a:rPr lang="en-US" altLang="ko-KR" dirty="0"/>
              <a:t>, </a:t>
            </a:r>
            <a:r>
              <a:rPr lang="ko-KR" altLang="en-US" dirty="0"/>
              <a:t>수도 같은 것이 발견되었습니다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FB28-7DC0-45D9-AB78-C6D0A59853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894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결측이</a:t>
            </a:r>
            <a:r>
              <a:rPr lang="ko-KR" altLang="en-US" dirty="0"/>
              <a:t> 크게 이루어진 두 개의 비슷한 변수들을 묶어서 살펴보겠습니다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FB28-7DC0-45D9-AB78-C6D0A59853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36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 err="1"/>
              <a:t>첫번째</a:t>
            </a:r>
            <a:r>
              <a:rPr lang="ko-KR" altLang="en-US" dirty="0"/>
              <a:t> 카테고리의 변수들은 변수들 간의 상관관계가 높지 않은 것이 발견되었고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누락된 자료들간의 상관관계도 크지 않은 것으로 보아</a:t>
            </a:r>
            <a:r>
              <a:rPr lang="en-US" altLang="ko-KR" baseline="0" dirty="0"/>
              <a:t> Imputation</a:t>
            </a:r>
            <a:r>
              <a:rPr lang="ko-KR" altLang="en-US" baseline="0" dirty="0"/>
              <a:t>을 통한 </a:t>
            </a:r>
            <a:r>
              <a:rPr lang="ko-KR" altLang="en-US" baseline="0" dirty="0" err="1"/>
              <a:t>결측치</a:t>
            </a:r>
            <a:r>
              <a:rPr lang="ko-KR" altLang="en-US" baseline="0" dirty="0"/>
              <a:t> 처리가 효과가 크지 않을 것이라는 판단을 내렸습니다</a:t>
            </a:r>
            <a:r>
              <a:rPr lang="en-US" altLang="ko-KR" baseline="0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FB28-7DC0-45D9-AB78-C6D0A59853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36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두 번째 카테고리의 변수들은  </a:t>
            </a:r>
            <a:r>
              <a:rPr lang="en-US" altLang="ko-KR" dirty="0"/>
              <a:t>Promo2</a:t>
            </a:r>
            <a:r>
              <a:rPr lang="ko-KR" altLang="en-US" dirty="0"/>
              <a:t>에 대한 영향을 받는 것으로 나타났습니다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Promo2</a:t>
            </a:r>
            <a:r>
              <a:rPr lang="ko-KR" altLang="en-US" dirty="0"/>
              <a:t>는 각 </a:t>
            </a:r>
            <a:r>
              <a:rPr lang="ko-KR" altLang="en-US" dirty="0" err="1"/>
              <a:t>가게별로</a:t>
            </a:r>
            <a:r>
              <a:rPr lang="ko-KR" altLang="en-US" dirty="0"/>
              <a:t> 프로모션을 하는지 안 하는지에 대한 정보이므로 프로모션을 하는 가게들은 </a:t>
            </a:r>
            <a:r>
              <a:rPr lang="en-US" altLang="ko-KR" dirty="0"/>
              <a:t>Promo2SinceYear, Promo2SinceWeek, </a:t>
            </a:r>
            <a:r>
              <a:rPr lang="en-US" altLang="ko-KR" dirty="0" err="1"/>
              <a:t>PromoInterval</a:t>
            </a:r>
            <a:r>
              <a:rPr lang="ko-KR" altLang="en-US" baseline="0" dirty="0"/>
              <a:t> 등의 변수들이 </a:t>
            </a:r>
            <a:r>
              <a:rPr lang="ko-KR" altLang="en-US" baseline="0" dirty="0" err="1"/>
              <a:t>결측치가</a:t>
            </a:r>
            <a:r>
              <a:rPr lang="ko-KR" altLang="en-US" baseline="0" dirty="0"/>
              <a:t> 없는 것으로 나타났습니다</a:t>
            </a:r>
            <a:r>
              <a:rPr lang="en-US" altLang="ko-KR" baseline="0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따라서 저희는 </a:t>
            </a:r>
            <a:r>
              <a:rPr lang="en-US" altLang="ko-KR" baseline="0" dirty="0"/>
              <a:t>Promo2</a:t>
            </a:r>
            <a:r>
              <a:rPr lang="ko-KR" altLang="en-US" baseline="0" dirty="0"/>
              <a:t>의 특성에 따라 데이터를 나누어 다르게 모델링을 하는 방법을 생각해 보았습니다</a:t>
            </a:r>
            <a:r>
              <a:rPr lang="en-US" altLang="ko-KR" baseline="0" dirty="0"/>
              <a:t>. 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FB28-7DC0-45D9-AB78-C6D0A59853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109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7E40D-B216-4710-BD18-207E86DC4C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3" y="-299340"/>
            <a:ext cx="11391334" cy="745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9496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6" y="395209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6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3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524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A1DEFAEA-9F02-4B9F-ACC6-353AF6C3EFF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5574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03515A44-D3E9-44BA-B3D4-43ECDBD5159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55574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5CED0A4D-1B43-4F94-A1B2-796349C976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51710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1D5AFB38-0AC4-4043-A23A-C86F3145AE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710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5723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ADD85E6C-2694-4BB6-B396-E6F812C019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" y="3255649"/>
            <a:ext cx="11904055" cy="3602353"/>
          </a:xfrm>
          <a:custGeom>
            <a:avLst/>
            <a:gdLst>
              <a:gd name="connsiteX0" fmla="*/ 11582341 w 11904055"/>
              <a:gd name="connsiteY0" fmla="*/ 2503750 h 3602353"/>
              <a:gd name="connsiteX1" fmla="*/ 11769730 w 11904055"/>
              <a:gd name="connsiteY1" fmla="*/ 2573468 h 3602353"/>
              <a:gd name="connsiteX2" fmla="*/ 11833752 w 11904055"/>
              <a:gd name="connsiteY2" fmla="*/ 3052873 h 3602353"/>
              <a:gd name="connsiteX3" fmla="*/ 11413744 w 11904055"/>
              <a:gd name="connsiteY3" fmla="*/ 3602352 h 3602353"/>
              <a:gd name="connsiteX4" fmla="*/ 10552808 w 11904055"/>
              <a:gd name="connsiteY4" fmla="*/ 3602352 h 3602353"/>
              <a:gd name="connsiteX5" fmla="*/ 11290325 w 11904055"/>
              <a:gd name="connsiteY5" fmla="*/ 2637490 h 3602353"/>
              <a:gd name="connsiteX6" fmla="*/ 11582341 w 11904055"/>
              <a:gd name="connsiteY6" fmla="*/ 2503750 h 3602353"/>
              <a:gd name="connsiteX7" fmla="*/ 10782012 w 11904055"/>
              <a:gd name="connsiteY7" fmla="*/ 2174396 h 3602353"/>
              <a:gd name="connsiteX8" fmla="*/ 10969399 w 11904055"/>
              <a:gd name="connsiteY8" fmla="*/ 2244113 h 3602353"/>
              <a:gd name="connsiteX9" fmla="*/ 11033422 w 11904055"/>
              <a:gd name="connsiteY9" fmla="*/ 2723518 h 3602353"/>
              <a:gd name="connsiteX10" fmla="*/ 10361662 w 11904055"/>
              <a:gd name="connsiteY10" fmla="*/ 3602352 h 3602353"/>
              <a:gd name="connsiteX11" fmla="*/ 9500727 w 11904055"/>
              <a:gd name="connsiteY11" fmla="*/ 3602352 h 3602353"/>
              <a:gd name="connsiteX12" fmla="*/ 10489995 w 11904055"/>
              <a:gd name="connsiteY12" fmla="*/ 2308135 h 3602353"/>
              <a:gd name="connsiteX13" fmla="*/ 10782012 w 11904055"/>
              <a:gd name="connsiteY13" fmla="*/ 2174396 h 3602353"/>
              <a:gd name="connsiteX14" fmla="*/ 1691966 w 11904055"/>
              <a:gd name="connsiteY14" fmla="*/ 1637118 h 3602353"/>
              <a:gd name="connsiteX15" fmla="*/ 1879354 w 11904055"/>
              <a:gd name="connsiteY15" fmla="*/ 1706836 h 3602353"/>
              <a:gd name="connsiteX16" fmla="*/ 1943376 w 11904055"/>
              <a:gd name="connsiteY16" fmla="*/ 2186241 h 3602353"/>
              <a:gd name="connsiteX17" fmla="*/ 860935 w 11904055"/>
              <a:gd name="connsiteY17" fmla="*/ 3602352 h 3602353"/>
              <a:gd name="connsiteX18" fmla="*/ 0 w 11904055"/>
              <a:gd name="connsiteY18" fmla="*/ 3602352 h 3602353"/>
              <a:gd name="connsiteX19" fmla="*/ 0 w 11904055"/>
              <a:gd name="connsiteY19" fmla="*/ 3602351 h 3602353"/>
              <a:gd name="connsiteX20" fmla="*/ 1399949 w 11904055"/>
              <a:gd name="connsiteY20" fmla="*/ 1770858 h 3602353"/>
              <a:gd name="connsiteX21" fmla="*/ 1691966 w 11904055"/>
              <a:gd name="connsiteY21" fmla="*/ 1637118 h 3602353"/>
              <a:gd name="connsiteX22" fmla="*/ 8108140 w 11904055"/>
              <a:gd name="connsiteY22" fmla="*/ 1412767 h 3602353"/>
              <a:gd name="connsiteX23" fmla="*/ 8295528 w 11904055"/>
              <a:gd name="connsiteY23" fmla="*/ 1482484 h 3602353"/>
              <a:gd name="connsiteX24" fmla="*/ 8359550 w 11904055"/>
              <a:gd name="connsiteY24" fmla="*/ 1961890 h 3602353"/>
              <a:gd name="connsiteX25" fmla="*/ 7105620 w 11904055"/>
              <a:gd name="connsiteY25" fmla="*/ 3602352 h 3602353"/>
              <a:gd name="connsiteX26" fmla="*/ 6244685 w 11904055"/>
              <a:gd name="connsiteY26" fmla="*/ 3602352 h 3602353"/>
              <a:gd name="connsiteX27" fmla="*/ 7816123 w 11904055"/>
              <a:gd name="connsiteY27" fmla="*/ 1546506 h 3602353"/>
              <a:gd name="connsiteX28" fmla="*/ 8108140 w 11904055"/>
              <a:gd name="connsiteY28" fmla="*/ 1412767 h 3602353"/>
              <a:gd name="connsiteX29" fmla="*/ 9385014 w 11904055"/>
              <a:gd name="connsiteY29" fmla="*/ 1161427 h 3602353"/>
              <a:gd name="connsiteX30" fmla="*/ 9572402 w 11904055"/>
              <a:gd name="connsiteY30" fmla="*/ 1231145 h 3602353"/>
              <a:gd name="connsiteX31" fmla="*/ 9636423 w 11904055"/>
              <a:gd name="connsiteY31" fmla="*/ 1710549 h 3602353"/>
              <a:gd name="connsiteX32" fmla="*/ 8190375 w 11904055"/>
              <a:gd name="connsiteY32" fmla="*/ 3602352 h 3602353"/>
              <a:gd name="connsiteX33" fmla="*/ 7329441 w 11904055"/>
              <a:gd name="connsiteY33" fmla="*/ 3602352 h 3602353"/>
              <a:gd name="connsiteX34" fmla="*/ 9092997 w 11904055"/>
              <a:gd name="connsiteY34" fmla="*/ 1295167 h 3602353"/>
              <a:gd name="connsiteX35" fmla="*/ 9385014 w 11904055"/>
              <a:gd name="connsiteY35" fmla="*/ 1161427 h 3602353"/>
              <a:gd name="connsiteX36" fmla="*/ 3104652 w 11904055"/>
              <a:gd name="connsiteY36" fmla="*/ 1140248 h 3602353"/>
              <a:gd name="connsiteX37" fmla="*/ 3292040 w 11904055"/>
              <a:gd name="connsiteY37" fmla="*/ 1209966 h 3602353"/>
              <a:gd name="connsiteX38" fmla="*/ 3356063 w 11904055"/>
              <a:gd name="connsiteY38" fmla="*/ 1689371 h 3602353"/>
              <a:gd name="connsiteX39" fmla="*/ 1893826 w 11904055"/>
              <a:gd name="connsiteY39" fmla="*/ 3602352 h 3602353"/>
              <a:gd name="connsiteX40" fmla="*/ 1032889 w 11904055"/>
              <a:gd name="connsiteY40" fmla="*/ 3602352 h 3602353"/>
              <a:gd name="connsiteX41" fmla="*/ 2812635 w 11904055"/>
              <a:gd name="connsiteY41" fmla="*/ 1273988 h 3602353"/>
              <a:gd name="connsiteX42" fmla="*/ 3104652 w 11904055"/>
              <a:gd name="connsiteY42" fmla="*/ 1140248 h 3602353"/>
              <a:gd name="connsiteX43" fmla="*/ 10527184 w 11904055"/>
              <a:gd name="connsiteY43" fmla="*/ 1087492 h 3602353"/>
              <a:gd name="connsiteX44" fmla="*/ 10714572 w 11904055"/>
              <a:gd name="connsiteY44" fmla="*/ 1157209 h 3602353"/>
              <a:gd name="connsiteX45" fmla="*/ 10778593 w 11904055"/>
              <a:gd name="connsiteY45" fmla="*/ 1636614 h 3602353"/>
              <a:gd name="connsiteX46" fmla="*/ 9276031 w 11904055"/>
              <a:gd name="connsiteY46" fmla="*/ 3602352 h 3602353"/>
              <a:gd name="connsiteX47" fmla="*/ 8415095 w 11904055"/>
              <a:gd name="connsiteY47" fmla="*/ 3602352 h 3602353"/>
              <a:gd name="connsiteX48" fmla="*/ 10235167 w 11904055"/>
              <a:gd name="connsiteY48" fmla="*/ 1221231 h 3602353"/>
              <a:gd name="connsiteX49" fmla="*/ 10527184 w 11904055"/>
              <a:gd name="connsiteY49" fmla="*/ 1087492 h 3602353"/>
              <a:gd name="connsiteX50" fmla="*/ 4425492 w 11904055"/>
              <a:gd name="connsiteY50" fmla="*/ 821528 h 3602353"/>
              <a:gd name="connsiteX51" fmla="*/ 4612880 w 11904055"/>
              <a:gd name="connsiteY51" fmla="*/ 891246 h 3602353"/>
              <a:gd name="connsiteX52" fmla="*/ 4676903 w 11904055"/>
              <a:gd name="connsiteY52" fmla="*/ 1370650 h 3602353"/>
              <a:gd name="connsiteX53" fmla="*/ 2971045 w 11904055"/>
              <a:gd name="connsiteY53" fmla="*/ 3602352 h 3602353"/>
              <a:gd name="connsiteX54" fmla="*/ 2228075 w 11904055"/>
              <a:gd name="connsiteY54" fmla="*/ 3602352 h 3602353"/>
              <a:gd name="connsiteX55" fmla="*/ 2235176 w 11904055"/>
              <a:gd name="connsiteY55" fmla="*/ 3482988 h 3602353"/>
              <a:gd name="connsiteX56" fmla="*/ 2294666 w 11904055"/>
              <a:gd name="connsiteY56" fmla="*/ 3360904 h 3602353"/>
              <a:gd name="connsiteX57" fmla="*/ 4133476 w 11904055"/>
              <a:gd name="connsiteY57" fmla="*/ 955268 h 3602353"/>
              <a:gd name="connsiteX58" fmla="*/ 4425492 w 11904055"/>
              <a:gd name="connsiteY58" fmla="*/ 821528 h 3602353"/>
              <a:gd name="connsiteX59" fmla="*/ 5787281 w 11904055"/>
              <a:gd name="connsiteY59" fmla="*/ 372647 h 3602353"/>
              <a:gd name="connsiteX60" fmla="*/ 5974669 w 11904055"/>
              <a:gd name="connsiteY60" fmla="*/ 442365 h 3602353"/>
              <a:gd name="connsiteX61" fmla="*/ 6038692 w 11904055"/>
              <a:gd name="connsiteY61" fmla="*/ 921770 h 3602353"/>
              <a:gd name="connsiteX62" fmla="*/ 3989720 w 11904055"/>
              <a:gd name="connsiteY62" fmla="*/ 3602352 h 3602353"/>
              <a:gd name="connsiteX63" fmla="*/ 3227852 w 11904055"/>
              <a:gd name="connsiteY63" fmla="*/ 3602353 h 3602353"/>
              <a:gd name="connsiteX64" fmla="*/ 3233358 w 11904055"/>
              <a:gd name="connsiteY64" fmla="*/ 3509800 h 3602353"/>
              <a:gd name="connsiteX65" fmla="*/ 3292848 w 11904055"/>
              <a:gd name="connsiteY65" fmla="*/ 3387715 h 3602353"/>
              <a:gd name="connsiteX66" fmla="*/ 5495264 w 11904055"/>
              <a:gd name="connsiteY66" fmla="*/ 506388 h 3602353"/>
              <a:gd name="connsiteX67" fmla="*/ 5787281 w 11904055"/>
              <a:gd name="connsiteY67" fmla="*/ 372647 h 3602353"/>
              <a:gd name="connsiteX68" fmla="*/ 6896315 w 11904055"/>
              <a:gd name="connsiteY68" fmla="*/ 289347 h 3602353"/>
              <a:gd name="connsiteX69" fmla="*/ 7083704 w 11904055"/>
              <a:gd name="connsiteY69" fmla="*/ 359064 h 3602353"/>
              <a:gd name="connsiteX70" fmla="*/ 7147725 w 11904055"/>
              <a:gd name="connsiteY70" fmla="*/ 838469 h 3602353"/>
              <a:gd name="connsiteX71" fmla="*/ 5035081 w 11904055"/>
              <a:gd name="connsiteY71" fmla="*/ 3602353 h 3602353"/>
              <a:gd name="connsiteX72" fmla="*/ 4174147 w 11904055"/>
              <a:gd name="connsiteY72" fmla="*/ 3602352 h 3602353"/>
              <a:gd name="connsiteX73" fmla="*/ 6604298 w 11904055"/>
              <a:gd name="connsiteY73" fmla="*/ 423088 h 3602353"/>
              <a:gd name="connsiteX74" fmla="*/ 6896315 w 11904055"/>
              <a:gd name="connsiteY74" fmla="*/ 289347 h 3602353"/>
              <a:gd name="connsiteX75" fmla="*/ 8134781 w 11904055"/>
              <a:gd name="connsiteY75" fmla="*/ 587 h 3602353"/>
              <a:gd name="connsiteX76" fmla="*/ 8322169 w 11904055"/>
              <a:gd name="connsiteY76" fmla="*/ 70304 h 3602353"/>
              <a:gd name="connsiteX77" fmla="*/ 8386192 w 11904055"/>
              <a:gd name="connsiteY77" fmla="*/ 549710 h 3602353"/>
              <a:gd name="connsiteX78" fmla="*/ 6052827 w 11904055"/>
              <a:gd name="connsiteY78" fmla="*/ 3602352 h 3602353"/>
              <a:gd name="connsiteX79" fmla="*/ 5191892 w 11904055"/>
              <a:gd name="connsiteY79" fmla="*/ 3602352 h 3602353"/>
              <a:gd name="connsiteX80" fmla="*/ 7842765 w 11904055"/>
              <a:gd name="connsiteY80" fmla="*/ 134328 h 3602353"/>
              <a:gd name="connsiteX81" fmla="*/ 8134781 w 11904055"/>
              <a:gd name="connsiteY81" fmla="*/ 587 h 360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904055" h="3602353">
                <a:moveTo>
                  <a:pt x="11582341" y="2503750"/>
                </a:moveTo>
                <a:cubicBezTo>
                  <a:pt x="11648102" y="2507602"/>
                  <a:pt x="11713456" y="2530454"/>
                  <a:pt x="11769730" y="2573468"/>
                </a:cubicBezTo>
                <a:cubicBezTo>
                  <a:pt x="11919793" y="2688173"/>
                  <a:pt x="11948456" y="2902810"/>
                  <a:pt x="11833752" y="3052873"/>
                </a:cubicBezTo>
                <a:lnTo>
                  <a:pt x="11413744" y="3602352"/>
                </a:lnTo>
                <a:lnTo>
                  <a:pt x="10552808" y="3602352"/>
                </a:lnTo>
                <a:lnTo>
                  <a:pt x="11290325" y="2637490"/>
                </a:lnTo>
                <a:cubicBezTo>
                  <a:pt x="11362015" y="2543701"/>
                  <a:pt x="11472742" y="2497333"/>
                  <a:pt x="11582341" y="2503750"/>
                </a:cubicBezTo>
                <a:close/>
                <a:moveTo>
                  <a:pt x="10782012" y="2174396"/>
                </a:moveTo>
                <a:cubicBezTo>
                  <a:pt x="10847772" y="2178246"/>
                  <a:pt x="10913126" y="2201099"/>
                  <a:pt x="10969399" y="2244113"/>
                </a:cubicBezTo>
                <a:cubicBezTo>
                  <a:pt x="11119462" y="2358818"/>
                  <a:pt x="11148126" y="2573455"/>
                  <a:pt x="11033422" y="2723518"/>
                </a:cubicBezTo>
                <a:lnTo>
                  <a:pt x="10361662" y="3602352"/>
                </a:lnTo>
                <a:lnTo>
                  <a:pt x="9500727" y="3602352"/>
                </a:lnTo>
                <a:lnTo>
                  <a:pt x="10489995" y="2308135"/>
                </a:lnTo>
                <a:cubicBezTo>
                  <a:pt x="10561685" y="2214346"/>
                  <a:pt x="10672411" y="2167978"/>
                  <a:pt x="10782012" y="2174396"/>
                </a:cubicBezTo>
                <a:close/>
                <a:moveTo>
                  <a:pt x="1691966" y="1637118"/>
                </a:moveTo>
                <a:cubicBezTo>
                  <a:pt x="1757726" y="1640968"/>
                  <a:pt x="1823080" y="1663822"/>
                  <a:pt x="1879354" y="1706836"/>
                </a:cubicBezTo>
                <a:cubicBezTo>
                  <a:pt x="2029417" y="1821540"/>
                  <a:pt x="2058080" y="2036178"/>
                  <a:pt x="1943376" y="2186241"/>
                </a:cubicBezTo>
                <a:lnTo>
                  <a:pt x="860935" y="3602352"/>
                </a:lnTo>
                <a:lnTo>
                  <a:pt x="0" y="3602352"/>
                </a:lnTo>
                <a:lnTo>
                  <a:pt x="0" y="3602351"/>
                </a:lnTo>
                <a:lnTo>
                  <a:pt x="1399949" y="1770858"/>
                </a:lnTo>
                <a:cubicBezTo>
                  <a:pt x="1471639" y="1677069"/>
                  <a:pt x="1582366" y="1630701"/>
                  <a:pt x="1691966" y="1637118"/>
                </a:cubicBezTo>
                <a:close/>
                <a:moveTo>
                  <a:pt x="8108140" y="1412767"/>
                </a:moveTo>
                <a:cubicBezTo>
                  <a:pt x="8173900" y="1416618"/>
                  <a:pt x="8239254" y="1439471"/>
                  <a:pt x="8295528" y="1482484"/>
                </a:cubicBezTo>
                <a:cubicBezTo>
                  <a:pt x="8445591" y="1597188"/>
                  <a:pt x="8474254" y="1811827"/>
                  <a:pt x="8359550" y="1961890"/>
                </a:cubicBezTo>
                <a:lnTo>
                  <a:pt x="7105620" y="3602352"/>
                </a:lnTo>
                <a:lnTo>
                  <a:pt x="6244685" y="3602352"/>
                </a:lnTo>
                <a:lnTo>
                  <a:pt x="7816123" y="1546506"/>
                </a:lnTo>
                <a:cubicBezTo>
                  <a:pt x="7887814" y="1452716"/>
                  <a:pt x="7998540" y="1406349"/>
                  <a:pt x="8108140" y="1412767"/>
                </a:cubicBezTo>
                <a:close/>
                <a:moveTo>
                  <a:pt x="9385014" y="1161427"/>
                </a:moveTo>
                <a:cubicBezTo>
                  <a:pt x="9450774" y="1165277"/>
                  <a:pt x="9516128" y="1188130"/>
                  <a:pt x="9572402" y="1231145"/>
                </a:cubicBezTo>
                <a:cubicBezTo>
                  <a:pt x="9722465" y="1345849"/>
                  <a:pt x="9751129" y="1560486"/>
                  <a:pt x="9636423" y="1710549"/>
                </a:cubicBezTo>
                <a:lnTo>
                  <a:pt x="8190375" y="3602352"/>
                </a:lnTo>
                <a:lnTo>
                  <a:pt x="7329441" y="3602352"/>
                </a:lnTo>
                <a:lnTo>
                  <a:pt x="9092997" y="1295167"/>
                </a:lnTo>
                <a:cubicBezTo>
                  <a:pt x="9164687" y="1201377"/>
                  <a:pt x="9275414" y="1155009"/>
                  <a:pt x="9385014" y="1161427"/>
                </a:cubicBezTo>
                <a:close/>
                <a:moveTo>
                  <a:pt x="3104652" y="1140248"/>
                </a:moveTo>
                <a:cubicBezTo>
                  <a:pt x="3170412" y="1144098"/>
                  <a:pt x="3235766" y="1166952"/>
                  <a:pt x="3292040" y="1209966"/>
                </a:cubicBezTo>
                <a:cubicBezTo>
                  <a:pt x="3442103" y="1324671"/>
                  <a:pt x="3470767" y="1539308"/>
                  <a:pt x="3356063" y="1689371"/>
                </a:cubicBezTo>
                <a:lnTo>
                  <a:pt x="1893826" y="3602352"/>
                </a:lnTo>
                <a:lnTo>
                  <a:pt x="1032889" y="3602352"/>
                </a:lnTo>
                <a:lnTo>
                  <a:pt x="2812635" y="1273988"/>
                </a:lnTo>
                <a:cubicBezTo>
                  <a:pt x="2884326" y="1180199"/>
                  <a:pt x="2995052" y="1133831"/>
                  <a:pt x="3104652" y="1140248"/>
                </a:cubicBezTo>
                <a:close/>
                <a:moveTo>
                  <a:pt x="10527184" y="1087492"/>
                </a:moveTo>
                <a:cubicBezTo>
                  <a:pt x="10592944" y="1091342"/>
                  <a:pt x="10658298" y="1114195"/>
                  <a:pt x="10714572" y="1157209"/>
                </a:cubicBezTo>
                <a:cubicBezTo>
                  <a:pt x="10864635" y="1271913"/>
                  <a:pt x="10893299" y="1486551"/>
                  <a:pt x="10778593" y="1636614"/>
                </a:cubicBezTo>
                <a:lnTo>
                  <a:pt x="9276031" y="3602352"/>
                </a:lnTo>
                <a:lnTo>
                  <a:pt x="8415095" y="3602352"/>
                </a:lnTo>
                <a:lnTo>
                  <a:pt x="10235167" y="1221231"/>
                </a:lnTo>
                <a:cubicBezTo>
                  <a:pt x="10306857" y="1127442"/>
                  <a:pt x="10417583" y="1081074"/>
                  <a:pt x="10527184" y="1087492"/>
                </a:cubicBezTo>
                <a:close/>
                <a:moveTo>
                  <a:pt x="4425492" y="821528"/>
                </a:moveTo>
                <a:cubicBezTo>
                  <a:pt x="4491251" y="825379"/>
                  <a:pt x="4556607" y="848231"/>
                  <a:pt x="4612880" y="891246"/>
                </a:cubicBezTo>
                <a:cubicBezTo>
                  <a:pt x="4762943" y="1005950"/>
                  <a:pt x="4791607" y="1220588"/>
                  <a:pt x="4676903" y="1370650"/>
                </a:cubicBezTo>
                <a:lnTo>
                  <a:pt x="2971045" y="3602352"/>
                </a:lnTo>
                <a:lnTo>
                  <a:pt x="2228075" y="3602352"/>
                </a:lnTo>
                <a:lnTo>
                  <a:pt x="2235176" y="3482988"/>
                </a:lnTo>
                <a:cubicBezTo>
                  <a:pt x="2246274" y="3439971"/>
                  <a:pt x="2265990" y="3398420"/>
                  <a:pt x="2294666" y="3360904"/>
                </a:cubicBezTo>
                <a:lnTo>
                  <a:pt x="4133476" y="955268"/>
                </a:lnTo>
                <a:cubicBezTo>
                  <a:pt x="4205166" y="861479"/>
                  <a:pt x="4315892" y="815111"/>
                  <a:pt x="4425492" y="821528"/>
                </a:cubicBezTo>
                <a:close/>
                <a:moveTo>
                  <a:pt x="5787281" y="372647"/>
                </a:moveTo>
                <a:cubicBezTo>
                  <a:pt x="5853041" y="376498"/>
                  <a:pt x="5918396" y="399351"/>
                  <a:pt x="5974669" y="442365"/>
                </a:cubicBezTo>
                <a:cubicBezTo>
                  <a:pt x="6124732" y="557070"/>
                  <a:pt x="6153396" y="771707"/>
                  <a:pt x="6038692" y="921770"/>
                </a:cubicBezTo>
                <a:lnTo>
                  <a:pt x="3989720" y="3602352"/>
                </a:lnTo>
                <a:lnTo>
                  <a:pt x="3227852" y="3602353"/>
                </a:lnTo>
                <a:lnTo>
                  <a:pt x="3233358" y="3509800"/>
                </a:lnTo>
                <a:cubicBezTo>
                  <a:pt x="3244456" y="3466782"/>
                  <a:pt x="3264173" y="3425231"/>
                  <a:pt x="3292848" y="3387715"/>
                </a:cubicBezTo>
                <a:lnTo>
                  <a:pt x="5495264" y="506388"/>
                </a:lnTo>
                <a:cubicBezTo>
                  <a:pt x="5566956" y="412598"/>
                  <a:pt x="5677682" y="366230"/>
                  <a:pt x="5787281" y="372647"/>
                </a:cubicBezTo>
                <a:close/>
                <a:moveTo>
                  <a:pt x="6896315" y="289347"/>
                </a:moveTo>
                <a:cubicBezTo>
                  <a:pt x="6962075" y="293197"/>
                  <a:pt x="7027430" y="316050"/>
                  <a:pt x="7083704" y="359064"/>
                </a:cubicBezTo>
                <a:cubicBezTo>
                  <a:pt x="7233766" y="473768"/>
                  <a:pt x="7262430" y="688406"/>
                  <a:pt x="7147725" y="838469"/>
                </a:cubicBezTo>
                <a:lnTo>
                  <a:pt x="5035081" y="3602353"/>
                </a:lnTo>
                <a:lnTo>
                  <a:pt x="4174147" y="3602352"/>
                </a:lnTo>
                <a:lnTo>
                  <a:pt x="6604298" y="423088"/>
                </a:lnTo>
                <a:cubicBezTo>
                  <a:pt x="6675989" y="329298"/>
                  <a:pt x="6786715" y="282930"/>
                  <a:pt x="6896315" y="289347"/>
                </a:cubicBezTo>
                <a:close/>
                <a:moveTo>
                  <a:pt x="8134781" y="587"/>
                </a:moveTo>
                <a:cubicBezTo>
                  <a:pt x="8200542" y="4437"/>
                  <a:pt x="8265896" y="27291"/>
                  <a:pt x="8322169" y="70304"/>
                </a:cubicBezTo>
                <a:cubicBezTo>
                  <a:pt x="8472232" y="185009"/>
                  <a:pt x="8500896" y="399647"/>
                  <a:pt x="8386192" y="549710"/>
                </a:cubicBezTo>
                <a:lnTo>
                  <a:pt x="6052827" y="3602352"/>
                </a:lnTo>
                <a:lnTo>
                  <a:pt x="5191892" y="3602352"/>
                </a:lnTo>
                <a:lnTo>
                  <a:pt x="7842765" y="134328"/>
                </a:lnTo>
                <a:cubicBezTo>
                  <a:pt x="7914455" y="40538"/>
                  <a:pt x="8025182" y="-5830"/>
                  <a:pt x="8134781" y="5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5874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69FBFC8-EC0E-4E14-905F-2E4D84D4D4B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AAF3D6DC-4A0E-4BCA-9639-615F1AC589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726" y="642257"/>
            <a:ext cx="10920548" cy="55734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6152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1987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6EE34E5-ADA6-4EE7-BC24-98C8E9A86B8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1852" y="653142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E143D-2918-4056-AC94-92DF81A575B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05502" y="2576900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334882F-9259-4D67-9996-302AE17E5F7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2183677" y="4500658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2279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729574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8212091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E1361B6-8316-4AC7-8C5C-5371D9A5B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8017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1106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8970-75AA-4891-A628-5E695C2DB634}" type="datetimeFigureOut">
              <a:rPr lang="ko-KR" altLang="en-US" smtClean="0"/>
              <a:t>2019. 2. 15.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0E70-C72C-493D-82E1-1E190982B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2724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8970-75AA-4891-A628-5E695C2DB634}" type="datetimeFigureOut">
              <a:rPr lang="ko-KR" altLang="en-US" smtClean="0"/>
              <a:t>2019. 2. 15.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0E70-C72C-493D-82E1-1E190982B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073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1CD0F0-C157-4A74-85C5-3764950204CE}"/>
              </a:ext>
            </a:extLst>
          </p:cNvPr>
          <p:cNvSpPr/>
          <p:nvPr userDrawn="1"/>
        </p:nvSpPr>
        <p:spPr>
          <a:xfrm>
            <a:off x="0" y="0"/>
            <a:ext cx="12191999" cy="2552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A88E2B-8914-4A51-93D1-53EE236F8DAE}"/>
              </a:ext>
            </a:extLst>
          </p:cNvPr>
          <p:cNvGrpSpPr/>
          <p:nvPr userDrawn="1"/>
        </p:nvGrpSpPr>
        <p:grpSpPr>
          <a:xfrm>
            <a:off x="1" y="2543120"/>
            <a:ext cx="12192000" cy="92498"/>
            <a:chOff x="11445923" y="0"/>
            <a:chExt cx="1119115" cy="25522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3FC2A0-2C8C-454E-A2FC-805728A75C98}"/>
                </a:ext>
              </a:extLst>
            </p:cNvPr>
            <p:cNvSpPr/>
            <p:nvPr/>
          </p:nvSpPr>
          <p:spPr>
            <a:xfrm>
              <a:off x="11818961" y="0"/>
              <a:ext cx="373038" cy="25522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90C1EE-6A6F-42D3-83B8-026B5166B341}"/>
                </a:ext>
              </a:extLst>
            </p:cNvPr>
            <p:cNvSpPr/>
            <p:nvPr/>
          </p:nvSpPr>
          <p:spPr>
            <a:xfrm>
              <a:off x="11445923" y="0"/>
              <a:ext cx="373038" cy="25522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AFA40F-A963-4E4B-8411-ED8116D801AE}"/>
                </a:ext>
              </a:extLst>
            </p:cNvPr>
            <p:cNvSpPr/>
            <p:nvPr/>
          </p:nvSpPr>
          <p:spPr>
            <a:xfrm>
              <a:off x="12192000" y="0"/>
              <a:ext cx="373038" cy="2552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F457DA5-8BD8-4BD1-ABAC-1702790078A5}"/>
              </a:ext>
            </a:extLst>
          </p:cNvPr>
          <p:cNvGrpSpPr/>
          <p:nvPr userDrawn="1"/>
        </p:nvGrpSpPr>
        <p:grpSpPr>
          <a:xfrm>
            <a:off x="11126530" y="59960"/>
            <a:ext cx="983575" cy="1226175"/>
            <a:chOff x="8411919" y="701065"/>
            <a:chExt cx="2800065" cy="349070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5DD6D29-DDE2-45C1-A138-CADB303F7C9F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DC7CD9-2180-42AE-8704-20DBF67B1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D0A05A7-05C3-49E0-9D7D-F545E41AF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A9F57B-F0AC-4B12-9AF5-A2D627622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285139-F2C4-446A-B33F-24C8A0E0D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5932DE-97EB-4356-AB7E-C15C95618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91D568-C449-4AA9-82B1-532949781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8F475E-0095-4F26-BB26-022930977535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5EFA47E-8BD9-48B8-8713-E45FE90BC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6E6CA7-B7F3-4621-A76D-BA617AA32ED8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4EE110-4344-4F52-A647-018872E82CB7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D380D3-EEA7-40C1-B43D-07CD1E39F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724384-2A2C-43ED-8941-9540034BD8C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0ACFEA-6181-41EB-8BED-A51527F7C0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1BAF15-78AF-4795-B4FC-753D1EF9E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50C95F-629C-490C-8BAC-78DABCD85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A19A85-9EC7-455C-8DD6-187CB92ED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240E26-80CD-41EC-B8BB-D59466F37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C3978A-C5FA-42C9-8D7B-F6438BA6096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4388F42-C696-4539-BD00-F21F87F84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148E84D-1A6D-4271-8A0A-660F1B15D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B5DA5F-B400-4F36-B83F-421F78931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4EE669-9E4C-4CA7-A3A7-33BC296CAA71}"/>
              </a:ext>
            </a:extLst>
          </p:cNvPr>
          <p:cNvGrpSpPr/>
          <p:nvPr userDrawn="1"/>
        </p:nvGrpSpPr>
        <p:grpSpPr>
          <a:xfrm rot="15730005">
            <a:off x="10036530" y="262594"/>
            <a:ext cx="983575" cy="1226175"/>
            <a:chOff x="8411919" y="701065"/>
            <a:chExt cx="2800065" cy="349070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C4FCD0-D80E-4BDE-A5CD-8F0BC7673FD2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A6BF7A-2F64-4D37-A80A-A731FAAE6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7D40FFE-6973-4966-BE8A-2C8BFC6DE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D0628B-4C25-405C-B92F-967A2F552D5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55B7347-0448-457F-8A6E-209E78A22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1F3020F-2980-43D8-A6E1-A1C26839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2F092F-EF39-4548-B871-05F5F502CC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36979FA-828A-48D4-9C8B-6F50EEDAC5A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0A29C4-0BDC-4C57-A752-FBD4848D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195D661-139C-43DA-B191-64D4E3EB6F2C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0B6320-BEEA-4ED4-886F-54835A7A8DC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F0C052C-0C49-45D2-95B4-EB71C53035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8C62899-030E-4CD7-8551-E8FB609D8372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753D3BE-5268-47BB-88DC-D80B006144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2C63B3-FEBC-4E81-A83F-442EFD970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9839260-DA6B-4278-8342-339E9D7EEA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9196E6-7FB0-4C52-A592-204D37882FDF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F56BBE9-7A54-44FD-8960-0A51776C14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F9F36F4-C91F-4046-832E-002EF0AE5503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7280801-44E2-40E6-9915-0A3ADC263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3EA181D-8A90-4729-8E01-BAB32AE981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9547D6E-9ECC-481E-83BB-010BB8DA4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17AD10F-453A-4E8D-AD1B-4B24EAEAFAD1}"/>
              </a:ext>
            </a:extLst>
          </p:cNvPr>
          <p:cNvGrpSpPr/>
          <p:nvPr userDrawn="1"/>
        </p:nvGrpSpPr>
        <p:grpSpPr>
          <a:xfrm rot="6889181">
            <a:off x="10412956" y="1601928"/>
            <a:ext cx="796471" cy="992922"/>
            <a:chOff x="8411919" y="701065"/>
            <a:chExt cx="2800065" cy="349070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DD64DF2-DC03-4DA2-8ECD-92414187EC81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6570102-6A32-4B3B-906D-BD8943799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C6062CC-F21A-41D5-B8B5-545A84281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B52F408-DC70-476B-A49E-0EC9DCC8A68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5B904B-857F-43D9-88E8-9889A777C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EBCEDAA-E03D-4863-BBCD-A3499AB57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D46D37-1080-4754-9469-9332FD8D4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25EE8BE-F561-4363-B07C-2A8568C849D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CDEA6CE-6883-439C-90F3-B68265182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39EBADE-0038-4448-AE69-7A30F68146A9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478AC4-0F9A-4B28-B8AE-A5C3FC191F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4C4057-53E5-4332-A8BC-0476466B1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6E5EB65-4860-47A3-A636-1D5B4086EBE5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8726D1F-8E94-41C4-91B4-FE73F6CA4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C5EE4BC-D4F2-4506-A3BC-1F4923320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A371812-5AE7-41A7-8354-03341B0DD5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B530347-4200-441B-ABAD-B145DCE83342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E61C81E-2924-483B-81DE-205FCB7A44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324DC81-1E85-4D25-9885-81ACFF8EF9C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F3CC859-CABB-414D-A81B-30AF7FDC40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C5B7264-49F4-4210-9CA1-CF355D095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FED197B-9A2F-4634-9DE3-0062A5B452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A6F875E-26AF-47EC-80DA-4A202F58A299}"/>
              </a:ext>
            </a:extLst>
          </p:cNvPr>
          <p:cNvGrpSpPr/>
          <p:nvPr userDrawn="1"/>
        </p:nvGrpSpPr>
        <p:grpSpPr>
          <a:xfrm rot="20334324">
            <a:off x="11027040" y="751132"/>
            <a:ext cx="1164960" cy="1452298"/>
            <a:chOff x="8411919" y="701065"/>
            <a:chExt cx="2800065" cy="3490702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77BA5B5-C758-4877-800C-0C7E4D9CEBE4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83A37C0-EC73-49DF-8FB5-5ECE4448F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1BA5729-6339-4F12-87C6-59FE60733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2BFEE7-A77F-4E6A-9E50-307AEE0A93E3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402FDBD-1882-4637-A220-48C025A19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BB18570-115A-4B82-B5E8-DEFEE35E3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3A398FB-C068-4429-A23D-89DBCBB6FF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B571856-F9E7-4ED8-B06C-57DFF6B9CC0F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A8CAEB4-E5DC-46B5-B31F-0CEF96845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1937CDF-54A0-4EB9-87AA-3A6F53380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C0EDC4-79A2-48AC-9C2F-EC89AA5AF40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C7274A9-AD57-4BC8-9D3E-4444CD75C0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CE58877-41A8-426A-A97C-C7E929F3EBE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EBC82F-0A62-4539-9DAC-1F7078C43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A5A7A4C-C4AC-4031-8AE8-3C1D0B91DF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3F73277-134F-4896-A41B-6121A4464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84486BE-FF72-4400-AED7-FC2F51FF8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7E4E1DC-4629-41E4-881E-039F4A4E34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EBF3104-364F-4626-A5B8-05B4D1ADCA6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EA45D2F-F00F-4129-99E1-0B7C1B4A45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6CA710A-0CE7-4CEF-B09B-27A332D95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CF51995-51FB-475E-94CD-AEE40B217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0D5CCF4-AEE8-4235-B77C-72150C7B86A8}"/>
              </a:ext>
            </a:extLst>
          </p:cNvPr>
          <p:cNvGrpSpPr/>
          <p:nvPr userDrawn="1"/>
        </p:nvGrpSpPr>
        <p:grpSpPr>
          <a:xfrm rot="20334324">
            <a:off x="9037156" y="71664"/>
            <a:ext cx="753407" cy="737354"/>
            <a:chOff x="8411919" y="701065"/>
            <a:chExt cx="2800065" cy="3490702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666712C-D9DC-4E1B-B224-EE2C1109D35C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3352840-ABD4-47EF-ADD9-AA88424C9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9F6F136-D82F-4732-9A09-51877B300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357C639-5D19-43DF-9527-8D32F5DC8C97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9BA665B-04B0-4300-9EB4-1CFFE3ED4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1951ED-ABFB-4722-9F63-B0B27E2C2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4E12DE-0E57-4B8F-A49C-688E0958E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E4BC377-B444-49A0-A473-E947787673A9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6B46601-4F83-4893-8A97-6736B822C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7EEF4EC-D9C6-4972-9B35-88DF77520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2B4C8D5-FD70-44AE-8137-B0A8F4ACCEA6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E403C5D-66B6-4B98-9623-F82EEB8A9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521883D-899C-437B-9424-C11E887F4C7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1EE4CB0-E6F1-4616-8CFD-ABC084189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622344-682A-45AB-BDAC-D83955B30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3F36C3A-AAA2-43EC-A1CA-D5CCDC6E3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D7E67AE-8D68-43B6-A73E-4A33D1A25236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A0A232-916A-46A2-A7C1-987C26163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78AD056-AB72-4926-86BA-E77C4E1712F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189B293-9518-480B-92F2-B3FD6AE4D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9E57236-C826-4A70-BF3F-87A183C24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8F2DAEF-A763-4480-9B9B-5510A70DD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74C772B-1928-4597-8A34-F77909439262}"/>
              </a:ext>
            </a:extLst>
          </p:cNvPr>
          <p:cNvGrpSpPr/>
          <p:nvPr userDrawn="1"/>
        </p:nvGrpSpPr>
        <p:grpSpPr>
          <a:xfrm rot="19421998">
            <a:off x="9748081" y="1384230"/>
            <a:ext cx="717208" cy="701926"/>
            <a:chOff x="8411919" y="701065"/>
            <a:chExt cx="2800065" cy="3490702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089472D-6102-4681-8E55-2C5794EE4E05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5D7A623-A535-43CF-9E20-EB48163E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4DDAD5E-B095-422F-B6CD-672CE6F954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8204260-9189-46EB-869A-E95AE4088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B13CB03-7EDD-43E9-A3EE-08A70D250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24ACA07-2AC8-4301-AF7A-F872F5BCB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E9DDC0C-BE86-40AC-BA9D-02E3CE7A15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4D754C4-75A5-4238-AA8C-BB7B243E723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819C5E5-16FB-4BD7-ABFF-2AFB5E55E9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C7A9859-4815-4EA4-8F65-F968C9FC849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7B13CD7-AC6F-456F-9E2D-A202EA93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2B697B7-B1AF-408B-A9B5-014F75EB3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FF57946-E60E-4726-9F65-63637C96D9AC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CB79018-A974-42C3-9327-9EE494BBB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027431D-F6A9-4475-92D1-2C456BFCE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510266C-E548-470A-8A98-08A02F3E2E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7175B15-68E2-4A5E-9813-8991CCF80A48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A100DAD-AFB1-40DB-ADE7-B83F5DD896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20490C3-05EB-4F8F-B133-39AC8E8CA87F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64D449B-2D2F-4B3F-8257-1F8D0DD91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C287B58-6106-4047-BAA2-C3406DDB2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B63D3A8-33D6-4BC7-8CC9-857AAE669D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7F06A6F-6318-483E-B452-C88B27C43350}"/>
              </a:ext>
            </a:extLst>
          </p:cNvPr>
          <p:cNvGrpSpPr/>
          <p:nvPr userDrawn="1"/>
        </p:nvGrpSpPr>
        <p:grpSpPr>
          <a:xfrm rot="19421998">
            <a:off x="9244413" y="1325575"/>
            <a:ext cx="458379" cy="448611"/>
            <a:chOff x="8411919" y="701065"/>
            <a:chExt cx="2800065" cy="3490702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91CD7AF-1692-4440-B8BA-E670A60CBCCA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356FF31-B953-4F4E-B596-E60EA148F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C49752A-D43C-45B6-993D-EA5E0844C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753FBDD-B18B-409C-A47A-F97D2E3F5EF6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1749067-1D7E-4678-B43D-843D42744B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B90CE84-57B1-4386-B44F-156E4FFC6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5B6C08B-4B3D-4F15-9BA5-AB40A1E1F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C1DF333-9292-43D8-96FF-D38D03FC80C0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C4CB3EA-34E0-4265-818A-640BBCAED2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85D7418-DA23-4D62-ADDA-A33D8629D46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DA01C98-3668-44DC-BD8A-21C1F9B9CC2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7874D64-B6D5-4B26-9D31-C32312A1F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7A0BDD8-5F2F-4871-AC80-15065F48B7B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74FF47B-975B-495B-AFA7-626EA3CB0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979DDAC-383E-484D-AD43-6040954E5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E20253B-FE44-45FD-9073-793A2ACD3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4A967840-EB8D-4A8D-9023-BA05C472301C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BFA0587-ECDE-4476-B6DA-8C1636CCCB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332D652-2851-49FA-9380-17419EF0B2E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AB93698-E5DF-418F-84ED-95993EFBD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253BEA4-85D6-4559-8CD4-CD651FA04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3186F57-FF32-469C-8E8F-0D5A121C0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39A1B71-4BFB-417F-8ADF-A50673257A72}"/>
              </a:ext>
            </a:extLst>
          </p:cNvPr>
          <p:cNvGrpSpPr/>
          <p:nvPr userDrawn="1"/>
        </p:nvGrpSpPr>
        <p:grpSpPr>
          <a:xfrm rot="19421998">
            <a:off x="10765083" y="43767"/>
            <a:ext cx="412730" cy="403935"/>
            <a:chOff x="8411919" y="701065"/>
            <a:chExt cx="2800065" cy="3490702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5970A27-55A6-4D07-8C70-C55D06337EBD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83ABF58-61A0-409C-A57E-EA1E39EFB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072E919-222D-4E11-9FBF-4092D8A0EA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669C07E-C483-453C-AAEC-C3FBEDB040FD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44DE8EA-742F-48A6-BEBC-F6781301E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6CB3F9E-2089-4472-92AB-7C98031C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0B846A2-CA79-4A17-A686-E022D5745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9E7FB7-9E8D-44B6-8718-865071D5016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D0C8432-AFF4-4746-83E6-40A3AD7EB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4C7F024-C3FD-44DA-B543-9D4C33842F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1DFA92C-51B2-4F6C-AE96-147198D89D7A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1F9FB3DC-4DAF-4AAE-9F4C-EFB7B0B94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FEA2574-D8E8-4BE5-9DEF-F08B7AF24CB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DC142A40-9738-4197-9048-6E3CE2822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A05D9C8-371D-4CB4-967D-A728CB6DE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EB1DF40-1EA3-479A-8E44-C460A0911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9194C8E4-D8F1-4623-8319-FC3C7547D1E9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2521ABC-062E-4457-999D-4BC3DE953E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94EDE13-F833-42D7-A127-BB45FBFCB58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6DD19A0-42AC-4680-A070-B7D26A7EC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823B065-A184-4DE8-A2E9-BD9454771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6A0FAEF-9B32-47C8-BD6B-48A2993CE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C54488B-4AA8-4A29-9071-60D6AF00DA6E}"/>
              </a:ext>
            </a:extLst>
          </p:cNvPr>
          <p:cNvSpPr/>
          <p:nvPr userDrawn="1"/>
        </p:nvSpPr>
        <p:spPr>
          <a:xfrm>
            <a:off x="11445923" y="0"/>
            <a:ext cx="373038" cy="25522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AA5F804-B564-42DA-88D6-915FE7EFD1E7}"/>
              </a:ext>
            </a:extLst>
          </p:cNvPr>
          <p:cNvSpPr/>
          <p:nvPr userDrawn="1"/>
        </p:nvSpPr>
        <p:spPr>
          <a:xfrm>
            <a:off x="11818961" y="0"/>
            <a:ext cx="373038" cy="25522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9025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8248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6820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750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EE989B-2EF7-624F-8FE8-A6A8DE186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YBIGTA X P-SAT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hf sldNum="0"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3" r:id="rId6"/>
    <p:sldLayoutId id="2147483741" r:id="rId7"/>
    <p:sldLayoutId id="2147483742" r:id="rId8"/>
    <p:sldLayoutId id="2147483732" r:id="rId9"/>
    <p:sldLayoutId id="2147483738" r:id="rId10"/>
    <p:sldLayoutId id="2147483744" r:id="rId11"/>
    <p:sldLayoutId id="2147483734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3" r:id="rId18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hf sldNum="0"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51" r:id="rId2"/>
    <p:sldLayoutId id="2147483752" r:id="rId3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hf sldNum="0"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rgbClr val="002060"/>
            </a:gs>
            <a:gs pos="55000">
              <a:schemeClr val="accent1">
                <a:alpha val="89000"/>
                <a:lumMod val="74000"/>
              </a:schemeClr>
            </a:gs>
            <a:gs pos="100000">
              <a:schemeClr val="accent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3718824" y="2846565"/>
            <a:ext cx="540334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Drugstore Data 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498A1E-D8B0-4CD0-B42E-65FB0A5678B1}"/>
              </a:ext>
            </a:extLst>
          </p:cNvPr>
          <p:cNvGrpSpPr/>
          <p:nvPr/>
        </p:nvGrpSpPr>
        <p:grpSpPr>
          <a:xfrm>
            <a:off x="4972050" y="5577315"/>
            <a:ext cx="6909481" cy="1093659"/>
            <a:chOff x="635696" y="5841969"/>
            <a:chExt cx="6619669" cy="49683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166F6B-B975-4F3C-BCF2-9971086140FB}"/>
                </a:ext>
              </a:extLst>
            </p:cNvPr>
            <p:cNvSpPr txBox="1"/>
            <p:nvPr/>
          </p:nvSpPr>
          <p:spPr>
            <a:xfrm>
              <a:off x="635696" y="5841969"/>
              <a:ext cx="6619669" cy="2097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CA" altLang="ko-KR" sz="2400" b="1" dirty="0">
                  <a:solidFill>
                    <a:schemeClr val="bg1"/>
                  </a:solidFill>
                  <a:cs typeface="Arial" pitchFamily="34" charset="0"/>
                </a:rPr>
                <a:t>YBIGTA X P-SAT </a:t>
              </a: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– TEAM 1 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5CB0735-90D2-4B58-81A2-47E7B847447A}"/>
                </a:ext>
              </a:extLst>
            </p:cNvPr>
            <p:cNvSpPr txBox="1"/>
            <p:nvPr/>
          </p:nvSpPr>
          <p:spPr>
            <a:xfrm>
              <a:off x="635696" y="6129077"/>
              <a:ext cx="6619669" cy="2097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2400" b="1" dirty="0" err="1">
                  <a:solidFill>
                    <a:schemeClr val="bg1"/>
                  </a:solidFill>
                  <a:cs typeface="Arial" pitchFamily="34" charset="0"/>
                </a:rPr>
                <a:t>안주영</a:t>
              </a: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강지원</a:t>
              </a: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2400" b="1" dirty="0" err="1">
                  <a:solidFill>
                    <a:schemeClr val="bg1"/>
                  </a:solidFill>
                  <a:cs typeface="Arial" pitchFamily="34" charset="0"/>
                </a:rPr>
                <a:t>유현조</a:t>
              </a: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이지윤</a:t>
              </a: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,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ko-KR" altLang="en-US" sz="2400" b="1" dirty="0" err="1">
                  <a:solidFill>
                    <a:schemeClr val="bg1"/>
                  </a:solidFill>
                  <a:cs typeface="Arial" pitchFamily="34" charset="0"/>
                </a:rPr>
                <a:t>강재훈</a:t>
              </a: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구동현 </a:t>
              </a:r>
            </a:p>
          </p:txBody>
        </p:sp>
      </p:grpSp>
      <p:sp>
        <p:nvSpPr>
          <p:cNvPr id="15" name="Rounded Rectangle 40">
            <a:extLst>
              <a:ext uri="{FF2B5EF4-FFF2-40B4-BE49-F238E27FC236}">
                <a16:creationId xmlns:a16="http://schemas.microsoft.com/office/drawing/2014/main" id="{8E623EB9-D080-A34F-B402-68BED2BEB19C}"/>
              </a:ext>
            </a:extLst>
          </p:cNvPr>
          <p:cNvSpPr/>
          <p:nvPr/>
        </p:nvSpPr>
        <p:spPr>
          <a:xfrm rot="2942052">
            <a:off x="3150070" y="3094417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ECF84DA1-42D2-4142-A29C-5DA83269BBCB}"/>
              </a:ext>
            </a:extLst>
          </p:cNvPr>
          <p:cNvSpPr>
            <a:spLocks noChangeAspect="1"/>
          </p:cNvSpPr>
          <p:nvPr/>
        </p:nvSpPr>
        <p:spPr>
          <a:xfrm>
            <a:off x="8955671" y="3043324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285D19AB-2C66-4940-B305-E506961155FB}"/>
              </a:ext>
            </a:extLst>
          </p:cNvPr>
          <p:cNvGrpSpPr/>
          <p:nvPr/>
        </p:nvGrpSpPr>
        <p:grpSpPr>
          <a:xfrm>
            <a:off x="3195743" y="2277707"/>
            <a:ext cx="6339319" cy="6339319"/>
            <a:chOff x="1754163" y="2276872"/>
            <a:chExt cx="5616624" cy="561662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22F1D09-594A-4335-9D3C-1A3541CE50A9}"/>
                </a:ext>
              </a:extLst>
            </p:cNvPr>
            <p:cNvGrpSpPr/>
            <p:nvPr/>
          </p:nvGrpSpPr>
          <p:grpSpPr>
            <a:xfrm>
              <a:off x="2068835" y="2581275"/>
              <a:ext cx="4999062" cy="4999062"/>
              <a:chOff x="1754163" y="2276872"/>
              <a:chExt cx="5616624" cy="5616624"/>
            </a:xfrm>
          </p:grpSpPr>
          <p:sp>
            <p:nvSpPr>
              <p:cNvPr id="74" name="Block Arc 73">
                <a:extLst>
                  <a:ext uri="{FF2B5EF4-FFF2-40B4-BE49-F238E27FC236}">
                    <a16:creationId xmlns:a16="http://schemas.microsoft.com/office/drawing/2014/main" id="{ABCFB03E-DD48-47D8-A0CD-DDEFCC73BC83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94000">
                    <a:schemeClr val="accent1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Block Arc 74">
                <a:extLst>
                  <a:ext uri="{FF2B5EF4-FFF2-40B4-BE49-F238E27FC236}">
                    <a16:creationId xmlns:a16="http://schemas.microsoft.com/office/drawing/2014/main" id="{C696CABB-B4D5-4E5E-BEA5-02990C3B79A2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37981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94000">
                    <a:schemeClr val="accent2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Block Arc 75">
                <a:extLst>
                  <a:ext uri="{FF2B5EF4-FFF2-40B4-BE49-F238E27FC236}">
                    <a16:creationId xmlns:a16="http://schemas.microsoft.com/office/drawing/2014/main" id="{94F73C28-3624-4125-AD3C-4E4E3868B7E9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3">
                      <a:lumMod val="70000"/>
                      <a:lumOff val="30000"/>
                    </a:schemeClr>
                  </a:gs>
                  <a:gs pos="94000">
                    <a:schemeClr val="accent3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Block Arc 76">
                <a:extLst>
                  <a:ext uri="{FF2B5EF4-FFF2-40B4-BE49-F238E27FC236}">
                    <a16:creationId xmlns:a16="http://schemas.microsoft.com/office/drawing/2014/main" id="{12A426CE-20A2-4928-8C40-B88953C6EA14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30955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4">
                      <a:lumMod val="70000"/>
                      <a:lumOff val="30000"/>
                    </a:schemeClr>
                  </a:gs>
                  <a:gs pos="94000">
                    <a:schemeClr val="accent4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7785199-1231-4507-831C-2D222D3E88E1}"/>
                </a:ext>
              </a:extLst>
            </p:cNvPr>
            <p:cNvGrpSpPr/>
            <p:nvPr/>
          </p:nvGrpSpPr>
          <p:grpSpPr>
            <a:xfrm>
              <a:off x="1754163" y="2276872"/>
              <a:ext cx="5616624" cy="5616624"/>
              <a:chOff x="1754163" y="2276872"/>
              <a:chExt cx="5616624" cy="5616624"/>
            </a:xfrm>
          </p:grpSpPr>
          <p:sp>
            <p:nvSpPr>
              <p:cNvPr id="70" name="Block Arc 69">
                <a:extLst>
                  <a:ext uri="{FF2B5EF4-FFF2-40B4-BE49-F238E27FC236}">
                    <a16:creationId xmlns:a16="http://schemas.microsoft.com/office/drawing/2014/main" id="{2A4D6252-24F3-4515-BED6-567DE88D1141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Block Arc 70">
                <a:extLst>
                  <a:ext uri="{FF2B5EF4-FFF2-40B4-BE49-F238E27FC236}">
                    <a16:creationId xmlns:a16="http://schemas.microsoft.com/office/drawing/2014/main" id="{F6986561-6E42-4A50-8979-F09D428B141D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27380"/>
                  <a:gd name="adj2" fmla="val 21586788"/>
                  <a:gd name="adj3" fmla="val 69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Block Arc 71">
                <a:extLst>
                  <a:ext uri="{FF2B5EF4-FFF2-40B4-BE49-F238E27FC236}">
                    <a16:creationId xmlns:a16="http://schemas.microsoft.com/office/drawing/2014/main" id="{5E0C1D21-CE32-45A3-BE5C-7DF42E6F61BC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Block Arc 72">
                <a:extLst>
                  <a:ext uri="{FF2B5EF4-FFF2-40B4-BE49-F238E27FC236}">
                    <a16:creationId xmlns:a16="http://schemas.microsoft.com/office/drawing/2014/main" id="{F634684A-B1B4-4C07-B177-7E3CD2304DF2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47701"/>
                  <a:gd name="adj2" fmla="val 21586788"/>
                  <a:gd name="adj3" fmla="val 697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78021" y="4150129"/>
            <a:ext cx="4988059" cy="724247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</a:rPr>
              <a:t>전처리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881B09-85F5-465F-91E1-E18A59B2BBB7}"/>
              </a:ext>
            </a:extLst>
          </p:cNvPr>
          <p:cNvSpPr txBox="1"/>
          <p:nvPr/>
        </p:nvSpPr>
        <p:spPr>
          <a:xfrm>
            <a:off x="615315" y="2854668"/>
            <a:ext cx="27878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sz="1400" dirty="0"/>
              <a:t>time-series analysis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후에 하기 위해</a:t>
            </a:r>
            <a:r>
              <a:rPr lang="en-US" sz="1400" dirty="0"/>
              <a:t> Date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년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월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일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요일</a:t>
            </a:r>
            <a:r>
              <a:rPr lang="ko-KR" altLang="en-US" sz="1400" dirty="0"/>
              <a:t>로 쪼개어 저장</a:t>
            </a:r>
            <a:endParaRPr lang="en-CA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E160EC-49D4-49C4-9C2F-C770CE443F25}"/>
              </a:ext>
            </a:extLst>
          </p:cNvPr>
          <p:cNvSpPr txBox="1"/>
          <p:nvPr/>
        </p:nvSpPr>
        <p:spPr>
          <a:xfrm>
            <a:off x="1792521" y="931554"/>
            <a:ext cx="32041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sz="1400" dirty="0"/>
              <a:t>Competition Distance</a:t>
            </a:r>
            <a:r>
              <a:rPr lang="ko-KR" altLang="en-US" sz="1400" dirty="0"/>
              <a:t>는</a:t>
            </a:r>
            <a:r>
              <a:rPr lang="en-US" sz="1400" dirty="0"/>
              <a:t> </a:t>
            </a:r>
            <a:r>
              <a:rPr lang="ko-KR" altLang="en-US" sz="1400" dirty="0"/>
              <a:t>결측 치가</a:t>
            </a:r>
            <a:r>
              <a:rPr lang="en-US" sz="1400" dirty="0"/>
              <a:t> 3</a:t>
            </a:r>
            <a:r>
              <a:rPr lang="ko-KR" altLang="en-US" sz="1400" dirty="0"/>
              <a:t>개정도 밖에 안</a:t>
            </a:r>
            <a:r>
              <a:rPr lang="en-US" altLang="ko-KR" sz="1400" dirty="0"/>
              <a:t> </a:t>
            </a:r>
            <a:r>
              <a:rPr lang="ko-KR" altLang="en-US" sz="1400" dirty="0"/>
              <a:t>되기 때문에</a:t>
            </a:r>
            <a:r>
              <a:rPr lang="en-US" sz="1400" dirty="0"/>
              <a:t> </a:t>
            </a:r>
          </a:p>
          <a:p>
            <a:pPr algn="ctr" latinLnBrk="1"/>
            <a:endParaRPr lang="en-US" sz="1400" dirty="0"/>
          </a:p>
          <a:p>
            <a:pPr algn="ctr" latinLnBrk="1"/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Nan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을 중앙값</a:t>
            </a:r>
            <a:r>
              <a:rPr lang="ko-KR" altLang="en-US" sz="1400" dirty="0"/>
              <a:t>으로 채워줍니다</a:t>
            </a:r>
            <a:endParaRPr lang="en-CA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EBC558-61D5-4E4B-BB46-B7EF71A31A22}"/>
              </a:ext>
            </a:extLst>
          </p:cNvPr>
          <p:cNvSpPr txBox="1"/>
          <p:nvPr/>
        </p:nvSpPr>
        <p:spPr>
          <a:xfrm>
            <a:off x="7723835" y="1427298"/>
            <a:ext cx="2083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1"/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Merge</a:t>
            </a:r>
            <a:r>
              <a:rPr lang="en-US" sz="1400" dirty="0"/>
              <a:t> train d</a:t>
            </a:r>
            <a:r>
              <a:rPr lang="en-US" altLang="ko-KR" sz="1400" dirty="0"/>
              <a:t>ata &amp;</a:t>
            </a:r>
            <a:r>
              <a:rPr lang="ko-KR" altLang="en-US" sz="1400" dirty="0"/>
              <a:t> </a:t>
            </a:r>
            <a:endParaRPr lang="en-CA" altLang="ko-KR" sz="1400" dirty="0"/>
          </a:p>
          <a:p>
            <a:pPr algn="r" latinLnBrk="1"/>
            <a:r>
              <a:rPr lang="en-US" sz="1400" dirty="0"/>
              <a:t>Store data</a:t>
            </a:r>
            <a:endParaRPr lang="en-CA" altLang="ko-KR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F9449C-C5F5-43CA-B5A7-236985565298}"/>
              </a:ext>
            </a:extLst>
          </p:cNvPr>
          <p:cNvSpPr txBox="1"/>
          <p:nvPr/>
        </p:nvSpPr>
        <p:spPr>
          <a:xfrm>
            <a:off x="9485540" y="2903303"/>
            <a:ext cx="2094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1400" dirty="0"/>
              <a:t>store</a:t>
            </a:r>
            <a:r>
              <a:rPr lang="ko-KR" altLang="en-US" sz="1400" dirty="0"/>
              <a:t>들을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store type</a:t>
            </a:r>
            <a:r>
              <a:rPr lang="ko-KR" altLang="en-US" sz="1400" dirty="0"/>
              <a:t>에 따라 그룹화</a:t>
            </a:r>
            <a:endParaRPr lang="en-CA" sz="1400" dirty="0"/>
          </a:p>
        </p:txBody>
      </p:sp>
      <p:cxnSp>
        <p:nvCxnSpPr>
          <p:cNvPr id="52" name="Elbow Connector 49">
            <a:extLst>
              <a:ext uri="{FF2B5EF4-FFF2-40B4-BE49-F238E27FC236}">
                <a16:creationId xmlns:a16="http://schemas.microsoft.com/office/drawing/2014/main" id="{19824334-C582-4C8B-A2D2-9C8AC8CDCB37}"/>
              </a:ext>
            </a:extLst>
          </p:cNvPr>
          <p:cNvCxnSpPr>
            <a:cxnSpLocks/>
          </p:cNvCxnSpPr>
          <p:nvPr/>
        </p:nvCxnSpPr>
        <p:spPr>
          <a:xfrm>
            <a:off x="4734008" y="1725952"/>
            <a:ext cx="1188000" cy="720000"/>
          </a:xfrm>
          <a:prstGeom prst="bentConnector3">
            <a:avLst>
              <a:gd name="adj1" fmla="val 10074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8">
            <a:extLst>
              <a:ext uri="{FF2B5EF4-FFF2-40B4-BE49-F238E27FC236}">
                <a16:creationId xmlns:a16="http://schemas.microsoft.com/office/drawing/2014/main" id="{1961B74B-BFCF-4C79-9DDB-E386B7CA9F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07876" y="1725952"/>
            <a:ext cx="1188000" cy="720000"/>
          </a:xfrm>
          <a:prstGeom prst="bentConnector3">
            <a:avLst>
              <a:gd name="adj1" fmla="val 10019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6EADA1-08C1-4EE4-98F6-BC48E42AE747}"/>
              </a:ext>
            </a:extLst>
          </p:cNvPr>
          <p:cNvGrpSpPr/>
          <p:nvPr/>
        </p:nvGrpSpPr>
        <p:grpSpPr>
          <a:xfrm>
            <a:off x="3210567" y="5599927"/>
            <a:ext cx="6308750" cy="81273"/>
            <a:chOff x="1780872" y="5229200"/>
            <a:chExt cx="5589541" cy="72008"/>
          </a:xfrm>
        </p:grpSpPr>
        <p:sp>
          <p:nvSpPr>
            <p:cNvPr id="57" name="Rectangle 24">
              <a:extLst>
                <a:ext uri="{FF2B5EF4-FFF2-40B4-BE49-F238E27FC236}">
                  <a16:creationId xmlns:a16="http://schemas.microsoft.com/office/drawing/2014/main" id="{FF6DF057-F8F4-47AA-9BC0-19C6C41520BB}"/>
                </a:ext>
              </a:extLst>
            </p:cNvPr>
            <p:cNvSpPr/>
            <p:nvPr/>
          </p:nvSpPr>
          <p:spPr>
            <a:xfrm>
              <a:off x="1780872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8" name="Rectangle 24">
              <a:extLst>
                <a:ext uri="{FF2B5EF4-FFF2-40B4-BE49-F238E27FC236}">
                  <a16:creationId xmlns:a16="http://schemas.microsoft.com/office/drawing/2014/main" id="{B3D804AE-C35C-481C-BAD4-61C9835422DA}"/>
                </a:ext>
              </a:extLst>
            </p:cNvPr>
            <p:cNvSpPr/>
            <p:nvPr/>
          </p:nvSpPr>
          <p:spPr>
            <a:xfrm>
              <a:off x="3177238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9" name="Rectangle 24">
              <a:extLst>
                <a:ext uri="{FF2B5EF4-FFF2-40B4-BE49-F238E27FC236}">
                  <a16:creationId xmlns:a16="http://schemas.microsoft.com/office/drawing/2014/main" id="{6FB4B37D-1F9C-449B-B510-7636083EFD93}"/>
                </a:ext>
              </a:extLst>
            </p:cNvPr>
            <p:cNvSpPr/>
            <p:nvPr/>
          </p:nvSpPr>
          <p:spPr>
            <a:xfrm>
              <a:off x="4573604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0" name="Rectangle 24">
              <a:extLst>
                <a:ext uri="{FF2B5EF4-FFF2-40B4-BE49-F238E27FC236}">
                  <a16:creationId xmlns:a16="http://schemas.microsoft.com/office/drawing/2014/main" id="{0748429F-65A7-4BDB-AC97-E4B3E6ABADBC}"/>
                </a:ext>
              </a:extLst>
            </p:cNvPr>
            <p:cNvSpPr/>
            <p:nvPr/>
          </p:nvSpPr>
          <p:spPr>
            <a:xfrm>
              <a:off x="5969972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65" name="Elbow Connector 34">
            <a:extLst>
              <a:ext uri="{FF2B5EF4-FFF2-40B4-BE49-F238E27FC236}">
                <a16:creationId xmlns:a16="http://schemas.microsoft.com/office/drawing/2014/main" id="{138688E1-9038-4872-A6AD-06F3C0093FE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27125" y="3798771"/>
            <a:ext cx="1728000" cy="1224000"/>
          </a:xfrm>
          <a:prstGeom prst="bentConnector3">
            <a:avLst>
              <a:gd name="adj1" fmla="val 1003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3">
            <a:extLst>
              <a:ext uri="{FF2B5EF4-FFF2-40B4-BE49-F238E27FC236}">
                <a16:creationId xmlns:a16="http://schemas.microsoft.com/office/drawing/2014/main" id="{D068E50F-4D49-45C5-8FBD-9E29D5B28FC8}"/>
              </a:ext>
            </a:extLst>
          </p:cNvPr>
          <p:cNvCxnSpPr>
            <a:cxnSpLocks/>
          </p:cNvCxnSpPr>
          <p:nvPr/>
        </p:nvCxnSpPr>
        <p:spPr>
          <a:xfrm rot="5400000">
            <a:off x="9087000" y="3798771"/>
            <a:ext cx="1728000" cy="1224000"/>
          </a:xfrm>
          <a:prstGeom prst="bentConnector3">
            <a:avLst>
              <a:gd name="adj1" fmla="val 9947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">
            <a:extLst>
              <a:ext uri="{FF2B5EF4-FFF2-40B4-BE49-F238E27FC236}">
                <a16:creationId xmlns:a16="http://schemas.microsoft.com/office/drawing/2014/main" id="{1BB66BC1-A957-3846-8666-C5E26A130CAC}"/>
              </a:ext>
            </a:extLst>
          </p:cNvPr>
          <p:cNvSpPr/>
          <p:nvPr/>
        </p:nvSpPr>
        <p:spPr>
          <a:xfrm rot="18900000">
            <a:off x="6249809" y="3469451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1279142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7D129851-8755-4599-9F04-3F3F9B0109F9}"/>
              </a:ext>
            </a:extLst>
          </p:cNvPr>
          <p:cNvSpPr txBox="1">
            <a:spLocks/>
          </p:cNvSpPr>
          <p:nvPr/>
        </p:nvSpPr>
        <p:spPr>
          <a:xfrm>
            <a:off x="1105988" y="3429000"/>
            <a:ext cx="3622765" cy="226422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Modern 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B9BCF-22DA-47B3-9A44-CE4A445753CD}"/>
              </a:ext>
            </a:extLst>
          </p:cNvPr>
          <p:cNvSpPr txBox="1"/>
          <p:nvPr/>
        </p:nvSpPr>
        <p:spPr>
          <a:xfrm>
            <a:off x="8133253" y="1305342"/>
            <a:ext cx="30833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205E6ED-AD02-A34A-B4D7-5C42215648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" r="1134"/>
          <a:stretch>
            <a:fillRect/>
          </a:stretch>
        </p:blipFill>
        <p:spPr>
          <a:xfrm>
            <a:off x="725139" y="829900"/>
            <a:ext cx="10491502" cy="535451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14EF97-E0CB-1348-BED8-A02EE4849D17}"/>
              </a:ext>
            </a:extLst>
          </p:cNvPr>
          <p:cNvSpPr txBox="1"/>
          <p:nvPr/>
        </p:nvSpPr>
        <p:spPr>
          <a:xfrm>
            <a:off x="5970890" y="296938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</a:rPr>
              <a:t>월별 판매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</a:rPr>
              <a:t>추이 </a:t>
            </a:r>
            <a:r>
              <a:rPr lang="en-US" altLang="ko-KR" sz="2400" dirty="0">
                <a:solidFill>
                  <a:schemeClr val="accent3">
                    <a:lumMod val="75000"/>
                  </a:schemeClr>
                </a:solidFill>
              </a:rPr>
              <a:t>(Store type / Promotion)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4DCA1-E53E-5E4D-AA6B-9438F77E5C34}"/>
              </a:ext>
            </a:extLst>
          </p:cNvPr>
          <p:cNvSpPr txBox="1"/>
          <p:nvPr/>
        </p:nvSpPr>
        <p:spPr>
          <a:xfrm>
            <a:off x="725139" y="6255712"/>
            <a:ext cx="271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ko-KR" altLang="en-US" dirty="0">
                <a:solidFill>
                  <a:schemeClr val="bg1"/>
                </a:solidFill>
                <a:sym typeface="Wingdings" pitchFamily="2" charset="2"/>
              </a:rPr>
              <a:t>가장 판매량 많음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261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56F0653-AEDA-4B83-B698-1694671E8953}"/>
              </a:ext>
            </a:extLst>
          </p:cNvPr>
          <p:cNvSpPr txBox="1">
            <a:spLocks/>
          </p:cNvSpPr>
          <p:nvPr/>
        </p:nvSpPr>
        <p:spPr>
          <a:xfrm rot="16200000">
            <a:off x="-2162480" y="2827550"/>
            <a:ext cx="6322757" cy="104417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월 별 소비자 수 추이 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(Store Type / Promotion)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C026C25-2904-1948-9FC8-3DB53290AB7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" r="-466"/>
          <a:stretch/>
        </p:blipFill>
        <p:spPr>
          <a:xfrm>
            <a:off x="2205319" y="506964"/>
            <a:ext cx="9879105" cy="5201251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EC79B0-170B-4241-94F6-BB7779AAF346}"/>
              </a:ext>
            </a:extLst>
          </p:cNvPr>
          <p:cNvSpPr txBox="1"/>
          <p:nvPr/>
        </p:nvSpPr>
        <p:spPr>
          <a:xfrm>
            <a:off x="10018058" y="5981704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12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월 상승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4819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1">
            <a:extLst>
              <a:ext uri="{FF2B5EF4-FFF2-40B4-BE49-F238E27FC236}">
                <a16:creationId xmlns:a16="http://schemas.microsoft.com/office/drawing/2014/main" id="{0710CF04-37E4-43B5-96BD-9F2C618ADD70}"/>
              </a:ext>
            </a:extLst>
          </p:cNvPr>
          <p:cNvGrpSpPr/>
          <p:nvPr/>
        </p:nvGrpSpPr>
        <p:grpSpPr>
          <a:xfrm>
            <a:off x="430571" y="208839"/>
            <a:ext cx="10919047" cy="5989760"/>
            <a:chOff x="2619295" y="1824634"/>
            <a:chExt cx="4298050" cy="2311861"/>
          </a:xfrm>
        </p:grpSpPr>
        <p:sp>
          <p:nvSpPr>
            <p:cNvPr id="34" name="Text Placeholder 3">
              <a:extLst>
                <a:ext uri="{FF2B5EF4-FFF2-40B4-BE49-F238E27FC236}">
                  <a16:creationId xmlns:a16="http://schemas.microsoft.com/office/drawing/2014/main" id="{CB4C5FAC-7FE7-411C-8171-63F3AFE07ECC}"/>
                </a:ext>
              </a:extLst>
            </p:cNvPr>
            <p:cNvSpPr txBox="1">
              <a:spLocks/>
            </p:cNvSpPr>
            <p:nvPr/>
          </p:nvSpPr>
          <p:spPr>
            <a:xfrm>
              <a:off x="2619295" y="1824634"/>
              <a:ext cx="2876151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>
                  <a:solidFill>
                    <a:schemeClr val="accent1"/>
                  </a:solidFill>
                  <a:cs typeface="Arial" pitchFamily="34" charset="0"/>
                </a:rPr>
                <a:t>월 별 </a:t>
              </a:r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1</a:t>
              </a:r>
              <a:r>
                <a:rPr lang="ko-KR" altLang="en-US" sz="2400" b="1" dirty="0">
                  <a:solidFill>
                    <a:schemeClr val="accent1"/>
                  </a:solidFill>
                  <a:cs typeface="Arial" pitchFamily="34" charset="0"/>
                </a:rPr>
                <a:t>인당 구매 량 추이 </a:t>
              </a:r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(Store type / Promotion)</a:t>
              </a:r>
            </a:p>
          </p:txBody>
        </p:sp>
        <p:sp>
          <p:nvSpPr>
            <p:cNvPr id="35" name="Text Placeholder 5">
              <a:extLst>
                <a:ext uri="{FF2B5EF4-FFF2-40B4-BE49-F238E27FC236}">
                  <a16:creationId xmlns:a16="http://schemas.microsoft.com/office/drawing/2014/main" id="{3DC43FA5-43C3-47A4-803B-0E2D1BD04CBD}"/>
                </a:ext>
              </a:extLst>
            </p:cNvPr>
            <p:cNvSpPr txBox="1">
              <a:spLocks/>
            </p:cNvSpPr>
            <p:nvPr/>
          </p:nvSpPr>
          <p:spPr>
            <a:xfrm>
              <a:off x="5596180" y="3904402"/>
              <a:ext cx="1321165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chemeClr val="accent3">
                      <a:lumMod val="75000"/>
                    </a:schemeClr>
                  </a:solidFill>
                </a:rPr>
                <a:t>D = </a:t>
              </a:r>
              <a:r>
                <a:rPr lang="ko-KR" altLang="en-US" sz="1400" dirty="0">
                  <a:solidFill>
                    <a:schemeClr val="accent3">
                      <a:lumMod val="75000"/>
                    </a:schemeClr>
                  </a:solidFill>
                </a:rPr>
                <a:t>가장 높음</a:t>
              </a:r>
              <a:endParaRPr lang="en-CA" altLang="ko-KR" sz="1400" dirty="0">
                <a:solidFill>
                  <a:schemeClr val="accent3">
                    <a:lumMod val="75000"/>
                  </a:schemeClr>
                </a:solidFill>
              </a:endParaRPr>
            </a:p>
            <a:p>
              <a:r>
                <a:rPr lang="en-US" altLang="ko-KR" sz="1400" dirty="0">
                  <a:solidFill>
                    <a:schemeClr val="accent3">
                      <a:lumMod val="75000"/>
                    </a:schemeClr>
                  </a:solidFill>
                </a:rPr>
                <a:t>B = </a:t>
              </a:r>
              <a:r>
                <a:rPr lang="ko-KR" altLang="en-US" sz="1400" dirty="0">
                  <a:solidFill>
                    <a:schemeClr val="accent3">
                      <a:lumMod val="75000"/>
                    </a:schemeClr>
                  </a:solidFill>
                </a:rPr>
                <a:t>손님은 많지만 비교적 적은 구매</a:t>
              </a:r>
              <a:endParaRPr lang="en-US" altLang="ko-KR" sz="14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28" name="그룹 63">
            <a:extLst>
              <a:ext uri="{FF2B5EF4-FFF2-40B4-BE49-F238E27FC236}">
                <a16:creationId xmlns:a16="http://schemas.microsoft.com/office/drawing/2014/main" id="{F7B5E0AB-8B27-40C6-BCDD-19F5C18BE4CA}"/>
              </a:ext>
            </a:extLst>
          </p:cNvPr>
          <p:cNvGrpSpPr/>
          <p:nvPr/>
        </p:nvGrpSpPr>
        <p:grpSpPr>
          <a:xfrm>
            <a:off x="430572" y="6323658"/>
            <a:ext cx="2049231" cy="144016"/>
            <a:chOff x="518969" y="4794870"/>
            <a:chExt cx="1679267" cy="144016"/>
          </a:xfrm>
        </p:grpSpPr>
        <p:sp>
          <p:nvSpPr>
            <p:cNvPr id="29" name="Rectangle 35">
              <a:extLst>
                <a:ext uri="{FF2B5EF4-FFF2-40B4-BE49-F238E27FC236}">
                  <a16:creationId xmlns:a16="http://schemas.microsoft.com/office/drawing/2014/main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" name="Rectangle 37">
              <a:extLst>
                <a:ext uri="{FF2B5EF4-FFF2-40B4-BE49-F238E27FC236}">
                  <a16:creationId xmlns:a16="http://schemas.microsoft.com/office/drawing/2014/main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3" name="Rectangle 38">
              <a:extLst>
                <a:ext uri="{FF2B5EF4-FFF2-40B4-BE49-F238E27FC236}">
                  <a16:creationId xmlns:a16="http://schemas.microsoft.com/office/drawing/2014/main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6" name="Rectangle 39">
              <a:extLst>
                <a:ext uri="{FF2B5EF4-FFF2-40B4-BE49-F238E27FC236}">
                  <a16:creationId xmlns:a16="http://schemas.microsoft.com/office/drawing/2014/main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7" name="Rectangle 40">
              <a:extLst>
                <a:ext uri="{FF2B5EF4-FFF2-40B4-BE49-F238E27FC236}">
                  <a16:creationId xmlns:a16="http://schemas.microsoft.com/office/drawing/2014/main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38" name="그룹 70">
            <a:extLst>
              <a:ext uri="{FF2B5EF4-FFF2-40B4-BE49-F238E27FC236}">
                <a16:creationId xmlns:a16="http://schemas.microsoft.com/office/drawing/2014/main" id="{27330319-9696-4DEA-B7A4-036949AE6DB1}"/>
              </a:ext>
            </a:extLst>
          </p:cNvPr>
          <p:cNvGrpSpPr/>
          <p:nvPr/>
        </p:nvGrpSpPr>
        <p:grpSpPr>
          <a:xfrm>
            <a:off x="3585579" y="6323658"/>
            <a:ext cx="2049231" cy="144016"/>
            <a:chOff x="2655206" y="4794870"/>
            <a:chExt cx="1679267" cy="144016"/>
          </a:xfrm>
        </p:grpSpPr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id="{75C06DE4-B5B4-4A78-9FBE-10613E284DA7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ectangle 43">
              <a:extLst>
                <a:ext uri="{FF2B5EF4-FFF2-40B4-BE49-F238E27FC236}">
                  <a16:creationId xmlns:a16="http://schemas.microsoft.com/office/drawing/2014/main" id="{D72FD8A6-4BC2-41A1-9697-4F17C6F3ADA6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7" name="Rectangle 44">
              <a:extLst>
                <a:ext uri="{FF2B5EF4-FFF2-40B4-BE49-F238E27FC236}">
                  <a16:creationId xmlns:a16="http://schemas.microsoft.com/office/drawing/2014/main" id="{8CC909DA-649A-46CD-8438-2B0B210F31B2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ED2852A5-E809-49C8-866E-9D2E94A44D11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9" name="Rectangle 46">
              <a:extLst>
                <a:ext uri="{FF2B5EF4-FFF2-40B4-BE49-F238E27FC236}">
                  <a16:creationId xmlns:a16="http://schemas.microsoft.com/office/drawing/2014/main" id="{00685892-E5C7-41E1-9204-D1F8E51C381C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0" name="Rectangle 47">
              <a:extLst>
                <a:ext uri="{FF2B5EF4-FFF2-40B4-BE49-F238E27FC236}">
                  <a16:creationId xmlns:a16="http://schemas.microsoft.com/office/drawing/2014/main" id="{24E02B5C-62DF-4AE9-AF03-CF7BA6D9F765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1" name="그룹 77">
            <a:extLst>
              <a:ext uri="{FF2B5EF4-FFF2-40B4-BE49-F238E27FC236}">
                <a16:creationId xmlns:a16="http://schemas.microsoft.com/office/drawing/2014/main" id="{F6D475EE-1DC3-458B-8197-0D4F968E0785}"/>
              </a:ext>
            </a:extLst>
          </p:cNvPr>
          <p:cNvGrpSpPr/>
          <p:nvPr/>
        </p:nvGrpSpPr>
        <p:grpSpPr>
          <a:xfrm>
            <a:off x="6456190" y="6323658"/>
            <a:ext cx="2049231" cy="144016"/>
            <a:chOff x="4791443" y="4794870"/>
            <a:chExt cx="1679267" cy="144016"/>
          </a:xfrm>
        </p:grpSpPr>
        <p:sp>
          <p:nvSpPr>
            <p:cNvPr id="62" name="Rectangle 49">
              <a:extLst>
                <a:ext uri="{FF2B5EF4-FFF2-40B4-BE49-F238E27FC236}">
                  <a16:creationId xmlns:a16="http://schemas.microsoft.com/office/drawing/2014/main" id="{4614AAB1-A3C2-406D-824B-6886F4C8FA4D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Rectangle 50">
              <a:extLst>
                <a:ext uri="{FF2B5EF4-FFF2-40B4-BE49-F238E27FC236}">
                  <a16:creationId xmlns:a16="http://schemas.microsoft.com/office/drawing/2014/main" id="{75FD22CE-F7F1-4B25-9E53-F768BCFA7219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4" name="Rectangle 51">
              <a:extLst>
                <a:ext uri="{FF2B5EF4-FFF2-40B4-BE49-F238E27FC236}">
                  <a16:creationId xmlns:a16="http://schemas.microsoft.com/office/drawing/2014/main" id="{4EF22B4B-01D3-48B5-8665-727FB9E45E48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5" name="Rectangle 52">
              <a:extLst>
                <a:ext uri="{FF2B5EF4-FFF2-40B4-BE49-F238E27FC236}">
                  <a16:creationId xmlns:a16="http://schemas.microsoft.com/office/drawing/2014/main" id="{D265D564-C6E1-44D9-8024-30BE5DF48683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Rectangle 53">
              <a:extLst>
                <a:ext uri="{FF2B5EF4-FFF2-40B4-BE49-F238E27FC236}">
                  <a16:creationId xmlns:a16="http://schemas.microsoft.com/office/drawing/2014/main" id="{0C2757DA-C54F-4BCE-9130-FC0A01F62825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7" name="Rectangle 54">
              <a:extLst>
                <a:ext uri="{FF2B5EF4-FFF2-40B4-BE49-F238E27FC236}">
                  <a16:creationId xmlns:a16="http://schemas.microsoft.com/office/drawing/2014/main" id="{8C0D5B6C-DC77-4148-B94A-CE7A80BC3978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8" name="그룹 84">
            <a:extLst>
              <a:ext uri="{FF2B5EF4-FFF2-40B4-BE49-F238E27FC236}">
                <a16:creationId xmlns:a16="http://schemas.microsoft.com/office/drawing/2014/main" id="{F335C32B-547D-4250-9F07-65BEE9DF886E}"/>
              </a:ext>
            </a:extLst>
          </p:cNvPr>
          <p:cNvGrpSpPr/>
          <p:nvPr/>
        </p:nvGrpSpPr>
        <p:grpSpPr>
          <a:xfrm>
            <a:off x="9300386" y="6323658"/>
            <a:ext cx="2049231" cy="144016"/>
            <a:chOff x="6927681" y="4794870"/>
            <a:chExt cx="1679267" cy="144016"/>
          </a:xfrm>
        </p:grpSpPr>
        <p:sp>
          <p:nvSpPr>
            <p:cNvPr id="69" name="Rectangle 57">
              <a:extLst>
                <a:ext uri="{FF2B5EF4-FFF2-40B4-BE49-F238E27FC236}">
                  <a16:creationId xmlns:a16="http://schemas.microsoft.com/office/drawing/2014/main" id="{371DE9A8-AF3A-4833-8F8B-A0C7C0948657}"/>
                </a:ext>
              </a:extLst>
            </p:cNvPr>
            <p:cNvSpPr/>
            <p:nvPr/>
          </p:nvSpPr>
          <p:spPr>
            <a:xfrm>
              <a:off x="6927681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0" name="Rectangle 58">
              <a:extLst>
                <a:ext uri="{FF2B5EF4-FFF2-40B4-BE49-F238E27FC236}">
                  <a16:creationId xmlns:a16="http://schemas.microsoft.com/office/drawing/2014/main" id="{6318697D-7BEF-4392-ACF1-9C56364267FC}"/>
                </a:ext>
              </a:extLst>
            </p:cNvPr>
            <p:cNvSpPr/>
            <p:nvPr/>
          </p:nvSpPr>
          <p:spPr>
            <a:xfrm>
              <a:off x="720531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1" name="Rectangle 59">
              <a:extLst>
                <a:ext uri="{FF2B5EF4-FFF2-40B4-BE49-F238E27FC236}">
                  <a16:creationId xmlns:a16="http://schemas.microsoft.com/office/drawing/2014/main" id="{CDEEB912-D744-4899-A9FF-A54745DA758D}"/>
                </a:ext>
              </a:extLst>
            </p:cNvPr>
            <p:cNvSpPr/>
            <p:nvPr/>
          </p:nvSpPr>
          <p:spPr>
            <a:xfrm>
              <a:off x="7485102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2" name="Rectangle 60">
              <a:extLst>
                <a:ext uri="{FF2B5EF4-FFF2-40B4-BE49-F238E27FC236}">
                  <a16:creationId xmlns:a16="http://schemas.microsoft.com/office/drawing/2014/main" id="{4E71466B-C9FD-4F00-9780-0C68EDD51077}"/>
                </a:ext>
              </a:extLst>
            </p:cNvPr>
            <p:cNvSpPr/>
            <p:nvPr/>
          </p:nvSpPr>
          <p:spPr>
            <a:xfrm>
              <a:off x="7766736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3" name="Rectangle 61">
              <a:extLst>
                <a:ext uri="{FF2B5EF4-FFF2-40B4-BE49-F238E27FC236}">
                  <a16:creationId xmlns:a16="http://schemas.microsoft.com/office/drawing/2014/main" id="{DB66ECA5-6D29-4196-BBB4-E8940C676E81}"/>
                </a:ext>
              </a:extLst>
            </p:cNvPr>
            <p:cNvSpPr/>
            <p:nvPr/>
          </p:nvSpPr>
          <p:spPr>
            <a:xfrm>
              <a:off x="8046520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4" name="Rectangle 62">
              <a:extLst>
                <a:ext uri="{FF2B5EF4-FFF2-40B4-BE49-F238E27FC236}">
                  <a16:creationId xmlns:a16="http://schemas.microsoft.com/office/drawing/2014/main" id="{BACD2265-8BD5-4B4F-BB36-B73AFE91700F}"/>
                </a:ext>
              </a:extLst>
            </p:cNvPr>
            <p:cNvSpPr/>
            <p:nvPr/>
          </p:nvSpPr>
          <p:spPr>
            <a:xfrm>
              <a:off x="8325512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03136CA-776D-734B-9548-66FB564861F6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5" b="-1638"/>
          <a:stretch/>
        </p:blipFill>
        <p:spPr>
          <a:xfrm>
            <a:off x="1758756" y="1040485"/>
            <a:ext cx="8674488" cy="4431732"/>
          </a:xfrm>
        </p:spPr>
      </p:pic>
    </p:spTree>
    <p:extLst>
      <p:ext uri="{BB962C8B-B14F-4D97-AF65-F5344CB8AC3E}">
        <p14:creationId xmlns:p14="http://schemas.microsoft.com/office/powerpoint/2010/main" val="14072076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4276" y="209319"/>
            <a:ext cx="11573197" cy="724247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월 별 판매량 추이 </a:t>
            </a:r>
            <a:r>
              <a:rPr lang="en-US" altLang="ko-KR" sz="3200" dirty="0">
                <a:solidFill>
                  <a:schemeClr val="accent1"/>
                </a:solidFill>
              </a:rPr>
              <a:t>(</a:t>
            </a:r>
            <a:r>
              <a:rPr lang="ko-KR" altLang="en-US" sz="3200" dirty="0">
                <a:solidFill>
                  <a:schemeClr val="accent1"/>
                </a:solidFill>
              </a:rPr>
              <a:t>요일 </a:t>
            </a:r>
            <a:r>
              <a:rPr lang="en-US" altLang="ko-KR" sz="3200" dirty="0">
                <a:solidFill>
                  <a:schemeClr val="accent1"/>
                </a:solidFill>
              </a:rPr>
              <a:t>/ Store Type)</a:t>
            </a:r>
            <a:endParaRPr lang="en-US" sz="3200" dirty="0">
              <a:solidFill>
                <a:schemeClr val="accen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7E1614-FAF7-4231-B714-3EE050BA13B7}"/>
              </a:ext>
            </a:extLst>
          </p:cNvPr>
          <p:cNvGrpSpPr/>
          <p:nvPr/>
        </p:nvGrpSpPr>
        <p:grpSpPr>
          <a:xfrm>
            <a:off x="161364" y="5351173"/>
            <a:ext cx="1398494" cy="1506827"/>
            <a:chOff x="369152" y="1617134"/>
            <a:chExt cx="3546035" cy="35868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0DD6FC7-C582-4CB5-8C81-3EC7BFCB5BED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</p:grpSpPr>
          <p:sp>
            <p:nvSpPr>
              <p:cNvPr id="24" name="Rectangle 14">
                <a:extLst>
                  <a:ext uri="{FF2B5EF4-FFF2-40B4-BE49-F238E27FC236}">
                    <a16:creationId xmlns:a16="http://schemas.microsoft.com/office/drawing/2014/main" id="{07731824-9F78-489A-B093-DD1054AB0D8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Right Triangle 13">
                <a:extLst>
                  <a:ext uri="{FF2B5EF4-FFF2-40B4-BE49-F238E27FC236}">
                    <a16:creationId xmlns:a16="http://schemas.microsoft.com/office/drawing/2014/main" id="{0E259AC9-355A-4D07-B9A7-5094B90F31C7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Rectangle 24">
                <a:extLst>
                  <a:ext uri="{FF2B5EF4-FFF2-40B4-BE49-F238E27FC236}">
                    <a16:creationId xmlns:a16="http://schemas.microsoft.com/office/drawing/2014/main" id="{7AB23C71-C85A-45E9-9671-FD424E6D7E8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3ABFF958-EC05-4A2E-AF85-C77DADE9A73A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" name="Isosceles Triangle 3">
                <a:extLst>
                  <a:ext uri="{FF2B5EF4-FFF2-40B4-BE49-F238E27FC236}">
                    <a16:creationId xmlns:a16="http://schemas.microsoft.com/office/drawing/2014/main" id="{45BADD43-0E28-4099-9757-8873EE55A7A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AF4AA9B-2EC0-4A9F-B957-6CA53446347C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</p:grpSpPr>
          <p:sp>
            <p:nvSpPr>
              <p:cNvPr id="19" name="Rectangle 14">
                <a:extLst>
                  <a:ext uri="{FF2B5EF4-FFF2-40B4-BE49-F238E27FC236}">
                    <a16:creationId xmlns:a16="http://schemas.microsoft.com/office/drawing/2014/main" id="{FD9424B9-95DB-433C-A7C1-DAB60AB74522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Right Triangle 13">
                <a:extLst>
                  <a:ext uri="{FF2B5EF4-FFF2-40B4-BE49-F238E27FC236}">
                    <a16:creationId xmlns:a16="http://schemas.microsoft.com/office/drawing/2014/main" id="{5C7DC8C4-C3BE-44E5-A62F-B72B24361D9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Rectangle 24">
                <a:extLst>
                  <a:ext uri="{FF2B5EF4-FFF2-40B4-BE49-F238E27FC236}">
                    <a16:creationId xmlns:a16="http://schemas.microsoft.com/office/drawing/2014/main" id="{0916B0D7-EA1F-4350-B54C-36E35D52283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786FC719-0BBD-4506-927D-D9662086232D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Isosceles Triangle 3">
                <a:extLst>
                  <a:ext uri="{FF2B5EF4-FFF2-40B4-BE49-F238E27FC236}">
                    <a16:creationId xmlns:a16="http://schemas.microsoft.com/office/drawing/2014/main" id="{0454E455-AD0F-4B4B-B70B-5FFC9A9F96D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68CC434-021F-44BF-9207-65061B6E2FBF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</p:grpSpPr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29A97058-4B7F-42EC-9A11-E8F6164EF718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ight Triangle 13">
                <a:extLst>
                  <a:ext uri="{FF2B5EF4-FFF2-40B4-BE49-F238E27FC236}">
                    <a16:creationId xmlns:a16="http://schemas.microsoft.com/office/drawing/2014/main" id="{9FC09BE7-D102-4463-8C5D-EDDC6DA6DF3A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24">
                <a:extLst>
                  <a:ext uri="{FF2B5EF4-FFF2-40B4-BE49-F238E27FC236}">
                    <a16:creationId xmlns:a16="http://schemas.microsoft.com/office/drawing/2014/main" id="{369F10CB-0835-4C9B-9509-F6C0618880E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Rectangle 41">
                <a:extLst>
                  <a:ext uri="{FF2B5EF4-FFF2-40B4-BE49-F238E27FC236}">
                    <a16:creationId xmlns:a16="http://schemas.microsoft.com/office/drawing/2014/main" id="{3A7EADA8-1277-4090-837E-606DD2500314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Isosceles Triangle 3">
                <a:extLst>
                  <a:ext uri="{FF2B5EF4-FFF2-40B4-BE49-F238E27FC236}">
                    <a16:creationId xmlns:a16="http://schemas.microsoft.com/office/drawing/2014/main" id="{538EFEB3-D403-4F7A-9264-76D963775DA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526292-60F4-478B-98A5-167AD00248E4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</p:grpSpPr>
          <p:sp>
            <p:nvSpPr>
              <p:cNvPr id="9" name="Rectangle 14">
                <a:extLst>
                  <a:ext uri="{FF2B5EF4-FFF2-40B4-BE49-F238E27FC236}">
                    <a16:creationId xmlns:a16="http://schemas.microsoft.com/office/drawing/2014/main" id="{DD55D4F2-A692-4723-9911-F4FAB7BE4587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Right Triangle 13">
                <a:extLst>
                  <a:ext uri="{FF2B5EF4-FFF2-40B4-BE49-F238E27FC236}">
                    <a16:creationId xmlns:a16="http://schemas.microsoft.com/office/drawing/2014/main" id="{E3D71C3B-DC1B-4269-92AF-9A82DD32DE42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Rectangle 24">
                <a:extLst>
                  <a:ext uri="{FF2B5EF4-FFF2-40B4-BE49-F238E27FC236}">
                    <a16:creationId xmlns:a16="http://schemas.microsoft.com/office/drawing/2014/main" id="{4AFAC9BD-0B28-4CA4-B2C3-E7FF3ACB396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ectangle 41">
                <a:extLst>
                  <a:ext uri="{FF2B5EF4-FFF2-40B4-BE49-F238E27FC236}">
                    <a16:creationId xmlns:a16="http://schemas.microsoft.com/office/drawing/2014/main" id="{C1FAB418-ADE7-4253-AA3A-FD90AE2064D0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Isosceles Triangle 3">
                <a:extLst>
                  <a:ext uri="{FF2B5EF4-FFF2-40B4-BE49-F238E27FC236}">
                    <a16:creationId xmlns:a16="http://schemas.microsoft.com/office/drawing/2014/main" id="{4E5CB2E7-59F8-4E73-9CA6-95ABD34B15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id="{A3874F21-824F-4B8A-91D4-E8735721F753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pic>
        <p:nvPicPr>
          <p:cNvPr id="29" name="Picture 2" descr="E:\002-KIMS BUSINESS\000-B-KIMS-소스 분류-2014\10-ESP to IMG\지구.png">
            <a:extLst>
              <a:ext uri="{FF2B5EF4-FFF2-40B4-BE49-F238E27FC236}">
                <a16:creationId xmlns:a16="http://schemas.microsoft.com/office/drawing/2014/main" id="{9B1ADEFB-5E5C-43F5-B361-674082AD6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76" y="5592302"/>
            <a:ext cx="1077139" cy="107714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E02BEDB-6155-4AB2-BD54-879A5667560A}"/>
              </a:ext>
            </a:extLst>
          </p:cNvPr>
          <p:cNvGrpSpPr/>
          <p:nvPr/>
        </p:nvGrpSpPr>
        <p:grpSpPr>
          <a:xfrm>
            <a:off x="-41829" y="5582713"/>
            <a:ext cx="2681211" cy="1229629"/>
            <a:chOff x="-579606" y="1852101"/>
            <a:chExt cx="8066010" cy="364267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35A85C4-3457-4A29-98D3-AEF57DD6B18A}"/>
                </a:ext>
              </a:extLst>
            </p:cNvPr>
            <p:cNvSpPr/>
            <p:nvPr/>
          </p:nvSpPr>
          <p:spPr>
            <a:xfrm>
              <a:off x="561202" y="1968076"/>
              <a:ext cx="3002685" cy="3002685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D257D4E9-C6FB-4EA3-A21C-1D14444B4F90}"/>
                </a:ext>
              </a:extLst>
            </p:cNvPr>
            <p:cNvSpPr/>
            <p:nvPr/>
          </p:nvSpPr>
          <p:spPr>
            <a:xfrm>
              <a:off x="-579606" y="1852101"/>
              <a:ext cx="8066010" cy="3642676"/>
            </a:xfrm>
            <a:custGeom>
              <a:avLst/>
              <a:gdLst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4762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481601 h 3481601"/>
                <a:gd name="connsiteX1" fmla="*/ 2895600 w 6334125"/>
                <a:gd name="connsiteY1" fmla="*/ 2310026 h 3481601"/>
                <a:gd name="connsiteX2" fmla="*/ 4705350 w 6334125"/>
                <a:gd name="connsiteY2" fmla="*/ 1109876 h 3481601"/>
                <a:gd name="connsiteX3" fmla="*/ 6334125 w 6334125"/>
                <a:gd name="connsiteY3" fmla="*/ 214526 h 3481601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5221610 w 6334125"/>
                <a:gd name="connsiteY3" fmla="*/ 181769 h 3267075"/>
                <a:gd name="connsiteX4" fmla="*/ 6334125 w 6334125"/>
                <a:gd name="connsiteY4" fmla="*/ 0 h 3267075"/>
                <a:gd name="connsiteX0" fmla="*/ 0 w 6334125"/>
                <a:gd name="connsiteY0" fmla="*/ 3848138 h 3848138"/>
                <a:gd name="connsiteX1" fmla="*/ 2895600 w 6334125"/>
                <a:gd name="connsiteY1" fmla="*/ 2676563 h 3848138"/>
                <a:gd name="connsiteX2" fmla="*/ 4705350 w 6334125"/>
                <a:gd name="connsiteY2" fmla="*/ 1476413 h 3848138"/>
                <a:gd name="connsiteX3" fmla="*/ 4526285 w 6334125"/>
                <a:gd name="connsiteY3" fmla="*/ 19882 h 3848138"/>
                <a:gd name="connsiteX4" fmla="*/ 6334125 w 6334125"/>
                <a:gd name="connsiteY4" fmla="*/ 581063 h 3848138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973960 w 6334125"/>
                <a:gd name="connsiteY4" fmla="*/ 545381 h 3868812"/>
                <a:gd name="connsiteX5" fmla="*/ 6334125 w 6334125"/>
                <a:gd name="connsiteY5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183385 w 6334125"/>
                <a:gd name="connsiteY4" fmla="*/ 1012106 h 3868812"/>
                <a:gd name="connsiteX5" fmla="*/ 6334125 w 6334125"/>
                <a:gd name="connsiteY5" fmla="*/ 601737 h 3868812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52187 h 3852187"/>
                <a:gd name="connsiteX1" fmla="*/ 2895600 w 6334125"/>
                <a:gd name="connsiteY1" fmla="*/ 2680612 h 3852187"/>
                <a:gd name="connsiteX2" fmla="*/ 4705350 w 6334125"/>
                <a:gd name="connsiteY2" fmla="*/ 1480462 h 3852187"/>
                <a:gd name="connsiteX3" fmla="*/ 4526285 w 6334125"/>
                <a:gd name="connsiteY3" fmla="*/ 23931 h 3852187"/>
                <a:gd name="connsiteX4" fmla="*/ 4183385 w 6334125"/>
                <a:gd name="connsiteY4" fmla="*/ 995481 h 3852187"/>
                <a:gd name="connsiteX5" fmla="*/ 6334125 w 6334125"/>
                <a:gd name="connsiteY5" fmla="*/ 585112 h 3852187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942513 h 3942513"/>
                <a:gd name="connsiteX1" fmla="*/ 2895600 w 6334125"/>
                <a:gd name="connsiteY1" fmla="*/ 2770938 h 3942513"/>
                <a:gd name="connsiteX2" fmla="*/ 4705350 w 6334125"/>
                <a:gd name="connsiteY2" fmla="*/ 1570788 h 3942513"/>
                <a:gd name="connsiteX3" fmla="*/ 4383410 w 6334125"/>
                <a:gd name="connsiteY3" fmla="*/ 19007 h 3942513"/>
                <a:gd name="connsiteX4" fmla="*/ 4554860 w 6334125"/>
                <a:gd name="connsiteY4" fmla="*/ 1114382 h 3942513"/>
                <a:gd name="connsiteX5" fmla="*/ 6334125 w 6334125"/>
                <a:gd name="connsiteY5" fmla="*/ 675438 h 3942513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250185 w 6334125"/>
                <a:gd name="connsiteY4" fmla="*/ 112100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82329 h 3982329"/>
                <a:gd name="connsiteX1" fmla="*/ 2895600 w 6334125"/>
                <a:gd name="connsiteY1" fmla="*/ 2810754 h 3982329"/>
                <a:gd name="connsiteX2" fmla="*/ 4705350 w 6334125"/>
                <a:gd name="connsiteY2" fmla="*/ 1610604 h 3982329"/>
                <a:gd name="connsiteX3" fmla="*/ 4383410 w 6334125"/>
                <a:gd name="connsiteY3" fmla="*/ 58823 h 3982329"/>
                <a:gd name="connsiteX4" fmla="*/ 5421635 w 6334125"/>
                <a:gd name="connsiteY4" fmla="*/ 1154198 h 3982329"/>
                <a:gd name="connsiteX5" fmla="*/ 6334125 w 6334125"/>
                <a:gd name="connsiteY5" fmla="*/ 715254 h 3982329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6055 h 4026055"/>
                <a:gd name="connsiteX1" fmla="*/ 2895600 w 6334125"/>
                <a:gd name="connsiteY1" fmla="*/ 2854480 h 4026055"/>
                <a:gd name="connsiteX2" fmla="*/ 4705350 w 6334125"/>
                <a:gd name="connsiteY2" fmla="*/ 1654330 h 4026055"/>
                <a:gd name="connsiteX3" fmla="*/ 4326260 w 6334125"/>
                <a:gd name="connsiteY3" fmla="*/ 54924 h 4026055"/>
                <a:gd name="connsiteX4" fmla="*/ 5421635 w 6334125"/>
                <a:gd name="connsiteY4" fmla="*/ 1197924 h 4026055"/>
                <a:gd name="connsiteX5" fmla="*/ 6334125 w 6334125"/>
                <a:gd name="connsiteY5" fmla="*/ 758980 h 4026055"/>
                <a:gd name="connsiteX0" fmla="*/ 0 w 6334125"/>
                <a:gd name="connsiteY0" fmla="*/ 4020433 h 4020433"/>
                <a:gd name="connsiteX1" fmla="*/ 2895600 w 6334125"/>
                <a:gd name="connsiteY1" fmla="*/ 2848858 h 4020433"/>
                <a:gd name="connsiteX2" fmla="*/ 4362450 w 6334125"/>
                <a:gd name="connsiteY2" fmla="*/ 1858258 h 4020433"/>
                <a:gd name="connsiteX3" fmla="*/ 4326260 w 6334125"/>
                <a:gd name="connsiteY3" fmla="*/ 49302 h 4020433"/>
                <a:gd name="connsiteX4" fmla="*/ 5421635 w 6334125"/>
                <a:gd name="connsiteY4" fmla="*/ 1192302 h 4020433"/>
                <a:gd name="connsiteX5" fmla="*/ 6334125 w 6334125"/>
                <a:gd name="connsiteY5" fmla="*/ 753358 h 4020433"/>
                <a:gd name="connsiteX0" fmla="*/ 0 w 6334125"/>
                <a:gd name="connsiteY0" fmla="*/ 4018875 h 4018875"/>
                <a:gd name="connsiteX1" fmla="*/ 2895600 w 6334125"/>
                <a:gd name="connsiteY1" fmla="*/ 2847300 h 4018875"/>
                <a:gd name="connsiteX2" fmla="*/ 4248150 w 6334125"/>
                <a:gd name="connsiteY2" fmla="*/ 1923375 h 4018875"/>
                <a:gd name="connsiteX3" fmla="*/ 4326260 w 6334125"/>
                <a:gd name="connsiteY3" fmla="*/ 47744 h 4018875"/>
                <a:gd name="connsiteX4" fmla="*/ 5421635 w 6334125"/>
                <a:gd name="connsiteY4" fmla="*/ 1190744 h 4018875"/>
                <a:gd name="connsiteX5" fmla="*/ 6334125 w 6334125"/>
                <a:gd name="connsiteY5" fmla="*/ 751800 h 4018875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27609 h 4027609"/>
                <a:gd name="connsiteX1" fmla="*/ 2895600 w 6334125"/>
                <a:gd name="connsiteY1" fmla="*/ 2856034 h 4027609"/>
                <a:gd name="connsiteX2" fmla="*/ 4248150 w 6334125"/>
                <a:gd name="connsiteY2" fmla="*/ 1932109 h 4027609"/>
                <a:gd name="connsiteX3" fmla="*/ 4326260 w 6334125"/>
                <a:gd name="connsiteY3" fmla="*/ 56478 h 4027609"/>
                <a:gd name="connsiteX4" fmla="*/ 5421635 w 6334125"/>
                <a:gd name="connsiteY4" fmla="*/ 1199478 h 4027609"/>
                <a:gd name="connsiteX5" fmla="*/ 6334125 w 6334125"/>
                <a:gd name="connsiteY5" fmla="*/ 760534 h 4027609"/>
                <a:gd name="connsiteX0" fmla="*/ 0 w 6334125"/>
                <a:gd name="connsiteY0" fmla="*/ 3994320 h 3994320"/>
                <a:gd name="connsiteX1" fmla="*/ 2895600 w 6334125"/>
                <a:gd name="connsiteY1" fmla="*/ 2822745 h 3994320"/>
                <a:gd name="connsiteX2" fmla="*/ 4248150 w 6334125"/>
                <a:gd name="connsiteY2" fmla="*/ 1898820 h 3994320"/>
                <a:gd name="connsiteX3" fmla="*/ 4326260 w 6334125"/>
                <a:gd name="connsiteY3" fmla="*/ 23189 h 3994320"/>
                <a:gd name="connsiteX4" fmla="*/ 5421635 w 6334125"/>
                <a:gd name="connsiteY4" fmla="*/ 1166189 h 3994320"/>
                <a:gd name="connsiteX5" fmla="*/ 6334125 w 6334125"/>
                <a:gd name="connsiteY5" fmla="*/ 727245 h 3994320"/>
                <a:gd name="connsiteX0" fmla="*/ 0 w 6334125"/>
                <a:gd name="connsiteY0" fmla="*/ 3995390 h 3995390"/>
                <a:gd name="connsiteX1" fmla="*/ 2895600 w 6334125"/>
                <a:gd name="connsiteY1" fmla="*/ 2823815 h 3995390"/>
                <a:gd name="connsiteX2" fmla="*/ 4248150 w 6334125"/>
                <a:gd name="connsiteY2" fmla="*/ 1899890 h 3995390"/>
                <a:gd name="connsiteX3" fmla="*/ 4326260 w 6334125"/>
                <a:gd name="connsiteY3" fmla="*/ 24259 h 3995390"/>
                <a:gd name="connsiteX4" fmla="*/ 5421635 w 6334125"/>
                <a:gd name="connsiteY4" fmla="*/ 1167259 h 3995390"/>
                <a:gd name="connsiteX5" fmla="*/ 6334125 w 6334125"/>
                <a:gd name="connsiteY5" fmla="*/ 728315 h 3995390"/>
                <a:gd name="connsiteX0" fmla="*/ 0 w 6334125"/>
                <a:gd name="connsiteY0" fmla="*/ 3996562 h 3996562"/>
                <a:gd name="connsiteX1" fmla="*/ 2895600 w 6334125"/>
                <a:gd name="connsiteY1" fmla="*/ 2824987 h 3996562"/>
                <a:gd name="connsiteX2" fmla="*/ 4248150 w 6334125"/>
                <a:gd name="connsiteY2" fmla="*/ 1901062 h 3996562"/>
                <a:gd name="connsiteX3" fmla="*/ 4326260 w 6334125"/>
                <a:gd name="connsiteY3" fmla="*/ 25431 h 3996562"/>
                <a:gd name="connsiteX4" fmla="*/ 5421635 w 6334125"/>
                <a:gd name="connsiteY4" fmla="*/ 1168431 h 3996562"/>
                <a:gd name="connsiteX5" fmla="*/ 6334125 w 6334125"/>
                <a:gd name="connsiteY5" fmla="*/ 729487 h 3996562"/>
                <a:gd name="connsiteX0" fmla="*/ 0 w 6334125"/>
                <a:gd name="connsiteY0" fmla="*/ 3998304 h 3998304"/>
                <a:gd name="connsiteX1" fmla="*/ 2895600 w 6334125"/>
                <a:gd name="connsiteY1" fmla="*/ 2826729 h 3998304"/>
                <a:gd name="connsiteX2" fmla="*/ 4248150 w 6334125"/>
                <a:gd name="connsiteY2" fmla="*/ 1902804 h 3998304"/>
                <a:gd name="connsiteX3" fmla="*/ 4326260 w 6334125"/>
                <a:gd name="connsiteY3" fmla="*/ 27173 h 3998304"/>
                <a:gd name="connsiteX4" fmla="*/ 5421635 w 6334125"/>
                <a:gd name="connsiteY4" fmla="*/ 1170173 h 3998304"/>
                <a:gd name="connsiteX5" fmla="*/ 6334125 w 6334125"/>
                <a:gd name="connsiteY5" fmla="*/ 731229 h 3998304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2590 h 3562590"/>
                <a:gd name="connsiteX1" fmla="*/ 2871839 w 6310364"/>
                <a:gd name="connsiteY1" fmla="*/ 2826641 h 3562590"/>
                <a:gd name="connsiteX2" fmla="*/ 4232309 w 6310364"/>
                <a:gd name="connsiteY2" fmla="*/ 1815591 h 3562590"/>
                <a:gd name="connsiteX3" fmla="*/ 4302499 w 6310364"/>
                <a:gd name="connsiteY3" fmla="*/ 27085 h 3562590"/>
                <a:gd name="connsiteX4" fmla="*/ 5397874 w 6310364"/>
                <a:gd name="connsiteY4" fmla="*/ 1170085 h 3562590"/>
                <a:gd name="connsiteX5" fmla="*/ 6310364 w 6310364"/>
                <a:gd name="connsiteY5" fmla="*/ 731141 h 3562590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50352 w 6310364"/>
                <a:gd name="connsiteY4" fmla="*/ 810173 h 3337326"/>
                <a:gd name="connsiteX5" fmla="*/ 6310364 w 6310364"/>
                <a:gd name="connsiteY5" fmla="*/ 505877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99864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04819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99330 h 3399330"/>
                <a:gd name="connsiteX1" fmla="*/ 2871839 w 6009386"/>
                <a:gd name="connsiteY1" fmla="*/ 2663381 h 3399330"/>
                <a:gd name="connsiteX2" fmla="*/ 4232309 w 6009386"/>
                <a:gd name="connsiteY2" fmla="*/ 1652331 h 3399330"/>
                <a:gd name="connsiteX3" fmla="*/ 4302500 w 6009386"/>
                <a:gd name="connsiteY3" fmla="*/ 30155 h 3399330"/>
                <a:gd name="connsiteX4" fmla="*/ 5104819 w 6009386"/>
                <a:gd name="connsiteY4" fmla="*/ 872177 h 3399330"/>
                <a:gd name="connsiteX5" fmla="*/ 6009386 w 6009386"/>
                <a:gd name="connsiteY5" fmla="*/ 536199 h 3399330"/>
                <a:gd name="connsiteX0" fmla="*/ 0 w 6009386"/>
                <a:gd name="connsiteY0" fmla="*/ 3394402 h 3394402"/>
                <a:gd name="connsiteX1" fmla="*/ 2871839 w 6009386"/>
                <a:gd name="connsiteY1" fmla="*/ 2658453 h 3394402"/>
                <a:gd name="connsiteX2" fmla="*/ 4232309 w 6009386"/>
                <a:gd name="connsiteY2" fmla="*/ 1647403 h 3394402"/>
                <a:gd name="connsiteX3" fmla="*/ 4302500 w 6009386"/>
                <a:gd name="connsiteY3" fmla="*/ 25227 h 3394402"/>
                <a:gd name="connsiteX4" fmla="*/ 5104819 w 6009386"/>
                <a:gd name="connsiteY4" fmla="*/ 867249 h 3394402"/>
                <a:gd name="connsiteX5" fmla="*/ 6009386 w 6009386"/>
                <a:gd name="connsiteY5" fmla="*/ 531271 h 3394402"/>
                <a:gd name="connsiteX0" fmla="*/ 0 w 5914340"/>
                <a:gd name="connsiteY0" fmla="*/ 3394402 h 3394402"/>
                <a:gd name="connsiteX1" fmla="*/ 2871839 w 5914340"/>
                <a:gd name="connsiteY1" fmla="*/ 2658453 h 3394402"/>
                <a:gd name="connsiteX2" fmla="*/ 4232309 w 5914340"/>
                <a:gd name="connsiteY2" fmla="*/ 1647403 h 3394402"/>
                <a:gd name="connsiteX3" fmla="*/ 4302500 w 5914340"/>
                <a:gd name="connsiteY3" fmla="*/ 25227 h 3394402"/>
                <a:gd name="connsiteX4" fmla="*/ 5104819 w 5914340"/>
                <a:gd name="connsiteY4" fmla="*/ 867249 h 3394402"/>
                <a:gd name="connsiteX5" fmla="*/ 5914340 w 5914340"/>
                <a:gd name="connsiteY5" fmla="*/ 562953 h 3394402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3048 h 3403048"/>
                <a:gd name="connsiteX1" fmla="*/ 2871839 w 5914340"/>
                <a:gd name="connsiteY1" fmla="*/ 2667099 h 3403048"/>
                <a:gd name="connsiteX2" fmla="*/ 4232309 w 5914340"/>
                <a:gd name="connsiteY2" fmla="*/ 1656049 h 3403048"/>
                <a:gd name="connsiteX3" fmla="*/ 4302500 w 5914340"/>
                <a:gd name="connsiteY3" fmla="*/ 33873 h 3403048"/>
                <a:gd name="connsiteX4" fmla="*/ 5104819 w 5914340"/>
                <a:gd name="connsiteY4" fmla="*/ 875895 h 3403048"/>
                <a:gd name="connsiteX5" fmla="*/ 5914340 w 5914340"/>
                <a:gd name="connsiteY5" fmla="*/ 571599 h 3403048"/>
                <a:gd name="connsiteX0" fmla="*/ 0 w 5914340"/>
                <a:gd name="connsiteY0" fmla="*/ 3402580 h 3402580"/>
                <a:gd name="connsiteX1" fmla="*/ 2871839 w 5914340"/>
                <a:gd name="connsiteY1" fmla="*/ 2666631 h 3402580"/>
                <a:gd name="connsiteX2" fmla="*/ 4232309 w 5914340"/>
                <a:gd name="connsiteY2" fmla="*/ 1655581 h 3402580"/>
                <a:gd name="connsiteX3" fmla="*/ 4302500 w 5914340"/>
                <a:gd name="connsiteY3" fmla="*/ 33405 h 3402580"/>
                <a:gd name="connsiteX4" fmla="*/ 5104819 w 5914340"/>
                <a:gd name="connsiteY4" fmla="*/ 875427 h 3402580"/>
                <a:gd name="connsiteX5" fmla="*/ 5914340 w 5914340"/>
                <a:gd name="connsiteY5" fmla="*/ 571131 h 3402580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6496747"/>
                <a:gd name="connsiteY0" fmla="*/ 3469284 h 3469284"/>
                <a:gd name="connsiteX1" fmla="*/ 3454246 w 6496747"/>
                <a:gd name="connsiteY1" fmla="*/ 2717157 h 3469284"/>
                <a:gd name="connsiteX2" fmla="*/ 4814716 w 6496747"/>
                <a:gd name="connsiteY2" fmla="*/ 1706107 h 3469284"/>
                <a:gd name="connsiteX3" fmla="*/ 4884907 w 6496747"/>
                <a:gd name="connsiteY3" fmla="*/ 83931 h 3469284"/>
                <a:gd name="connsiteX4" fmla="*/ 5687226 w 6496747"/>
                <a:gd name="connsiteY4" fmla="*/ 925953 h 3469284"/>
                <a:gd name="connsiteX5" fmla="*/ 6496747 w 6496747"/>
                <a:gd name="connsiteY5" fmla="*/ 621657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76437 h 3476437"/>
                <a:gd name="connsiteX1" fmla="*/ 3454246 w 7734362"/>
                <a:gd name="connsiteY1" fmla="*/ 2724310 h 3476437"/>
                <a:gd name="connsiteX2" fmla="*/ 5025030 w 7734362"/>
                <a:gd name="connsiteY2" fmla="*/ 1600014 h 3476437"/>
                <a:gd name="connsiteX3" fmla="*/ 4884907 w 7734362"/>
                <a:gd name="connsiteY3" fmla="*/ 91084 h 3476437"/>
                <a:gd name="connsiteX4" fmla="*/ 6164476 w 7734362"/>
                <a:gd name="connsiteY4" fmla="*/ 1030174 h 3476437"/>
                <a:gd name="connsiteX5" fmla="*/ 7734362 w 7734362"/>
                <a:gd name="connsiteY5" fmla="*/ 620721 h 3476437"/>
                <a:gd name="connsiteX0" fmla="*/ 0 w 7734362"/>
                <a:gd name="connsiteY0" fmla="*/ 3491750 h 3491750"/>
                <a:gd name="connsiteX1" fmla="*/ 3454246 w 7734362"/>
                <a:gd name="connsiteY1" fmla="*/ 2739623 h 3491750"/>
                <a:gd name="connsiteX2" fmla="*/ 5162543 w 7734362"/>
                <a:gd name="connsiteY2" fmla="*/ 1421191 h 3491750"/>
                <a:gd name="connsiteX3" fmla="*/ 4884907 w 7734362"/>
                <a:gd name="connsiteY3" fmla="*/ 106397 h 3491750"/>
                <a:gd name="connsiteX4" fmla="*/ 6164476 w 7734362"/>
                <a:gd name="connsiteY4" fmla="*/ 1045487 h 3491750"/>
                <a:gd name="connsiteX5" fmla="*/ 7734362 w 7734362"/>
                <a:gd name="connsiteY5" fmla="*/ 636034 h 3491750"/>
                <a:gd name="connsiteX0" fmla="*/ 0 w 7734362"/>
                <a:gd name="connsiteY0" fmla="*/ 3481682 h 3481682"/>
                <a:gd name="connsiteX1" fmla="*/ 3454246 w 7734362"/>
                <a:gd name="connsiteY1" fmla="*/ 2729555 h 3481682"/>
                <a:gd name="connsiteX2" fmla="*/ 5162543 w 7734362"/>
                <a:gd name="connsiteY2" fmla="*/ 1411123 h 3481682"/>
                <a:gd name="connsiteX3" fmla="*/ 4884907 w 7734362"/>
                <a:gd name="connsiteY3" fmla="*/ 96329 h 3481682"/>
                <a:gd name="connsiteX4" fmla="*/ 6164476 w 7734362"/>
                <a:gd name="connsiteY4" fmla="*/ 1035419 h 3481682"/>
                <a:gd name="connsiteX5" fmla="*/ 7734362 w 7734362"/>
                <a:gd name="connsiteY5" fmla="*/ 625966 h 3481682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01719 h 3601719"/>
                <a:gd name="connsiteX1" fmla="*/ 3454246 w 7734362"/>
                <a:gd name="connsiteY1" fmla="*/ 2849592 h 3601719"/>
                <a:gd name="connsiteX2" fmla="*/ 5162543 w 7734362"/>
                <a:gd name="connsiteY2" fmla="*/ 1531160 h 3601719"/>
                <a:gd name="connsiteX3" fmla="*/ 5022420 w 7734362"/>
                <a:gd name="connsiteY3" fmla="*/ 70764 h 3601719"/>
                <a:gd name="connsiteX4" fmla="*/ 6164476 w 7734362"/>
                <a:gd name="connsiteY4" fmla="*/ 1155456 h 3601719"/>
                <a:gd name="connsiteX5" fmla="*/ 7734362 w 7734362"/>
                <a:gd name="connsiteY5" fmla="*/ 746003 h 3601719"/>
                <a:gd name="connsiteX0" fmla="*/ 0 w 7734362"/>
                <a:gd name="connsiteY0" fmla="*/ 3663073 h 3663073"/>
                <a:gd name="connsiteX1" fmla="*/ 3454246 w 7734362"/>
                <a:gd name="connsiteY1" fmla="*/ 2910946 h 3663073"/>
                <a:gd name="connsiteX2" fmla="*/ 5162543 w 7734362"/>
                <a:gd name="connsiteY2" fmla="*/ 1592514 h 3663073"/>
                <a:gd name="connsiteX3" fmla="*/ 4941530 w 7734362"/>
                <a:gd name="connsiteY3" fmla="*/ 67405 h 3663073"/>
                <a:gd name="connsiteX4" fmla="*/ 6164476 w 7734362"/>
                <a:gd name="connsiteY4" fmla="*/ 1216810 h 3663073"/>
                <a:gd name="connsiteX5" fmla="*/ 7734362 w 7734362"/>
                <a:gd name="connsiteY5" fmla="*/ 807357 h 3663073"/>
                <a:gd name="connsiteX0" fmla="*/ 0 w 7734362"/>
                <a:gd name="connsiteY0" fmla="*/ 3660638 h 3660638"/>
                <a:gd name="connsiteX1" fmla="*/ 3454246 w 7734362"/>
                <a:gd name="connsiteY1" fmla="*/ 2908511 h 3660638"/>
                <a:gd name="connsiteX2" fmla="*/ 5162543 w 7734362"/>
                <a:gd name="connsiteY2" fmla="*/ 1590079 h 3660638"/>
                <a:gd name="connsiteX3" fmla="*/ 4941530 w 7734362"/>
                <a:gd name="connsiteY3" fmla="*/ 64970 h 3660638"/>
                <a:gd name="connsiteX4" fmla="*/ 6164476 w 7734362"/>
                <a:gd name="connsiteY4" fmla="*/ 1214375 h 3660638"/>
                <a:gd name="connsiteX5" fmla="*/ 7734362 w 7734362"/>
                <a:gd name="connsiteY5" fmla="*/ 804922 h 3660638"/>
                <a:gd name="connsiteX0" fmla="*/ 0 w 7734362"/>
                <a:gd name="connsiteY0" fmla="*/ 3688791 h 3688791"/>
                <a:gd name="connsiteX1" fmla="*/ 3454246 w 7734362"/>
                <a:gd name="connsiteY1" fmla="*/ 2936664 h 3688791"/>
                <a:gd name="connsiteX2" fmla="*/ 5162543 w 7734362"/>
                <a:gd name="connsiteY2" fmla="*/ 1618232 h 3688791"/>
                <a:gd name="connsiteX3" fmla="*/ 4941530 w 7734362"/>
                <a:gd name="connsiteY3" fmla="*/ 93123 h 3688791"/>
                <a:gd name="connsiteX4" fmla="*/ 6164476 w 7734362"/>
                <a:gd name="connsiteY4" fmla="*/ 1242528 h 3688791"/>
                <a:gd name="connsiteX5" fmla="*/ 7734362 w 7734362"/>
                <a:gd name="connsiteY5" fmla="*/ 833075 h 3688791"/>
                <a:gd name="connsiteX0" fmla="*/ 0 w 7734362"/>
                <a:gd name="connsiteY0" fmla="*/ 3673620 h 3673620"/>
                <a:gd name="connsiteX1" fmla="*/ 3454246 w 7734362"/>
                <a:gd name="connsiteY1" fmla="*/ 2921493 h 3673620"/>
                <a:gd name="connsiteX2" fmla="*/ 5162543 w 7734362"/>
                <a:gd name="connsiteY2" fmla="*/ 1603061 h 3673620"/>
                <a:gd name="connsiteX3" fmla="*/ 4957709 w 7734362"/>
                <a:gd name="connsiteY3" fmla="*/ 94131 h 3673620"/>
                <a:gd name="connsiteX4" fmla="*/ 6164476 w 7734362"/>
                <a:gd name="connsiteY4" fmla="*/ 1227357 h 3673620"/>
                <a:gd name="connsiteX5" fmla="*/ 7734362 w 7734362"/>
                <a:gd name="connsiteY5" fmla="*/ 817904 h 3673620"/>
                <a:gd name="connsiteX0" fmla="*/ 0 w 7734362"/>
                <a:gd name="connsiteY0" fmla="*/ 3640616 h 3640616"/>
                <a:gd name="connsiteX1" fmla="*/ 3454246 w 7734362"/>
                <a:gd name="connsiteY1" fmla="*/ 2888489 h 3640616"/>
                <a:gd name="connsiteX2" fmla="*/ 5162543 w 7734362"/>
                <a:gd name="connsiteY2" fmla="*/ 1570057 h 3640616"/>
                <a:gd name="connsiteX3" fmla="*/ 4957709 w 7734362"/>
                <a:gd name="connsiteY3" fmla="*/ 61127 h 3640616"/>
                <a:gd name="connsiteX4" fmla="*/ 6164476 w 7734362"/>
                <a:gd name="connsiteY4" fmla="*/ 1194353 h 3640616"/>
                <a:gd name="connsiteX5" fmla="*/ 7734362 w 7734362"/>
                <a:gd name="connsiteY5" fmla="*/ 784900 h 3640616"/>
                <a:gd name="connsiteX0" fmla="*/ 0 w 7734362"/>
                <a:gd name="connsiteY0" fmla="*/ 3647921 h 3647921"/>
                <a:gd name="connsiteX1" fmla="*/ 3454246 w 7734362"/>
                <a:gd name="connsiteY1" fmla="*/ 2895794 h 3647921"/>
                <a:gd name="connsiteX2" fmla="*/ 5162543 w 7734362"/>
                <a:gd name="connsiteY2" fmla="*/ 1577362 h 3647921"/>
                <a:gd name="connsiteX3" fmla="*/ 4957709 w 7734362"/>
                <a:gd name="connsiteY3" fmla="*/ 68432 h 3647921"/>
                <a:gd name="connsiteX4" fmla="*/ 6164476 w 7734362"/>
                <a:gd name="connsiteY4" fmla="*/ 1201658 h 3647921"/>
                <a:gd name="connsiteX5" fmla="*/ 7734362 w 7734362"/>
                <a:gd name="connsiteY5" fmla="*/ 792205 h 3647921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582010 h 3582010"/>
                <a:gd name="connsiteX1" fmla="*/ 3454246 w 7734362"/>
                <a:gd name="connsiteY1" fmla="*/ 2829883 h 3582010"/>
                <a:gd name="connsiteX2" fmla="*/ 5162543 w 7734362"/>
                <a:gd name="connsiteY2" fmla="*/ 1511451 h 3582010"/>
                <a:gd name="connsiteX3" fmla="*/ 4957709 w 7734362"/>
                <a:gd name="connsiteY3" fmla="*/ 2521 h 3582010"/>
                <a:gd name="connsiteX4" fmla="*/ 6407145 w 7734362"/>
                <a:gd name="connsiteY4" fmla="*/ 1103391 h 3582010"/>
                <a:gd name="connsiteX5" fmla="*/ 7734362 w 7734362"/>
                <a:gd name="connsiteY5" fmla="*/ 726294 h 3582010"/>
                <a:gd name="connsiteX0" fmla="*/ 0 w 7734362"/>
                <a:gd name="connsiteY0" fmla="*/ 3586304 h 3586304"/>
                <a:gd name="connsiteX1" fmla="*/ 3454246 w 7734362"/>
                <a:gd name="connsiteY1" fmla="*/ 2834177 h 3586304"/>
                <a:gd name="connsiteX2" fmla="*/ 5162543 w 7734362"/>
                <a:gd name="connsiteY2" fmla="*/ 1515745 h 3586304"/>
                <a:gd name="connsiteX3" fmla="*/ 4957709 w 7734362"/>
                <a:gd name="connsiteY3" fmla="*/ 6815 h 3586304"/>
                <a:gd name="connsiteX4" fmla="*/ 6407145 w 7734362"/>
                <a:gd name="connsiteY4" fmla="*/ 1107685 h 3586304"/>
                <a:gd name="connsiteX5" fmla="*/ 7734362 w 7734362"/>
                <a:gd name="connsiteY5" fmla="*/ 730588 h 3586304"/>
                <a:gd name="connsiteX0" fmla="*/ 0 w 7734362"/>
                <a:gd name="connsiteY0" fmla="*/ 3687876 h 3687876"/>
                <a:gd name="connsiteX1" fmla="*/ 3454246 w 7734362"/>
                <a:gd name="connsiteY1" fmla="*/ 2935749 h 3687876"/>
                <a:gd name="connsiteX2" fmla="*/ 5162543 w 7734362"/>
                <a:gd name="connsiteY2" fmla="*/ 1617317 h 3687876"/>
                <a:gd name="connsiteX3" fmla="*/ 4957709 w 7734362"/>
                <a:gd name="connsiteY3" fmla="*/ 108387 h 3687876"/>
                <a:gd name="connsiteX4" fmla="*/ 6407145 w 7734362"/>
                <a:gd name="connsiteY4" fmla="*/ 1209257 h 3687876"/>
                <a:gd name="connsiteX5" fmla="*/ 7734362 w 7734362"/>
                <a:gd name="connsiteY5" fmla="*/ 832160 h 3687876"/>
                <a:gd name="connsiteX0" fmla="*/ 0 w 7734362"/>
                <a:gd name="connsiteY0" fmla="*/ 3707261 h 3707261"/>
                <a:gd name="connsiteX1" fmla="*/ 3454246 w 7734362"/>
                <a:gd name="connsiteY1" fmla="*/ 2955134 h 3707261"/>
                <a:gd name="connsiteX2" fmla="*/ 5162543 w 7734362"/>
                <a:gd name="connsiteY2" fmla="*/ 1636702 h 3707261"/>
                <a:gd name="connsiteX3" fmla="*/ 4957709 w 7734362"/>
                <a:gd name="connsiteY3" fmla="*/ 127772 h 3707261"/>
                <a:gd name="connsiteX4" fmla="*/ 6407145 w 7734362"/>
                <a:gd name="connsiteY4" fmla="*/ 1228642 h 3707261"/>
                <a:gd name="connsiteX5" fmla="*/ 7734362 w 7734362"/>
                <a:gd name="connsiteY5" fmla="*/ 851545 h 3707261"/>
                <a:gd name="connsiteX0" fmla="*/ 0 w 7734362"/>
                <a:gd name="connsiteY0" fmla="*/ 3661117 h 3661117"/>
                <a:gd name="connsiteX1" fmla="*/ 3454246 w 7734362"/>
                <a:gd name="connsiteY1" fmla="*/ 2908990 h 3661117"/>
                <a:gd name="connsiteX2" fmla="*/ 5162543 w 7734362"/>
                <a:gd name="connsiteY2" fmla="*/ 1590558 h 3661117"/>
                <a:gd name="connsiteX3" fmla="*/ 4957709 w 7734362"/>
                <a:gd name="connsiteY3" fmla="*/ 81628 h 3661117"/>
                <a:gd name="connsiteX4" fmla="*/ 6407145 w 7734362"/>
                <a:gd name="connsiteY4" fmla="*/ 1182498 h 3661117"/>
                <a:gd name="connsiteX5" fmla="*/ 7734362 w 7734362"/>
                <a:gd name="connsiteY5" fmla="*/ 805401 h 3661117"/>
                <a:gd name="connsiteX0" fmla="*/ 0 w 7734362"/>
                <a:gd name="connsiteY0" fmla="*/ 3653475 h 3653475"/>
                <a:gd name="connsiteX1" fmla="*/ 3454246 w 7734362"/>
                <a:gd name="connsiteY1" fmla="*/ 2901348 h 3653475"/>
                <a:gd name="connsiteX2" fmla="*/ 5162543 w 7734362"/>
                <a:gd name="connsiteY2" fmla="*/ 1582916 h 3653475"/>
                <a:gd name="connsiteX3" fmla="*/ 4957709 w 7734362"/>
                <a:gd name="connsiteY3" fmla="*/ 73986 h 3653475"/>
                <a:gd name="connsiteX4" fmla="*/ 6407145 w 7734362"/>
                <a:gd name="connsiteY4" fmla="*/ 1174856 h 3653475"/>
                <a:gd name="connsiteX5" fmla="*/ 7734362 w 7734362"/>
                <a:gd name="connsiteY5" fmla="*/ 797759 h 3653475"/>
                <a:gd name="connsiteX0" fmla="*/ 0 w 7734362"/>
                <a:gd name="connsiteY0" fmla="*/ 3682289 h 3682289"/>
                <a:gd name="connsiteX1" fmla="*/ 3454246 w 7734362"/>
                <a:gd name="connsiteY1" fmla="*/ 2930162 h 3682289"/>
                <a:gd name="connsiteX2" fmla="*/ 5162543 w 7734362"/>
                <a:gd name="connsiteY2" fmla="*/ 1611730 h 3682289"/>
                <a:gd name="connsiteX3" fmla="*/ 4957709 w 7734362"/>
                <a:gd name="connsiteY3" fmla="*/ 102800 h 3682289"/>
                <a:gd name="connsiteX4" fmla="*/ 6407145 w 7734362"/>
                <a:gd name="connsiteY4" fmla="*/ 1203670 h 3682289"/>
                <a:gd name="connsiteX5" fmla="*/ 7734362 w 7734362"/>
                <a:gd name="connsiteY5" fmla="*/ 826573 h 3682289"/>
                <a:gd name="connsiteX0" fmla="*/ 0 w 7734362"/>
                <a:gd name="connsiteY0" fmla="*/ 3583278 h 3583278"/>
                <a:gd name="connsiteX1" fmla="*/ 3454246 w 7734362"/>
                <a:gd name="connsiteY1" fmla="*/ 2831151 h 3583278"/>
                <a:gd name="connsiteX2" fmla="*/ 5162544 w 7734362"/>
                <a:gd name="connsiteY2" fmla="*/ 1609787 h 3583278"/>
                <a:gd name="connsiteX3" fmla="*/ 4957709 w 7734362"/>
                <a:gd name="connsiteY3" fmla="*/ 3789 h 3583278"/>
                <a:gd name="connsiteX4" fmla="*/ 6407145 w 7734362"/>
                <a:gd name="connsiteY4" fmla="*/ 1104659 h 3583278"/>
                <a:gd name="connsiteX5" fmla="*/ 7734362 w 7734362"/>
                <a:gd name="connsiteY5" fmla="*/ 727562 h 3583278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91513 h 3591513"/>
                <a:gd name="connsiteX1" fmla="*/ 3454246 w 7734362"/>
                <a:gd name="connsiteY1" fmla="*/ 2839386 h 3591513"/>
                <a:gd name="connsiteX2" fmla="*/ 5211078 w 7734362"/>
                <a:gd name="connsiteY2" fmla="*/ 1496687 h 3591513"/>
                <a:gd name="connsiteX3" fmla="*/ 4957709 w 7734362"/>
                <a:gd name="connsiteY3" fmla="*/ 12024 h 3591513"/>
                <a:gd name="connsiteX4" fmla="*/ 6407145 w 7734362"/>
                <a:gd name="connsiteY4" fmla="*/ 1112894 h 3591513"/>
                <a:gd name="connsiteX5" fmla="*/ 7734362 w 7734362"/>
                <a:gd name="connsiteY5" fmla="*/ 735797 h 3591513"/>
                <a:gd name="connsiteX0" fmla="*/ 0 w 7734362"/>
                <a:gd name="connsiteY0" fmla="*/ 3613435 h 3613435"/>
                <a:gd name="connsiteX1" fmla="*/ 3454246 w 7734362"/>
                <a:gd name="connsiteY1" fmla="*/ 2861308 h 3613435"/>
                <a:gd name="connsiteX2" fmla="*/ 5211078 w 7734362"/>
                <a:gd name="connsiteY2" fmla="*/ 1518609 h 3613435"/>
                <a:gd name="connsiteX3" fmla="*/ 4957709 w 7734362"/>
                <a:gd name="connsiteY3" fmla="*/ 33946 h 3613435"/>
                <a:gd name="connsiteX4" fmla="*/ 6407145 w 7734362"/>
                <a:gd name="connsiteY4" fmla="*/ 1134816 h 3613435"/>
                <a:gd name="connsiteX5" fmla="*/ 7734362 w 7734362"/>
                <a:gd name="connsiteY5" fmla="*/ 757719 h 3613435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6818 h 3586818"/>
                <a:gd name="connsiteX1" fmla="*/ 3454246 w 7734362"/>
                <a:gd name="connsiteY1" fmla="*/ 2834691 h 3586818"/>
                <a:gd name="connsiteX2" fmla="*/ 5211078 w 7734362"/>
                <a:gd name="connsiteY2" fmla="*/ 1491992 h 3586818"/>
                <a:gd name="connsiteX3" fmla="*/ 4957709 w 7734362"/>
                <a:gd name="connsiteY3" fmla="*/ 7329 h 3586818"/>
                <a:gd name="connsiteX4" fmla="*/ 6326255 w 7734362"/>
                <a:gd name="connsiteY4" fmla="*/ 1003042 h 3586818"/>
                <a:gd name="connsiteX5" fmla="*/ 7734362 w 7734362"/>
                <a:gd name="connsiteY5" fmla="*/ 731102 h 3586818"/>
                <a:gd name="connsiteX0" fmla="*/ 0 w 7734362"/>
                <a:gd name="connsiteY0" fmla="*/ 3582159 h 3582159"/>
                <a:gd name="connsiteX1" fmla="*/ 3454246 w 7734362"/>
                <a:gd name="connsiteY1" fmla="*/ 2830032 h 3582159"/>
                <a:gd name="connsiteX2" fmla="*/ 5211078 w 7734362"/>
                <a:gd name="connsiteY2" fmla="*/ 1487333 h 3582159"/>
                <a:gd name="connsiteX3" fmla="*/ 4957709 w 7734362"/>
                <a:gd name="connsiteY3" fmla="*/ 2670 h 3582159"/>
                <a:gd name="connsiteX4" fmla="*/ 6326255 w 7734362"/>
                <a:gd name="connsiteY4" fmla="*/ 998383 h 3582159"/>
                <a:gd name="connsiteX5" fmla="*/ 7734362 w 7734362"/>
                <a:gd name="connsiteY5" fmla="*/ 726443 h 3582159"/>
                <a:gd name="connsiteX0" fmla="*/ 0 w 7734362"/>
                <a:gd name="connsiteY0" fmla="*/ 3626225 h 3626225"/>
                <a:gd name="connsiteX1" fmla="*/ 3454246 w 7734362"/>
                <a:gd name="connsiteY1" fmla="*/ 2874098 h 3626225"/>
                <a:gd name="connsiteX2" fmla="*/ 5211078 w 7734362"/>
                <a:gd name="connsiteY2" fmla="*/ 1531399 h 3626225"/>
                <a:gd name="connsiteX3" fmla="*/ 4957709 w 7734362"/>
                <a:gd name="connsiteY3" fmla="*/ 46736 h 3626225"/>
                <a:gd name="connsiteX4" fmla="*/ 6326255 w 7734362"/>
                <a:gd name="connsiteY4" fmla="*/ 1042449 h 3626225"/>
                <a:gd name="connsiteX5" fmla="*/ 7734362 w 7734362"/>
                <a:gd name="connsiteY5" fmla="*/ 770509 h 3626225"/>
                <a:gd name="connsiteX0" fmla="*/ 0 w 7734362"/>
                <a:gd name="connsiteY0" fmla="*/ 3597711 h 3597711"/>
                <a:gd name="connsiteX1" fmla="*/ 3454246 w 7734362"/>
                <a:gd name="connsiteY1" fmla="*/ 2845584 h 3597711"/>
                <a:gd name="connsiteX2" fmla="*/ 5211078 w 7734362"/>
                <a:gd name="connsiteY2" fmla="*/ 1502885 h 3597711"/>
                <a:gd name="connsiteX3" fmla="*/ 4957709 w 7734362"/>
                <a:gd name="connsiteY3" fmla="*/ 18222 h 3597711"/>
                <a:gd name="connsiteX4" fmla="*/ 6326255 w 7734362"/>
                <a:gd name="connsiteY4" fmla="*/ 1013935 h 3597711"/>
                <a:gd name="connsiteX5" fmla="*/ 7734362 w 7734362"/>
                <a:gd name="connsiteY5" fmla="*/ 741995 h 3597711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186811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440 h 3613440"/>
                <a:gd name="connsiteX1" fmla="*/ 3454246 w 7734362"/>
                <a:gd name="connsiteY1" fmla="*/ 2861313 h 3613440"/>
                <a:gd name="connsiteX2" fmla="*/ 5186811 w 7734362"/>
                <a:gd name="connsiteY2" fmla="*/ 1518614 h 3613440"/>
                <a:gd name="connsiteX3" fmla="*/ 4957709 w 7734362"/>
                <a:gd name="connsiteY3" fmla="*/ 33951 h 3613440"/>
                <a:gd name="connsiteX4" fmla="*/ 6245366 w 7734362"/>
                <a:gd name="connsiteY4" fmla="*/ 1062020 h 3613440"/>
                <a:gd name="connsiteX5" fmla="*/ 7734362 w 7734362"/>
                <a:gd name="connsiteY5" fmla="*/ 757724 h 3613440"/>
                <a:gd name="connsiteX0" fmla="*/ 0 w 7734362"/>
                <a:gd name="connsiteY0" fmla="*/ 3616227 h 3616227"/>
                <a:gd name="connsiteX1" fmla="*/ 3454246 w 7734362"/>
                <a:gd name="connsiteY1" fmla="*/ 2864100 h 3616227"/>
                <a:gd name="connsiteX2" fmla="*/ 5186811 w 7734362"/>
                <a:gd name="connsiteY2" fmla="*/ 1521401 h 3616227"/>
                <a:gd name="connsiteX3" fmla="*/ 4957709 w 7734362"/>
                <a:gd name="connsiteY3" fmla="*/ 36738 h 3616227"/>
                <a:gd name="connsiteX4" fmla="*/ 6245366 w 7734362"/>
                <a:gd name="connsiteY4" fmla="*/ 1064807 h 3616227"/>
                <a:gd name="connsiteX5" fmla="*/ 7734362 w 7734362"/>
                <a:gd name="connsiteY5" fmla="*/ 760511 h 3616227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2880 h 3632880"/>
                <a:gd name="connsiteX1" fmla="*/ 3454246 w 7734362"/>
                <a:gd name="connsiteY1" fmla="*/ 2880753 h 3632880"/>
                <a:gd name="connsiteX2" fmla="*/ 5186811 w 7734362"/>
                <a:gd name="connsiteY2" fmla="*/ 1538054 h 3632880"/>
                <a:gd name="connsiteX3" fmla="*/ 4957709 w 7734362"/>
                <a:gd name="connsiteY3" fmla="*/ 53391 h 3632880"/>
                <a:gd name="connsiteX4" fmla="*/ 6245366 w 7734362"/>
                <a:gd name="connsiteY4" fmla="*/ 1081460 h 3632880"/>
                <a:gd name="connsiteX5" fmla="*/ 7734362 w 7734362"/>
                <a:gd name="connsiteY5" fmla="*/ 777164 h 3632880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6289 h 3636289"/>
                <a:gd name="connsiteX1" fmla="*/ 3454246 w 7734362"/>
                <a:gd name="connsiteY1" fmla="*/ 2884162 h 3636289"/>
                <a:gd name="connsiteX2" fmla="*/ 5186811 w 7734362"/>
                <a:gd name="connsiteY2" fmla="*/ 1541463 h 3636289"/>
                <a:gd name="connsiteX3" fmla="*/ 4957709 w 7734362"/>
                <a:gd name="connsiteY3" fmla="*/ 56800 h 3636289"/>
                <a:gd name="connsiteX4" fmla="*/ 6245366 w 7734362"/>
                <a:gd name="connsiteY4" fmla="*/ 1084869 h 3636289"/>
                <a:gd name="connsiteX5" fmla="*/ 7734362 w 7734362"/>
                <a:gd name="connsiteY5" fmla="*/ 780573 h 3636289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66010" h="3642680">
                  <a:moveTo>
                    <a:pt x="0" y="3642680"/>
                  </a:moveTo>
                  <a:cubicBezTo>
                    <a:pt x="1046691" y="3596387"/>
                    <a:pt x="2362046" y="3608103"/>
                    <a:pt x="3454246" y="2890553"/>
                  </a:cubicBezTo>
                  <a:cubicBezTo>
                    <a:pt x="4140046" y="2411128"/>
                    <a:pt x="4805885" y="1893245"/>
                    <a:pt x="5186811" y="1547854"/>
                  </a:cubicBezTo>
                  <a:cubicBezTo>
                    <a:pt x="6363902" y="660932"/>
                    <a:pt x="5691633" y="-250607"/>
                    <a:pt x="4957709" y="63191"/>
                  </a:cubicBezTo>
                  <a:cubicBezTo>
                    <a:pt x="4321797" y="361226"/>
                    <a:pt x="4467357" y="1610823"/>
                    <a:pt x="6229187" y="1139794"/>
                  </a:cubicBezTo>
                  <a:cubicBezTo>
                    <a:pt x="7145930" y="909094"/>
                    <a:pt x="7610223" y="754715"/>
                    <a:pt x="8066010" y="609006"/>
                  </a:cubicBezTo>
                </a:path>
              </a:pathLst>
            </a:cu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37" name="Oval 17">
            <a:extLst>
              <a:ext uri="{FF2B5EF4-FFF2-40B4-BE49-F238E27FC236}">
                <a16:creationId xmlns:a16="http://schemas.microsoft.com/office/drawing/2014/main" id="{1D5DFA70-8BBF-40F5-8E7F-2672583D8EBA}"/>
              </a:ext>
            </a:extLst>
          </p:cNvPr>
          <p:cNvSpPr/>
          <p:nvPr/>
        </p:nvSpPr>
        <p:spPr>
          <a:xfrm rot="3769326">
            <a:off x="10496581" y="194236"/>
            <a:ext cx="1072802" cy="1765950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E0D53C4-1170-2946-8BBB-B821EFDA0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92" y="1041530"/>
            <a:ext cx="8461156" cy="482918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3AA4FEE-C284-E440-90BA-C71AE21DC9B7}"/>
              </a:ext>
            </a:extLst>
          </p:cNvPr>
          <p:cNvSpPr txBox="1"/>
          <p:nvPr/>
        </p:nvSpPr>
        <p:spPr>
          <a:xfrm>
            <a:off x="7944789" y="5879862"/>
            <a:ext cx="3937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6"/>
                </a:solidFill>
              </a:rPr>
              <a:t>축</a:t>
            </a:r>
            <a:r>
              <a:rPr lang="en-US" altLang="ko-KR" dirty="0">
                <a:solidFill>
                  <a:schemeClr val="accent6"/>
                </a:solidFill>
              </a:rPr>
              <a:t>: x </a:t>
            </a:r>
            <a:r>
              <a:rPr lang="en-US" dirty="0">
                <a:solidFill>
                  <a:schemeClr val="accent6"/>
                </a:solidFill>
              </a:rPr>
              <a:t>= </a:t>
            </a:r>
            <a:r>
              <a:rPr lang="ko-KR" altLang="en-US" dirty="0">
                <a:solidFill>
                  <a:schemeClr val="accent6"/>
                </a:solidFill>
              </a:rPr>
              <a:t>월</a:t>
            </a:r>
            <a:r>
              <a:rPr lang="en-US" altLang="ko-KR" dirty="0">
                <a:solidFill>
                  <a:schemeClr val="accent6"/>
                </a:solidFill>
              </a:rPr>
              <a:t>, y = </a:t>
            </a:r>
            <a:r>
              <a:rPr lang="ko-KR" altLang="en-US" dirty="0">
                <a:solidFill>
                  <a:schemeClr val="accent6"/>
                </a:solidFill>
              </a:rPr>
              <a:t>판매량</a:t>
            </a:r>
            <a:endParaRPr lang="en-CA" altLang="ko-KR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C = </a:t>
            </a:r>
            <a:r>
              <a:rPr lang="ko-KR" altLang="en-US" dirty="0">
                <a:solidFill>
                  <a:schemeClr val="accent6"/>
                </a:solidFill>
              </a:rPr>
              <a:t>일요일에 항상 문을 닫음</a:t>
            </a:r>
            <a:endParaRPr lang="en-CA" altLang="ko-KR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D = </a:t>
            </a:r>
            <a:r>
              <a:rPr lang="en-US" altLang="ko-KR" dirty="0">
                <a:solidFill>
                  <a:schemeClr val="accent6"/>
                </a:solidFill>
              </a:rPr>
              <a:t>11</a:t>
            </a:r>
            <a:r>
              <a:rPr lang="ko-KR" altLang="en-US" dirty="0">
                <a:solidFill>
                  <a:schemeClr val="accent6"/>
                </a:solidFill>
              </a:rPr>
              <a:t>월 동안 일요일에 문을 닫음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1930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7E0960-366D-4CB6-AF6E-359106EECEAE}"/>
              </a:ext>
            </a:extLst>
          </p:cNvPr>
          <p:cNvSpPr txBox="1"/>
          <p:nvPr/>
        </p:nvSpPr>
        <p:spPr>
          <a:xfrm>
            <a:off x="7019365" y="2778247"/>
            <a:ext cx="5029200" cy="1988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판매량과 소비자 수 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  <a:sym typeface="Wingdings" pitchFamily="2" charset="2"/>
              </a:rPr>
              <a:t> </a:t>
            </a:r>
            <a:r>
              <a:rPr lang="ko-KR" altLang="en-US" sz="1600" b="1" dirty="0">
                <a:solidFill>
                  <a:schemeClr val="accent1"/>
                </a:solidFill>
                <a:cs typeface="Arial" pitchFamily="34" charset="0"/>
                <a:sym typeface="Wingdings" pitchFamily="2" charset="2"/>
              </a:rPr>
              <a:t>관계 있음</a:t>
            </a:r>
            <a:endParaRPr lang="en-CA" altLang="ko-KR" sz="1600" b="1" dirty="0">
              <a:solidFill>
                <a:schemeClr val="accent1"/>
              </a:solidFill>
              <a:cs typeface="Arial" pitchFamily="34" charset="0"/>
              <a:sym typeface="Wingdings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  <a:sym typeface="Wingdings" pitchFamily="2" charset="2"/>
              </a:rPr>
              <a:t>일시적 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  <a:sym typeface="Wingdings" pitchFamily="2" charset="2"/>
              </a:rPr>
              <a:t>promotion  </a:t>
            </a:r>
            <a:r>
              <a:rPr lang="ko-KR" altLang="en-US" sz="1600" b="1" dirty="0">
                <a:solidFill>
                  <a:schemeClr val="accent1"/>
                </a:solidFill>
                <a:cs typeface="Arial" pitchFamily="34" charset="0"/>
                <a:sym typeface="Wingdings" pitchFamily="2" charset="2"/>
              </a:rPr>
              <a:t>소비자 수 상승</a:t>
            </a:r>
            <a:endParaRPr lang="en-CA" altLang="ko-KR" sz="1600" b="1" dirty="0">
              <a:solidFill>
                <a:schemeClr val="accent1"/>
              </a:solidFill>
              <a:cs typeface="Arial" pitchFamily="34" charset="0"/>
              <a:sym typeface="Wingdings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  <a:sym typeface="Wingdings" pitchFamily="2" charset="2"/>
              </a:rPr>
              <a:t>정기적인 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  <a:sym typeface="Wingdings" pitchFamily="2" charset="2"/>
              </a:rPr>
              <a:t>promotion  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  <a:sym typeface="Wingdings" pitchFamily="2" charset="2"/>
              </a:rPr>
              <a:t>	</a:t>
            </a:r>
            <a:r>
              <a:rPr lang="ko-KR" altLang="en-US" sz="1600" b="1" dirty="0">
                <a:solidFill>
                  <a:schemeClr val="accent1"/>
                </a:solidFill>
                <a:cs typeface="Arial" pitchFamily="34" charset="0"/>
                <a:sym typeface="Wingdings" pitchFamily="2" charset="2"/>
              </a:rPr>
              <a:t>판매량이나 소비자 수 변화 없음 </a:t>
            </a:r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  <a:sym typeface="Wingdings" pitchFamily="2" charset="2"/>
              </a:rPr>
              <a:t>or </a:t>
            </a:r>
            <a:r>
              <a:rPr lang="ko-KR" altLang="en-US" sz="1600" b="1" dirty="0">
                <a:solidFill>
                  <a:schemeClr val="accent1"/>
                </a:solidFill>
                <a:cs typeface="Arial" pitchFamily="34" charset="0"/>
                <a:sym typeface="Wingdings" pitchFamily="2" charset="2"/>
              </a:rPr>
              <a:t>낮게 함</a:t>
            </a:r>
            <a:endParaRPr lang="en-US" altLang="ko-KR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DC127F15-09D9-4662-993D-C95FC59FC42A}"/>
              </a:ext>
            </a:extLst>
          </p:cNvPr>
          <p:cNvSpPr txBox="1">
            <a:spLocks/>
          </p:cNvSpPr>
          <p:nvPr/>
        </p:nvSpPr>
        <p:spPr>
          <a:xfrm>
            <a:off x="3480547" y="501385"/>
            <a:ext cx="5230906" cy="98454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변수 간의 </a:t>
            </a:r>
            <a:r>
              <a:rPr lang="ko-KR" altLang="en-US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상관관계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991372-D249-954D-AA25-FF0B665D5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05" y="1331297"/>
            <a:ext cx="6232239" cy="552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317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445788" y="2718654"/>
            <a:ext cx="508952" cy="144016"/>
            <a:chOff x="683568" y="4653136"/>
            <a:chExt cx="508952" cy="144016"/>
          </a:xfrm>
        </p:grpSpPr>
        <p:sp>
          <p:nvSpPr>
            <p:cNvPr id="23" name="Rectangle 22"/>
            <p:cNvSpPr/>
            <p:nvPr userDrawn="1"/>
          </p:nvSpPr>
          <p:spPr>
            <a:xfrm>
              <a:off x="683568" y="4653136"/>
              <a:ext cx="14401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866036" y="4653136"/>
              <a:ext cx="144016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048504" y="4653136"/>
              <a:ext cx="144016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51C86C1-E611-4DC4-AFB7-31D38219DFF9}"/>
              </a:ext>
            </a:extLst>
          </p:cNvPr>
          <p:cNvSpPr txBox="1"/>
          <p:nvPr/>
        </p:nvSpPr>
        <p:spPr>
          <a:xfrm>
            <a:off x="445788" y="1164030"/>
            <a:ext cx="3660338" cy="1239282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ko-KR" altLang="en-US" sz="4000" dirty="0">
                <a:solidFill>
                  <a:schemeClr val="accent3">
                    <a:lumMod val="75000"/>
                  </a:schemeClr>
                </a:solidFill>
              </a:rPr>
              <a:t>요일 별 </a:t>
            </a:r>
            <a:endParaRPr lang="en-CA" altLang="ko-KR" sz="4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4000" dirty="0">
                <a:solidFill>
                  <a:schemeClr val="accent3">
                    <a:lumMod val="75000"/>
                  </a:schemeClr>
                </a:solidFill>
              </a:rPr>
              <a:t>판매량 </a:t>
            </a:r>
            <a:endParaRPr lang="en-US" altLang="ko-KR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10A5EF3-40AA-4496-93C9-DD7C5067D82D}"/>
              </a:ext>
            </a:extLst>
          </p:cNvPr>
          <p:cNvSpPr/>
          <p:nvPr/>
        </p:nvSpPr>
        <p:spPr>
          <a:xfrm>
            <a:off x="1353289" y="2374062"/>
            <a:ext cx="3831396" cy="82652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(</a:t>
            </a:r>
            <a:r>
              <a:rPr lang="ko-KR" altLang="en-US" sz="2000" b="1" dirty="0">
                <a:solidFill>
                  <a:schemeClr val="accent1"/>
                </a:solidFill>
              </a:rPr>
              <a:t>일시적</a:t>
            </a:r>
            <a:r>
              <a:rPr lang="en-US" altLang="ko-KR" sz="2000" b="1" dirty="0">
                <a:solidFill>
                  <a:schemeClr val="accent1"/>
                </a:solidFill>
              </a:rPr>
              <a:t>/ </a:t>
            </a:r>
            <a:r>
              <a:rPr lang="ko-KR" altLang="en-US" sz="2000" b="1" dirty="0">
                <a:solidFill>
                  <a:schemeClr val="accent1"/>
                </a:solidFill>
              </a:rPr>
              <a:t>정기적 </a:t>
            </a:r>
            <a:r>
              <a:rPr lang="en-US" altLang="ko-KR" sz="2000" b="1" dirty="0">
                <a:solidFill>
                  <a:schemeClr val="accent1"/>
                </a:solidFill>
              </a:rPr>
              <a:t>promotion </a:t>
            </a:r>
            <a:r>
              <a:rPr lang="ko-KR" altLang="en-US" sz="2000" b="1" dirty="0">
                <a:solidFill>
                  <a:schemeClr val="accent1"/>
                </a:solidFill>
              </a:rPr>
              <a:t>여부</a:t>
            </a:r>
            <a:r>
              <a:rPr lang="en-US" altLang="ko-KR" sz="2000" b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76960D-D1B3-4EAD-AC92-3906DCF30D7A}"/>
              </a:ext>
            </a:extLst>
          </p:cNvPr>
          <p:cNvSpPr/>
          <p:nvPr/>
        </p:nvSpPr>
        <p:spPr>
          <a:xfrm>
            <a:off x="1831316" y="3351371"/>
            <a:ext cx="3535837" cy="1671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/>
                </a:solidFill>
              </a:rPr>
              <a:t>No promotion </a:t>
            </a:r>
            <a:r>
              <a:rPr lang="en-US" altLang="ko-KR" dirty="0">
                <a:solidFill>
                  <a:schemeClr val="accent3"/>
                </a:solidFill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일요일 </a:t>
            </a:r>
            <a:endParaRPr lang="en-CA" altLang="ko-KR" dirty="0">
              <a:sym typeface="Wingdings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3"/>
                </a:solidFill>
                <a:sym typeface="Wingdings" pitchFamily="2" charset="2"/>
              </a:rPr>
              <a:t>일시적</a:t>
            </a:r>
            <a:r>
              <a:rPr lang="en-US" altLang="ko-KR" dirty="0">
                <a:solidFill>
                  <a:schemeClr val="accent3"/>
                </a:solidFill>
                <a:sym typeface="Wingdings" pitchFamily="2" charset="2"/>
              </a:rPr>
              <a:t>/ </a:t>
            </a:r>
            <a:r>
              <a:rPr lang="ko-KR" altLang="en-US" dirty="0">
                <a:solidFill>
                  <a:schemeClr val="accent3"/>
                </a:solidFill>
                <a:sym typeface="Wingdings" pitchFamily="2" charset="2"/>
              </a:rPr>
              <a:t>둘 다 </a:t>
            </a:r>
            <a:r>
              <a:rPr lang="en-US" altLang="ko-KR" dirty="0">
                <a:solidFill>
                  <a:schemeClr val="accent3"/>
                </a:solidFill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월요일</a:t>
            </a:r>
            <a:endParaRPr lang="en-CA" altLang="ko-KR" dirty="0">
              <a:sym typeface="Wingdings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3"/>
                </a:solidFill>
                <a:sym typeface="Wingdings" pitchFamily="2" charset="2"/>
              </a:rPr>
              <a:t>정기적 </a:t>
            </a:r>
            <a:r>
              <a:rPr lang="en-US" altLang="ko-KR" dirty="0">
                <a:solidFill>
                  <a:schemeClr val="accent3"/>
                </a:solidFill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큰 상관 없음</a:t>
            </a:r>
            <a:endParaRPr lang="en-US" altLang="ko-KR" sz="20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445788" y="6069950"/>
            <a:ext cx="508952" cy="144016"/>
            <a:chOff x="683568" y="4653136"/>
            <a:chExt cx="508952" cy="144016"/>
          </a:xfrm>
        </p:grpSpPr>
        <p:sp>
          <p:nvSpPr>
            <p:cNvPr id="27" name="Rectangle 26"/>
            <p:cNvSpPr/>
            <p:nvPr userDrawn="1"/>
          </p:nvSpPr>
          <p:spPr>
            <a:xfrm>
              <a:off x="683568" y="4653136"/>
              <a:ext cx="14401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866036" y="4653136"/>
              <a:ext cx="144016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1048504" y="4653136"/>
              <a:ext cx="144016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3027339-6E40-7C41-AD0B-AEAC9393E7E5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72" b="433"/>
          <a:stretch/>
        </p:blipFill>
        <p:spPr>
          <a:xfrm>
            <a:off x="5367153" y="579536"/>
            <a:ext cx="6268599" cy="5833069"/>
          </a:xfrm>
        </p:spPr>
      </p:pic>
    </p:spTree>
    <p:extLst>
      <p:ext uri="{BB962C8B-B14F-4D97-AF65-F5344CB8AC3E}">
        <p14:creationId xmlns:p14="http://schemas.microsoft.com/office/powerpoint/2010/main" val="9144855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4A629F9-D08E-4FFF-B030-9B6A3CD46058}"/>
              </a:ext>
            </a:extLst>
          </p:cNvPr>
          <p:cNvSpPr/>
          <p:nvPr/>
        </p:nvSpPr>
        <p:spPr>
          <a:xfrm>
            <a:off x="364324" y="584947"/>
            <a:ext cx="7219817" cy="568810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AE4C8E-C454-4683-B1CF-A21314DC4546}"/>
              </a:ext>
            </a:extLst>
          </p:cNvPr>
          <p:cNvGrpSpPr/>
          <p:nvPr/>
        </p:nvGrpSpPr>
        <p:grpSpPr>
          <a:xfrm>
            <a:off x="9731813" y="4229418"/>
            <a:ext cx="1056780" cy="1056780"/>
            <a:chOff x="8292388" y="1294534"/>
            <a:chExt cx="1056780" cy="10567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30D1A5-D32D-4C8A-B7A3-81D9A60AD4A9}"/>
                </a:ext>
              </a:extLst>
            </p:cNvPr>
            <p:cNvSpPr/>
            <p:nvPr/>
          </p:nvSpPr>
          <p:spPr>
            <a:xfrm>
              <a:off x="8292388" y="1294534"/>
              <a:ext cx="1056780" cy="10567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3AC7B5B-0934-46E3-9501-8FFE2C5004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63578" y="1365724"/>
              <a:ext cx="914400" cy="914400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574833D-5244-4C7A-885B-8F340B26947E}"/>
              </a:ext>
            </a:extLst>
          </p:cNvPr>
          <p:cNvSpPr txBox="1"/>
          <p:nvPr/>
        </p:nvSpPr>
        <p:spPr>
          <a:xfrm>
            <a:off x="8985336" y="3105833"/>
            <a:ext cx="254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A, C = 12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월 최고점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이후 폭락</a:t>
            </a:r>
            <a:endParaRPr lang="en-US" altLang="ko-KR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4149FE-19BB-47B6-8D66-C6FF59B087A3}"/>
              </a:ext>
            </a:extLst>
          </p:cNvPr>
          <p:cNvSpPr txBox="1"/>
          <p:nvPr/>
        </p:nvSpPr>
        <p:spPr>
          <a:xfrm>
            <a:off x="8364071" y="1523012"/>
            <a:ext cx="3171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Time-series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06CC6-D1A2-EB4A-BB7C-7C40368FC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14" y="735549"/>
            <a:ext cx="7041554" cy="5537503"/>
          </a:xfrm>
          <a:prstGeom prst="rect">
            <a:avLst/>
          </a:prstGeom>
        </p:spPr>
      </p:pic>
      <p:sp>
        <p:nvSpPr>
          <p:cNvPr id="21" name="Rectangle 15">
            <a:extLst>
              <a:ext uri="{FF2B5EF4-FFF2-40B4-BE49-F238E27FC236}">
                <a16:creationId xmlns:a16="http://schemas.microsoft.com/office/drawing/2014/main" id="{A6EB58B6-037B-AA4D-95BB-B936CA45FEDC}"/>
              </a:ext>
            </a:extLst>
          </p:cNvPr>
          <p:cNvSpPr/>
          <p:nvPr/>
        </p:nvSpPr>
        <p:spPr>
          <a:xfrm rot="5400000">
            <a:off x="10075983" y="454262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789628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06507" y="235197"/>
            <a:ext cx="7798495" cy="724247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accent1"/>
                </a:solidFill>
              </a:rPr>
              <a:t>판매량 경향 </a:t>
            </a:r>
            <a:r>
              <a:rPr lang="en-US" altLang="ko-KR" sz="4000" dirty="0">
                <a:solidFill>
                  <a:schemeClr val="accent1"/>
                </a:solidFill>
              </a:rPr>
              <a:t>(Store type)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45D39537-280C-49FC-B8E7-1656443BB698}"/>
              </a:ext>
            </a:extLst>
          </p:cNvPr>
          <p:cNvSpPr>
            <a:spLocks noChangeAspect="1"/>
          </p:cNvSpPr>
          <p:nvPr/>
        </p:nvSpPr>
        <p:spPr>
          <a:xfrm flipH="1">
            <a:off x="8483061" y="1011366"/>
            <a:ext cx="5144020" cy="5457787"/>
          </a:xfrm>
          <a:custGeom>
            <a:avLst/>
            <a:gdLst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06967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06967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5009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5009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3242086 w 3685559"/>
              <a:gd name="connsiteY0" fmla="*/ 502 h 4075717"/>
              <a:gd name="connsiteX1" fmla="*/ 3039781 w 3685559"/>
              <a:gd name="connsiteY1" fmla="*/ 236898 h 4075717"/>
              <a:gd name="connsiteX2" fmla="*/ 2587911 w 3685559"/>
              <a:gd name="connsiteY2" fmla="*/ 1238878 h 4075717"/>
              <a:gd name="connsiteX3" fmla="*/ 2116392 w 3685559"/>
              <a:gd name="connsiteY3" fmla="*/ 2005097 h 4075717"/>
              <a:gd name="connsiteX4" fmla="*/ 0 w 3685559"/>
              <a:gd name="connsiteY4" fmla="*/ 2087841 h 4075717"/>
              <a:gd name="connsiteX5" fmla="*/ 643998 w 3685559"/>
              <a:gd name="connsiteY5" fmla="*/ 3833487 h 4075717"/>
              <a:gd name="connsiteX6" fmla="*/ 1836159 w 3685559"/>
              <a:gd name="connsiteY6" fmla="*/ 3833487 h 4075717"/>
              <a:gd name="connsiteX7" fmla="*/ 1836159 w 3685559"/>
              <a:gd name="connsiteY7" fmla="*/ 3838265 h 4075717"/>
              <a:gd name="connsiteX8" fmla="*/ 3584325 w 3685559"/>
              <a:gd name="connsiteY8" fmla="*/ 4075717 h 4075717"/>
              <a:gd name="connsiteX9" fmla="*/ 3618831 w 3685559"/>
              <a:gd name="connsiteY9" fmla="*/ 1784605 h 4075717"/>
              <a:gd name="connsiteX10" fmla="*/ 3452360 w 3685559"/>
              <a:gd name="connsiteY10" fmla="*/ 1641635 h 4075717"/>
              <a:gd name="connsiteX11" fmla="*/ 3678295 w 3685559"/>
              <a:gd name="connsiteY11" fmla="*/ 698595 h 4075717"/>
              <a:gd name="connsiteX12" fmla="*/ 3242086 w 3685559"/>
              <a:gd name="connsiteY12" fmla="*/ 502 h 4075717"/>
              <a:gd name="connsiteX0" fmla="*/ 3250449 w 3693922"/>
              <a:gd name="connsiteY0" fmla="*/ 502 h 4075717"/>
              <a:gd name="connsiteX1" fmla="*/ 3048144 w 3693922"/>
              <a:gd name="connsiteY1" fmla="*/ 236898 h 4075717"/>
              <a:gd name="connsiteX2" fmla="*/ 2596274 w 3693922"/>
              <a:gd name="connsiteY2" fmla="*/ 1238878 h 4075717"/>
              <a:gd name="connsiteX3" fmla="*/ 2124755 w 3693922"/>
              <a:gd name="connsiteY3" fmla="*/ 2005097 h 4075717"/>
              <a:gd name="connsiteX4" fmla="*/ 8363 w 3693922"/>
              <a:gd name="connsiteY4" fmla="*/ 2087841 h 4075717"/>
              <a:gd name="connsiteX5" fmla="*/ 0 w 3693922"/>
              <a:gd name="connsiteY5" fmla="*/ 3911765 h 4075717"/>
              <a:gd name="connsiteX6" fmla="*/ 1844522 w 3693922"/>
              <a:gd name="connsiteY6" fmla="*/ 3833487 h 4075717"/>
              <a:gd name="connsiteX7" fmla="*/ 1844522 w 3693922"/>
              <a:gd name="connsiteY7" fmla="*/ 3838265 h 4075717"/>
              <a:gd name="connsiteX8" fmla="*/ 3592688 w 3693922"/>
              <a:gd name="connsiteY8" fmla="*/ 4075717 h 4075717"/>
              <a:gd name="connsiteX9" fmla="*/ 3627194 w 3693922"/>
              <a:gd name="connsiteY9" fmla="*/ 1784605 h 4075717"/>
              <a:gd name="connsiteX10" fmla="*/ 3460723 w 3693922"/>
              <a:gd name="connsiteY10" fmla="*/ 1641635 h 4075717"/>
              <a:gd name="connsiteX11" fmla="*/ 3686658 w 3693922"/>
              <a:gd name="connsiteY11" fmla="*/ 698595 h 4075717"/>
              <a:gd name="connsiteX12" fmla="*/ 3250449 w 3693922"/>
              <a:gd name="connsiteY12" fmla="*/ 502 h 4075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93922" h="4075717">
                <a:moveTo>
                  <a:pt x="3250449" y="502"/>
                </a:moveTo>
                <a:cubicBezTo>
                  <a:pt x="3155074" y="7112"/>
                  <a:pt x="3074749" y="79316"/>
                  <a:pt x="3048144" y="236898"/>
                </a:cubicBezTo>
                <a:cubicBezTo>
                  <a:pt x="2933538" y="708418"/>
                  <a:pt x="2759995" y="895061"/>
                  <a:pt x="2596274" y="1238878"/>
                </a:cubicBezTo>
                <a:cubicBezTo>
                  <a:pt x="2412905" y="1523754"/>
                  <a:pt x="2271473" y="1671105"/>
                  <a:pt x="2124755" y="2005097"/>
                </a:cubicBezTo>
                <a:cubicBezTo>
                  <a:pt x="2022146" y="2185125"/>
                  <a:pt x="559547" y="2088967"/>
                  <a:pt x="8363" y="2087841"/>
                </a:cubicBezTo>
                <a:cubicBezTo>
                  <a:pt x="5575" y="2695816"/>
                  <a:pt x="2788" y="3303790"/>
                  <a:pt x="0" y="3911765"/>
                </a:cubicBezTo>
                <a:lnTo>
                  <a:pt x="1844522" y="3833487"/>
                </a:lnTo>
                <a:lnTo>
                  <a:pt x="1844522" y="3838265"/>
                </a:lnTo>
                <a:cubicBezTo>
                  <a:pt x="2610294" y="3974499"/>
                  <a:pt x="3103304" y="4051233"/>
                  <a:pt x="3592688" y="4075717"/>
                </a:cubicBezTo>
                <a:lnTo>
                  <a:pt x="3627194" y="1784605"/>
                </a:lnTo>
                <a:cubicBezTo>
                  <a:pt x="3485439" y="1693817"/>
                  <a:pt x="3576597" y="1766928"/>
                  <a:pt x="3460723" y="1641635"/>
                </a:cubicBezTo>
                <a:cubicBezTo>
                  <a:pt x="3400146" y="1381317"/>
                  <a:pt x="3658825" y="991658"/>
                  <a:pt x="3686658" y="698595"/>
                </a:cubicBezTo>
                <a:cubicBezTo>
                  <a:pt x="3742937" y="288881"/>
                  <a:pt x="3460274" y="-14043"/>
                  <a:pt x="3250449" y="5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80D7E3E1-6945-4F9B-83BD-77541B69905D}"/>
              </a:ext>
            </a:extLst>
          </p:cNvPr>
          <p:cNvSpPr/>
          <p:nvPr/>
        </p:nvSpPr>
        <p:spPr>
          <a:xfrm>
            <a:off x="6662651" y="4495689"/>
            <a:ext cx="2597727" cy="98027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E03BEC0E-0BFD-4334-A5FB-044BDAA5CD5C}"/>
              </a:ext>
            </a:extLst>
          </p:cNvPr>
          <p:cNvSpPr/>
          <p:nvPr/>
        </p:nvSpPr>
        <p:spPr>
          <a:xfrm>
            <a:off x="6702136" y="5553716"/>
            <a:ext cx="2597727" cy="98027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7B94B5E-3EAE-174E-8425-2EFA1CE01843}"/>
              </a:ext>
            </a:extLst>
          </p:cNvPr>
          <p:cNvGrpSpPr/>
          <p:nvPr/>
        </p:nvGrpSpPr>
        <p:grpSpPr>
          <a:xfrm>
            <a:off x="6339393" y="3438135"/>
            <a:ext cx="3070881" cy="980273"/>
            <a:chOff x="7667861" y="3806368"/>
            <a:chExt cx="2348872" cy="629472"/>
          </a:xfrm>
        </p:grpSpPr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88FAECC1-5B6B-45FD-B4A8-F7ABD896C18D}"/>
                </a:ext>
              </a:extLst>
            </p:cNvPr>
            <p:cNvSpPr/>
            <p:nvPr/>
          </p:nvSpPr>
          <p:spPr>
            <a:xfrm>
              <a:off x="7848815" y="3806368"/>
              <a:ext cx="1986964" cy="62947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97F695-1380-4EC9-96B1-A3C3FD2BC557}"/>
                </a:ext>
              </a:extLst>
            </p:cNvPr>
            <p:cNvSpPr txBox="1"/>
            <p:nvPr/>
          </p:nvSpPr>
          <p:spPr>
            <a:xfrm>
              <a:off x="7667861" y="3842002"/>
              <a:ext cx="2348872" cy="454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cs typeface="Arial" pitchFamily="34" charset="0"/>
                </a:rPr>
                <a:t>C = </a:t>
              </a:r>
            </a:p>
            <a:p>
              <a:pPr algn="ctr"/>
              <a:r>
                <a:rPr lang="en-US" altLang="ko-KR" sz="2000" b="1" dirty="0">
                  <a:cs typeface="Arial" pitchFamily="34" charset="0"/>
                </a:rPr>
                <a:t>sales </a:t>
              </a:r>
              <a:r>
                <a:rPr lang="ko-KR" altLang="en-US" sz="2000" b="1" dirty="0">
                  <a:cs typeface="Arial" pitchFamily="34" charset="0"/>
                </a:rPr>
                <a:t>떨어짐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02DF4D0-5AC7-4CEF-B079-254FCB5A9006}"/>
              </a:ext>
            </a:extLst>
          </p:cNvPr>
          <p:cNvSpPr txBox="1"/>
          <p:nvPr/>
        </p:nvSpPr>
        <p:spPr>
          <a:xfrm>
            <a:off x="6940591" y="4653476"/>
            <a:ext cx="1962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cs typeface="Arial" pitchFamily="34" charset="0"/>
              </a:rPr>
              <a:t>나머지 </a:t>
            </a:r>
            <a:r>
              <a:rPr lang="en-US" altLang="ko-KR" sz="2000" b="1" dirty="0">
                <a:cs typeface="Arial" pitchFamily="34" charset="0"/>
              </a:rPr>
              <a:t>store type </a:t>
            </a:r>
            <a:r>
              <a:rPr lang="ko-KR" altLang="en-US" sz="2000" b="1" dirty="0">
                <a:cs typeface="Arial" pitchFamily="34" charset="0"/>
              </a:rPr>
              <a:t>올라감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CBE57-0646-4E69-86FC-F3D93E3C9848}"/>
              </a:ext>
            </a:extLst>
          </p:cNvPr>
          <p:cNvSpPr txBox="1"/>
          <p:nvPr/>
        </p:nvSpPr>
        <p:spPr>
          <a:xfrm>
            <a:off x="6690202" y="5613542"/>
            <a:ext cx="2637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cs typeface="Arial" pitchFamily="34" charset="0"/>
              </a:rPr>
              <a:t>A&amp;C:</a:t>
            </a:r>
            <a:r>
              <a:rPr lang="ko-KR" altLang="en-US" b="1" dirty="0">
                <a:cs typeface="Arial" pitchFamily="34" charset="0"/>
              </a:rPr>
              <a:t> 비슷한 그래프 </a:t>
            </a:r>
            <a:r>
              <a:rPr lang="ko-KR" altLang="en-US" b="1" dirty="0" err="1">
                <a:cs typeface="Arial" pitchFamily="34" charset="0"/>
              </a:rPr>
              <a:t>개형</a:t>
            </a:r>
            <a:endParaRPr lang="en-CA" altLang="ko-KR" b="1" dirty="0">
              <a:cs typeface="Arial" pitchFamily="34" charset="0"/>
            </a:endParaRPr>
          </a:p>
          <a:p>
            <a:pPr algn="ctr"/>
            <a:r>
              <a:rPr lang="en-US" altLang="ko-KR" b="1" dirty="0">
                <a:cs typeface="Arial" pitchFamily="34" charset="0"/>
                <a:sym typeface="Wingdings" pitchFamily="2" charset="2"/>
              </a:rPr>
              <a:t></a:t>
            </a:r>
            <a:r>
              <a:rPr lang="ko-KR" altLang="en-US" b="1" dirty="0">
                <a:cs typeface="Arial" pitchFamily="34" charset="0"/>
                <a:sym typeface="Wingdings" pitchFamily="2" charset="2"/>
              </a:rPr>
              <a:t> 하락세 예상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AC07FF6-3C07-3C42-866E-E688D05B4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3" y="1011366"/>
            <a:ext cx="5738970" cy="561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889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487196"/>
            <a:ext cx="11573197" cy="724247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모델 선정</a:t>
            </a:r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3C1945F9-EC1A-4DC6-94BC-B32747B005FE}"/>
              </a:ext>
            </a:extLst>
          </p:cNvPr>
          <p:cNvSpPr/>
          <p:nvPr/>
        </p:nvSpPr>
        <p:spPr>
          <a:xfrm>
            <a:off x="1680883" y="1452281"/>
            <a:ext cx="3890638" cy="4518773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33A5B-4124-4040-9CE8-2CC7389D865C}"/>
              </a:ext>
            </a:extLst>
          </p:cNvPr>
          <p:cNvSpPr txBox="1"/>
          <p:nvPr/>
        </p:nvSpPr>
        <p:spPr>
          <a:xfrm>
            <a:off x="1605459" y="3070422"/>
            <a:ext cx="2967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SARIMA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F92240F-9426-4459-961B-946E9397F0BD}"/>
              </a:ext>
            </a:extLst>
          </p:cNvPr>
          <p:cNvSpPr/>
          <p:nvPr/>
        </p:nvSpPr>
        <p:spPr>
          <a:xfrm>
            <a:off x="1977278" y="1819399"/>
            <a:ext cx="2672030" cy="911296"/>
          </a:xfrm>
          <a:prstGeom prst="rightArrow">
            <a:avLst>
              <a:gd name="adj1" fmla="val 65118"/>
              <a:gd name="adj2" fmla="val 836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0333B-F156-427B-AAF1-944EE4E4CA42}"/>
              </a:ext>
            </a:extLst>
          </p:cNvPr>
          <p:cNvSpPr txBox="1"/>
          <p:nvPr/>
        </p:nvSpPr>
        <p:spPr>
          <a:xfrm>
            <a:off x="2454938" y="2013563"/>
            <a:ext cx="1171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Rounded Rectangle 64">
            <a:extLst>
              <a:ext uri="{FF2B5EF4-FFF2-40B4-BE49-F238E27FC236}">
                <a16:creationId xmlns:a16="http://schemas.microsoft.com/office/drawing/2014/main" id="{E89F2E82-E7EE-4C9E-8597-98FAD43633DD}"/>
              </a:ext>
            </a:extLst>
          </p:cNvPr>
          <p:cNvSpPr/>
          <p:nvPr/>
        </p:nvSpPr>
        <p:spPr>
          <a:xfrm>
            <a:off x="4648808" y="1452281"/>
            <a:ext cx="5792054" cy="4518773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CEAE11-F733-418D-90FA-9BC61AEA23A5}"/>
              </a:ext>
            </a:extLst>
          </p:cNvPr>
          <p:cNvGrpSpPr/>
          <p:nvPr/>
        </p:nvGrpSpPr>
        <p:grpSpPr>
          <a:xfrm>
            <a:off x="4444825" y="2964060"/>
            <a:ext cx="2819482" cy="1453833"/>
            <a:chOff x="774452" y="3681132"/>
            <a:chExt cx="1698908" cy="13785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8A565F-9B05-422B-A324-51E9943213B0}"/>
                </a:ext>
              </a:extLst>
            </p:cNvPr>
            <p:cNvSpPr txBox="1"/>
            <p:nvPr/>
          </p:nvSpPr>
          <p:spPr>
            <a:xfrm>
              <a:off x="774452" y="3681132"/>
              <a:ext cx="1698908" cy="904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5"/>
                  </a:solidFill>
                  <a:cs typeface="Arial" pitchFamily="34" charset="0"/>
                </a:rPr>
                <a:t>Random </a:t>
              </a:r>
            </a:p>
            <a:p>
              <a:pPr algn="ctr"/>
              <a:r>
                <a:rPr lang="en-US" altLang="ko-KR" sz="2800" b="1" dirty="0">
                  <a:solidFill>
                    <a:schemeClr val="accent5"/>
                  </a:solidFill>
                  <a:cs typeface="Arial" pitchFamily="34" charset="0"/>
                </a:rPr>
                <a:t>Forest</a:t>
              </a:r>
              <a:endParaRPr lang="ko-KR" altLang="en-US" sz="28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12232A-A513-4EDD-8F67-EE885CFE5C78}"/>
                </a:ext>
              </a:extLst>
            </p:cNvPr>
            <p:cNvSpPr txBox="1"/>
            <p:nvPr/>
          </p:nvSpPr>
          <p:spPr>
            <a:xfrm>
              <a:off x="1056302" y="4709462"/>
              <a:ext cx="1266641" cy="350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dirty="0">
                <a:cs typeface="Arial" pitchFamily="34" charset="0"/>
              </a:endParaRPr>
            </a:p>
          </p:txBody>
        </p:sp>
      </p:grpSp>
      <p:sp>
        <p:nvSpPr>
          <p:cNvPr id="13" name="Right Arrow 66">
            <a:extLst>
              <a:ext uri="{FF2B5EF4-FFF2-40B4-BE49-F238E27FC236}">
                <a16:creationId xmlns:a16="http://schemas.microsoft.com/office/drawing/2014/main" id="{1AFC4C71-6016-4497-B259-A0F52845B0DF}"/>
              </a:ext>
            </a:extLst>
          </p:cNvPr>
          <p:cNvSpPr/>
          <p:nvPr/>
        </p:nvSpPr>
        <p:spPr>
          <a:xfrm>
            <a:off x="4657747" y="1819399"/>
            <a:ext cx="2672030" cy="911296"/>
          </a:xfrm>
          <a:prstGeom prst="rightArrow">
            <a:avLst>
              <a:gd name="adj1" fmla="val 65118"/>
              <a:gd name="adj2" fmla="val 84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BBAD1-7EBC-4E45-AE20-2B920F2D7751}"/>
              </a:ext>
            </a:extLst>
          </p:cNvPr>
          <p:cNvSpPr txBox="1"/>
          <p:nvPr/>
        </p:nvSpPr>
        <p:spPr>
          <a:xfrm>
            <a:off x="5156053" y="2013563"/>
            <a:ext cx="1171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3730A5-8E44-4F94-9229-AC4402CCA01A}"/>
              </a:ext>
            </a:extLst>
          </p:cNvPr>
          <p:cNvSpPr txBox="1"/>
          <p:nvPr/>
        </p:nvSpPr>
        <p:spPr>
          <a:xfrm>
            <a:off x="7185482" y="3065432"/>
            <a:ext cx="2967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accent3"/>
                </a:solidFill>
                <a:cs typeface="Arial" pitchFamily="34" charset="0"/>
              </a:rPr>
              <a:t>Xgboost</a:t>
            </a:r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endParaRPr lang="ko-KR" altLang="en-US" sz="28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9" name="Right Arrow 73">
            <a:extLst>
              <a:ext uri="{FF2B5EF4-FFF2-40B4-BE49-F238E27FC236}">
                <a16:creationId xmlns:a16="http://schemas.microsoft.com/office/drawing/2014/main" id="{644BAD84-2B0F-440C-8BE1-D05D443EE5F4}"/>
              </a:ext>
            </a:extLst>
          </p:cNvPr>
          <p:cNvSpPr/>
          <p:nvPr/>
        </p:nvSpPr>
        <p:spPr>
          <a:xfrm>
            <a:off x="7338216" y="1819399"/>
            <a:ext cx="2672030" cy="911296"/>
          </a:xfrm>
          <a:prstGeom prst="rightArrow">
            <a:avLst>
              <a:gd name="adj1" fmla="val 65118"/>
              <a:gd name="adj2" fmla="val 846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F56028-DB8B-44D7-9297-8EA3E4FD85D0}"/>
              </a:ext>
            </a:extLst>
          </p:cNvPr>
          <p:cNvSpPr txBox="1"/>
          <p:nvPr/>
        </p:nvSpPr>
        <p:spPr>
          <a:xfrm>
            <a:off x="7996719" y="2013563"/>
            <a:ext cx="1171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76D2E6-1498-CD4C-9503-318CF18E9F7D}"/>
              </a:ext>
            </a:extLst>
          </p:cNvPr>
          <p:cNvSpPr txBox="1"/>
          <p:nvPr/>
        </p:nvSpPr>
        <p:spPr>
          <a:xfrm>
            <a:off x="2001665" y="4233227"/>
            <a:ext cx="206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dirty="0" err="1">
                <a:cs typeface="Arial" pitchFamily="34" charset="0"/>
              </a:rPr>
              <a:t>시계열값과</a:t>
            </a:r>
            <a:r>
              <a:rPr lang="ko-KR" altLang="en-US" dirty="0">
                <a:cs typeface="Arial" pitchFamily="34" charset="0"/>
              </a:rPr>
              <a:t> </a:t>
            </a:r>
            <a:r>
              <a:rPr lang="en-US" altLang="ko-KR" dirty="0">
                <a:cs typeface="Arial" pitchFamily="34" charset="0"/>
              </a:rPr>
              <a:t>sales</a:t>
            </a:r>
            <a:r>
              <a:rPr lang="ko-KR" altLang="en-US" dirty="0">
                <a:cs typeface="Arial" pitchFamily="34" charset="0"/>
              </a:rPr>
              <a:t>변수 활용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0C320D-3520-5840-A818-585C1EE77F3C}"/>
              </a:ext>
            </a:extLst>
          </p:cNvPr>
          <p:cNvSpPr txBox="1"/>
          <p:nvPr/>
        </p:nvSpPr>
        <p:spPr>
          <a:xfrm>
            <a:off x="5400894" y="4242474"/>
            <a:ext cx="4287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 err="1">
                <a:cs typeface="Arial" pitchFamily="34" charset="0"/>
              </a:rPr>
              <a:t>연속형</a:t>
            </a:r>
            <a:r>
              <a:rPr lang="ko-KR" altLang="en-US" dirty="0">
                <a:cs typeface="Arial" pitchFamily="34" charset="0"/>
              </a:rPr>
              <a:t> 변수 예측 가능한</a:t>
            </a:r>
            <a:endParaRPr lang="en-CA" altLang="ko-KR" dirty="0">
              <a:cs typeface="Arial" pitchFamily="34" charset="0"/>
            </a:endParaRPr>
          </a:p>
          <a:p>
            <a:pPr algn="ctr"/>
            <a:r>
              <a:rPr lang="ko-KR" altLang="en-US" dirty="0">
                <a:cs typeface="Arial" pitchFamily="34" charset="0"/>
              </a:rPr>
              <a:t>앙상블 모델과 모형을 사용</a:t>
            </a:r>
            <a:endParaRPr lang="en-US" altLang="ko-KR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0427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3292" y="1651590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INDEX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7CAFC84-4744-4178-95B5-AB423D30EFA8}"/>
              </a:ext>
            </a:extLst>
          </p:cNvPr>
          <p:cNvGrpSpPr/>
          <p:nvPr/>
        </p:nvGrpSpPr>
        <p:grpSpPr>
          <a:xfrm>
            <a:off x="1736474" y="3310868"/>
            <a:ext cx="4726013" cy="1015663"/>
            <a:chOff x="5692278" y="3070393"/>
            <a:chExt cx="4726013" cy="1015663"/>
          </a:xfrm>
        </p:grpSpPr>
        <p:sp>
          <p:nvSpPr>
            <p:cNvPr id="8" name="TextBox 7"/>
            <p:cNvSpPr txBox="1"/>
            <p:nvPr/>
          </p:nvSpPr>
          <p:spPr>
            <a:xfrm>
              <a:off x="6770451" y="3578225"/>
              <a:ext cx="36478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cs typeface="Arial" pitchFamily="34" charset="0"/>
                </a:rPr>
                <a:t>데이터 정의</a:t>
              </a: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Introduction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C1A5C06-9DB4-413C-9356-73FF09130A4F}"/>
              </a:ext>
            </a:extLst>
          </p:cNvPr>
          <p:cNvGrpSpPr/>
          <p:nvPr/>
        </p:nvGrpSpPr>
        <p:grpSpPr>
          <a:xfrm>
            <a:off x="6617763" y="3310867"/>
            <a:ext cx="4726013" cy="1015663"/>
            <a:chOff x="5692278" y="3070393"/>
            <a:chExt cx="4726013" cy="101566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DA9A0A-1F22-498C-A63F-802984197176}"/>
                </a:ext>
              </a:extLst>
            </p:cNvPr>
            <p:cNvSpPr txBox="1"/>
            <p:nvPr/>
          </p:nvSpPr>
          <p:spPr>
            <a:xfrm>
              <a:off x="6770451" y="3578225"/>
              <a:ext cx="36478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cs typeface="Arial" pitchFamily="34" charset="0"/>
                </a:rPr>
                <a:t>전처리 </a:t>
              </a:r>
              <a:r>
                <a:rPr lang="en-US" altLang="ko-KR" sz="1600" dirty="0">
                  <a:cs typeface="Arial" pitchFamily="34" charset="0"/>
                </a:rPr>
                <a:t>&amp; EDA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F50ED2-77D6-4064-8834-6CA6460394EB}"/>
                </a:ext>
              </a:extLst>
            </p:cNvPr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Data Relations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4FFC14-B4AA-49BC-8F34-087407605B97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C62BB4-E7CE-481F-853F-FDA59731498B}"/>
              </a:ext>
            </a:extLst>
          </p:cNvPr>
          <p:cNvGrpSpPr/>
          <p:nvPr/>
        </p:nvGrpSpPr>
        <p:grpSpPr>
          <a:xfrm>
            <a:off x="1736474" y="4731682"/>
            <a:ext cx="4881289" cy="1092607"/>
            <a:chOff x="5692278" y="3070393"/>
            <a:chExt cx="4881289" cy="109260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865D63-0537-4EFF-9BCC-9E0E0016CA01}"/>
                </a:ext>
              </a:extLst>
            </p:cNvPr>
            <p:cNvSpPr txBox="1"/>
            <p:nvPr/>
          </p:nvSpPr>
          <p:spPr>
            <a:xfrm>
              <a:off x="6770451" y="3578225"/>
              <a:ext cx="38031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cs typeface="Arial" pitchFamily="34" charset="0"/>
                </a:rPr>
                <a:t>히스토그램 및 변수간 상관관계 그래프</a:t>
              </a:r>
              <a:endParaRPr lang="en-CA" altLang="ko-KR" sz="1600" dirty="0">
                <a:cs typeface="Arial" pitchFamily="34" charset="0"/>
              </a:endParaRPr>
            </a:p>
            <a:p>
              <a:r>
                <a:rPr lang="en-US" altLang="ko-KR" sz="1600" dirty="0">
                  <a:cs typeface="Arial" pitchFamily="34" charset="0"/>
                </a:rPr>
                <a:t>EDA</a:t>
              </a:r>
              <a:r>
                <a:rPr lang="ko-KR" altLang="en-US" sz="1600" dirty="0">
                  <a:cs typeface="Arial" pitchFamily="34" charset="0"/>
                </a:rPr>
                <a:t> 보고서</a:t>
              </a: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5D842C6-31BE-495F-BE59-FAB5E8A2014D}"/>
                </a:ext>
              </a:extLst>
            </p:cNvPr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Data Visualization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5502A7-4347-4430-8DA7-2629A1C932A2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C7DA1F4-A93A-4A6E-8D7B-86B1E3FD26ED}"/>
              </a:ext>
            </a:extLst>
          </p:cNvPr>
          <p:cNvGrpSpPr/>
          <p:nvPr/>
        </p:nvGrpSpPr>
        <p:grpSpPr>
          <a:xfrm>
            <a:off x="6599291" y="4815016"/>
            <a:ext cx="4726013" cy="1015663"/>
            <a:chOff x="5692278" y="3070393"/>
            <a:chExt cx="4726013" cy="101566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764B062-95E9-4460-8BDD-A8ECD228A425}"/>
                </a:ext>
              </a:extLst>
            </p:cNvPr>
            <p:cNvSpPr txBox="1"/>
            <p:nvPr/>
          </p:nvSpPr>
          <p:spPr>
            <a:xfrm>
              <a:off x="6770451" y="3578225"/>
              <a:ext cx="36478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cs typeface="Arial" pitchFamily="34" charset="0"/>
                </a:rPr>
                <a:t>모델 선정</a:t>
              </a: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71E5D8-AA70-4D3C-88A5-3F7CDB0DC9A8}"/>
                </a:ext>
              </a:extLst>
            </p:cNvPr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Data</a:t>
              </a:r>
              <a:r>
                <a:rPr lang="ko-KR" altLang="en-US" sz="2700" b="1" dirty="0">
                  <a:cs typeface="Arial" pitchFamily="34" charset="0"/>
                </a:rPr>
                <a:t> </a:t>
              </a:r>
              <a:r>
                <a:rPr lang="en-US" altLang="ko-KR" sz="2700" b="1" dirty="0">
                  <a:cs typeface="Arial" pitchFamily="34" charset="0"/>
                </a:rPr>
                <a:t>Modeling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08661E6-62F9-4315-A04D-01E8BF32249F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accent1">
                      <a:lumMod val="50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634D92-DDA9-449E-9A4A-DA4A58A137F2}"/>
              </a:ext>
            </a:extLst>
          </p:cNvPr>
          <p:cNvSpPr/>
          <p:nvPr/>
        </p:nvSpPr>
        <p:spPr>
          <a:xfrm>
            <a:off x="577258" y="2908122"/>
            <a:ext cx="2703824" cy="1393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D5C7914-E3C7-4A19-8993-19344F9A2F93}"/>
              </a:ext>
            </a:extLst>
          </p:cNvPr>
          <p:cNvSpPr txBox="1">
            <a:spLocks/>
          </p:cNvSpPr>
          <p:nvPr/>
        </p:nvSpPr>
        <p:spPr>
          <a:xfrm>
            <a:off x="577258" y="3003007"/>
            <a:ext cx="2703824" cy="12032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</a:rPr>
              <a:t>Boosting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954424-C109-44C8-95CF-AD270EB6A407}"/>
              </a:ext>
            </a:extLst>
          </p:cNvPr>
          <p:cNvSpPr txBox="1"/>
          <p:nvPr/>
        </p:nvSpPr>
        <p:spPr>
          <a:xfrm>
            <a:off x="4437529" y="4301183"/>
            <a:ext cx="6612495" cy="2225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1"/>
                </a:solidFill>
                <a:cs typeface="Arial" pitchFamily="34" charset="0"/>
              </a:rPr>
              <a:t>순차적으로 </a:t>
            </a:r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tree </a:t>
            </a:r>
            <a:r>
              <a:rPr lang="ko-KR" altLang="en-US" b="1" dirty="0">
                <a:solidFill>
                  <a:schemeClr val="accent1"/>
                </a:solidFill>
                <a:cs typeface="Arial" pitchFamily="34" charset="0"/>
              </a:rPr>
              <a:t>생성</a:t>
            </a:r>
            <a:endParaRPr lang="en-CA" altLang="ko-KR" b="1" dirty="0">
              <a:solidFill>
                <a:schemeClr val="accent1"/>
              </a:solidFill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1"/>
                </a:solidFill>
                <a:cs typeface="Arial" pitchFamily="34" charset="0"/>
              </a:rPr>
              <a:t>오답에 높은 가중치</a:t>
            </a:r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accent1"/>
                </a:solidFill>
                <a:cs typeface="Arial" pitchFamily="34" charset="0"/>
              </a:rPr>
              <a:t>정답에 낮은 가중치 </a:t>
            </a:r>
            <a:r>
              <a:rPr lang="en-US" altLang="ko-KR" b="1" dirty="0">
                <a:solidFill>
                  <a:schemeClr val="accent1"/>
                </a:solidFill>
                <a:cs typeface="Arial" pitchFamily="34" charset="0"/>
                <a:sym typeface="Wingdings" pitchFamily="2" charset="2"/>
              </a:rPr>
              <a:t> </a:t>
            </a:r>
            <a:r>
              <a:rPr lang="ko-KR" altLang="en-US" b="1" dirty="0">
                <a:solidFill>
                  <a:schemeClr val="accent1"/>
                </a:solidFill>
                <a:cs typeface="Arial" pitchFamily="34" charset="0"/>
                <a:sym typeface="Wingdings" pitchFamily="2" charset="2"/>
              </a:rPr>
              <a:t>오답에 집중</a:t>
            </a:r>
            <a:endParaRPr lang="en-CA" altLang="ko-KR" b="1" dirty="0">
              <a:solidFill>
                <a:schemeClr val="accent1"/>
              </a:solidFill>
              <a:cs typeface="Arial" pitchFamily="34" charset="0"/>
              <a:sym typeface="Wingdings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1"/>
                </a:solidFill>
                <a:cs typeface="Arial" pitchFamily="34" charset="0"/>
                <a:sym typeface="Wingdings" pitchFamily="2" charset="2"/>
              </a:rPr>
              <a:t>높은 정확도</a:t>
            </a:r>
            <a:endParaRPr lang="en-CA" altLang="ko-KR" b="1" dirty="0">
              <a:solidFill>
                <a:schemeClr val="accent1"/>
              </a:solidFill>
              <a:cs typeface="Arial" pitchFamily="34" charset="0"/>
              <a:sym typeface="Wingdings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1"/>
                </a:solidFill>
                <a:cs typeface="Arial" pitchFamily="34" charset="0"/>
                <a:sym typeface="Wingdings" pitchFamily="2" charset="2"/>
              </a:rPr>
              <a:t>Outlier</a:t>
            </a:r>
            <a:r>
              <a:rPr lang="ko-KR" altLang="en-US" b="1" dirty="0">
                <a:solidFill>
                  <a:schemeClr val="accent1"/>
                </a:solidFill>
                <a:cs typeface="Arial" pitchFamily="34" charset="0"/>
                <a:sym typeface="Wingdings" pitchFamily="2" charset="2"/>
              </a:rPr>
              <a:t>에 취약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9" name="그림 6">
            <a:extLst>
              <a:ext uri="{FF2B5EF4-FFF2-40B4-BE49-F238E27FC236}">
                <a16:creationId xmlns:a16="http://schemas.microsoft.com/office/drawing/2014/main" id="{109FEA68-1EB0-5C4D-BAB5-C120DD90E4D2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r="630"/>
          <a:stretch>
            <a:fillRect/>
          </a:stretch>
        </p:blipFill>
        <p:spPr>
          <a:xfrm>
            <a:off x="3418507" y="1061450"/>
            <a:ext cx="8196235" cy="336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406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F1B6ECB4-BB23-43BE-93E7-DE48B0DCDD72}"/>
              </a:ext>
            </a:extLst>
          </p:cNvPr>
          <p:cNvSpPr txBox="1"/>
          <p:nvPr/>
        </p:nvSpPr>
        <p:spPr>
          <a:xfrm>
            <a:off x="1142104" y="3275957"/>
            <a:ext cx="3973499" cy="1117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Gradient Descent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 사용</a:t>
            </a:r>
            <a:endParaRPr lang="en-CA" altLang="ko-KR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손실 함수 최소화 하는 방법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F61B7451-E002-4FB0-9C16-C8B37A6BDCE5}"/>
              </a:ext>
            </a:extLst>
          </p:cNvPr>
          <p:cNvSpPr txBox="1">
            <a:spLocks/>
          </p:cNvSpPr>
          <p:nvPr/>
        </p:nvSpPr>
        <p:spPr>
          <a:xfrm>
            <a:off x="967873" y="696690"/>
            <a:ext cx="3281905" cy="235776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Gradient Boosting</a:t>
            </a:r>
            <a:endParaRPr lang="en-US" altLang="ko-KR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자유형: 도형 27">
            <a:extLst>
              <a:ext uri="{FF2B5EF4-FFF2-40B4-BE49-F238E27FC236}">
                <a16:creationId xmlns:a16="http://schemas.microsoft.com/office/drawing/2014/main" id="{5C6DA5C3-7B78-4621-AEF8-559F8E50A6DB}"/>
              </a:ext>
            </a:extLst>
          </p:cNvPr>
          <p:cNvSpPr/>
          <p:nvPr/>
        </p:nvSpPr>
        <p:spPr>
          <a:xfrm>
            <a:off x="10755082" y="1558843"/>
            <a:ext cx="1436918" cy="2386152"/>
          </a:xfrm>
          <a:custGeom>
            <a:avLst/>
            <a:gdLst>
              <a:gd name="connsiteX0" fmla="*/ 1193076 w 1436918"/>
              <a:gd name="connsiteY0" fmla="*/ 0 h 2386152"/>
              <a:gd name="connsiteX1" fmla="*/ 1436918 w 1436918"/>
              <a:gd name="connsiteY1" fmla="*/ 243842 h 2386152"/>
              <a:gd name="connsiteX2" fmla="*/ 1436918 w 1436918"/>
              <a:gd name="connsiteY2" fmla="*/ 2142310 h 2386152"/>
              <a:gd name="connsiteX3" fmla="*/ 1193076 w 1436918"/>
              <a:gd name="connsiteY3" fmla="*/ 2386152 h 2386152"/>
              <a:gd name="connsiteX4" fmla="*/ 0 w 1436918"/>
              <a:gd name="connsiteY4" fmla="*/ 1193076 h 238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2386152">
                <a:moveTo>
                  <a:pt x="1193076" y="0"/>
                </a:moveTo>
                <a:lnTo>
                  <a:pt x="1436918" y="243842"/>
                </a:lnTo>
                <a:lnTo>
                  <a:pt x="1436918" y="2142310"/>
                </a:lnTo>
                <a:lnTo>
                  <a:pt x="1193076" y="2386152"/>
                </a:lnTo>
                <a:lnTo>
                  <a:pt x="0" y="1193076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자유형: 도형 30">
            <a:extLst>
              <a:ext uri="{FF2B5EF4-FFF2-40B4-BE49-F238E27FC236}">
                <a16:creationId xmlns:a16="http://schemas.microsoft.com/office/drawing/2014/main" id="{2C268D95-6831-4266-B85D-064EBE9CA51C}"/>
              </a:ext>
            </a:extLst>
          </p:cNvPr>
          <p:cNvSpPr/>
          <p:nvPr/>
        </p:nvSpPr>
        <p:spPr>
          <a:xfrm>
            <a:off x="8155574" y="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자유형: 도형 34">
            <a:extLst>
              <a:ext uri="{FF2B5EF4-FFF2-40B4-BE49-F238E27FC236}">
                <a16:creationId xmlns:a16="http://schemas.microsoft.com/office/drawing/2014/main" id="{6459F166-C1AE-49BD-A7FB-4CDE1C54BAAC}"/>
              </a:ext>
            </a:extLst>
          </p:cNvPr>
          <p:cNvSpPr/>
          <p:nvPr/>
        </p:nvSpPr>
        <p:spPr>
          <a:xfrm>
            <a:off x="10755082" y="0"/>
            <a:ext cx="1436918" cy="1393380"/>
          </a:xfrm>
          <a:custGeom>
            <a:avLst/>
            <a:gdLst>
              <a:gd name="connsiteX0" fmla="*/ 200304 w 1436918"/>
              <a:gd name="connsiteY0" fmla="*/ 0 h 1393380"/>
              <a:gd name="connsiteX1" fmla="*/ 1436918 w 1436918"/>
              <a:gd name="connsiteY1" fmla="*/ 0 h 1393380"/>
              <a:gd name="connsiteX2" fmla="*/ 1436918 w 1436918"/>
              <a:gd name="connsiteY2" fmla="*/ 1149538 h 1393380"/>
              <a:gd name="connsiteX3" fmla="*/ 1193076 w 1436918"/>
              <a:gd name="connsiteY3" fmla="*/ 1393380 h 1393380"/>
              <a:gd name="connsiteX4" fmla="*/ 0 w 1436918"/>
              <a:gd name="connsiteY4" fmla="*/ 200304 h 139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1393380">
                <a:moveTo>
                  <a:pt x="200304" y="0"/>
                </a:moveTo>
                <a:lnTo>
                  <a:pt x="1436918" y="0"/>
                </a:lnTo>
                <a:lnTo>
                  <a:pt x="1436918" y="1149538"/>
                </a:lnTo>
                <a:lnTo>
                  <a:pt x="1193076" y="1393380"/>
                </a:lnTo>
                <a:lnTo>
                  <a:pt x="0" y="200304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자유형: 도형 35">
            <a:extLst>
              <a:ext uri="{FF2B5EF4-FFF2-40B4-BE49-F238E27FC236}">
                <a16:creationId xmlns:a16="http://schemas.microsoft.com/office/drawing/2014/main" id="{8657D5CE-DB48-4940-860E-BAB55C81C910}"/>
              </a:ext>
            </a:extLst>
          </p:cNvPr>
          <p:cNvSpPr/>
          <p:nvPr/>
        </p:nvSpPr>
        <p:spPr>
          <a:xfrm rot="10800000">
            <a:off x="6836223" y="546462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CBCAB-CEAA-4FBB-817A-DA1980DF9A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B828209-E6BF-4237-9516-5C4BF92B40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1710" y="438595"/>
            <a:ext cx="3644538" cy="3666309"/>
          </a:xfrm>
        </p:spPr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CA97C8F-E75D-420A-ADB5-E73CFEDA5D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8" name="Picture 4" descr="Image result for gradient descent">
            <a:extLst>
              <a:ext uri="{FF2B5EF4-FFF2-40B4-BE49-F238E27FC236}">
                <a16:creationId xmlns:a16="http://schemas.microsoft.com/office/drawing/2014/main" id="{D6354BC6-0709-C24A-8E07-AA31ECA42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9" b="8584"/>
          <a:stretch/>
        </p:blipFill>
        <p:spPr bwMode="auto">
          <a:xfrm>
            <a:off x="4887002" y="1421887"/>
            <a:ext cx="7183187" cy="387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7284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680" y="446719"/>
            <a:ext cx="11573197" cy="724247"/>
          </a:xfrm>
        </p:spPr>
        <p:txBody>
          <a:bodyPr>
            <a:normAutofit lnSpcReduction="10000"/>
          </a:bodyPr>
          <a:lstStyle/>
          <a:p>
            <a:r>
              <a:rPr lang="en-US" altLang="ko-KR" sz="4800" dirty="0" err="1">
                <a:solidFill>
                  <a:schemeClr val="accent5"/>
                </a:solidFill>
              </a:rPr>
              <a:t>XGBoost</a:t>
            </a:r>
            <a:r>
              <a:rPr lang="ko-KR" altLang="en-US" sz="4800" dirty="0">
                <a:solidFill>
                  <a:schemeClr val="accent5"/>
                </a:solidFill>
              </a:rPr>
              <a:t> </a:t>
            </a:r>
            <a:r>
              <a:rPr lang="en-US" altLang="ko-KR" sz="4800" dirty="0">
                <a:solidFill>
                  <a:schemeClr val="accent5"/>
                </a:solidFill>
              </a:rPr>
              <a:t>Modeling</a:t>
            </a:r>
            <a:endParaRPr lang="en-US" sz="4800" dirty="0">
              <a:solidFill>
                <a:schemeClr val="accent5"/>
              </a:solidFill>
            </a:endParaRP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D3297B33-85D3-4CA8-B1CA-301A6076E9F4}"/>
              </a:ext>
            </a:extLst>
          </p:cNvPr>
          <p:cNvGrpSpPr/>
          <p:nvPr/>
        </p:nvGrpSpPr>
        <p:grpSpPr>
          <a:xfrm>
            <a:off x="485767" y="2054064"/>
            <a:ext cx="11338600" cy="3392500"/>
            <a:chOff x="485767" y="1968339"/>
            <a:chExt cx="11338600" cy="19426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B14B775-12C8-4843-90B9-6AAD78AB06AC}"/>
                </a:ext>
              </a:extLst>
            </p:cNvPr>
            <p:cNvGrpSpPr/>
            <p:nvPr/>
          </p:nvGrpSpPr>
          <p:grpSpPr>
            <a:xfrm>
              <a:off x="485767" y="1968339"/>
              <a:ext cx="5624512" cy="1028614"/>
              <a:chOff x="-1038234" y="1968338"/>
              <a:chExt cx="5624512" cy="1028614"/>
            </a:xfrm>
            <a:solidFill>
              <a:schemeClr val="accent1"/>
            </a:solidFill>
          </p:grpSpPr>
          <p:sp>
            <p:nvSpPr>
              <p:cNvPr id="20" name="Block Arc 19">
                <a:extLst>
                  <a:ext uri="{FF2B5EF4-FFF2-40B4-BE49-F238E27FC236}">
                    <a16:creationId xmlns:a16="http://schemas.microsoft.com/office/drawing/2014/main" id="{FB6A1F82-9893-4B36-B5E8-61BF684C5D5E}"/>
                  </a:ext>
                </a:extLst>
              </p:cNvPr>
              <p:cNvSpPr/>
              <p:nvPr/>
            </p:nvSpPr>
            <p:spPr>
              <a:xfrm>
                <a:off x="-1038234" y="1968338"/>
                <a:ext cx="2003322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C3ABBC0-B024-49D4-BD31-406B77B87284}"/>
                  </a:ext>
                </a:extLst>
              </p:cNvPr>
              <p:cNvSpPr/>
              <p:nvPr/>
            </p:nvSpPr>
            <p:spPr>
              <a:xfrm>
                <a:off x="-93722" y="1968338"/>
                <a:ext cx="468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AC984FD-9299-40E6-BF91-A959FDB38932}"/>
                  </a:ext>
                </a:extLst>
              </p:cNvPr>
              <p:cNvSpPr/>
              <p:nvPr/>
            </p:nvSpPr>
            <p:spPr>
              <a:xfrm>
                <a:off x="-36573" y="2888952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ADC62F5-32FD-4212-A463-A53032D3D14E}"/>
                </a:ext>
              </a:extLst>
            </p:cNvPr>
            <p:cNvGrpSpPr/>
            <p:nvPr/>
          </p:nvGrpSpPr>
          <p:grpSpPr>
            <a:xfrm flipH="1">
              <a:off x="7144247" y="2884939"/>
              <a:ext cx="4680120" cy="1026000"/>
              <a:chOff x="-1156367" y="3794981"/>
              <a:chExt cx="4680120" cy="1026000"/>
            </a:xfrm>
            <a:solidFill>
              <a:schemeClr val="accent2"/>
            </a:solidFill>
          </p:grpSpPr>
          <p:sp>
            <p:nvSpPr>
              <p:cNvPr id="14" name="Block Arc 13">
                <a:extLst>
                  <a:ext uri="{FF2B5EF4-FFF2-40B4-BE49-F238E27FC236}">
                    <a16:creationId xmlns:a16="http://schemas.microsoft.com/office/drawing/2014/main" id="{F625AA56-1CB7-4846-939E-C1707354E406}"/>
                  </a:ext>
                </a:extLst>
              </p:cNvPr>
              <p:cNvSpPr/>
              <p:nvPr/>
            </p:nvSpPr>
            <p:spPr>
              <a:xfrm>
                <a:off x="-1156367" y="3794981"/>
                <a:ext cx="216024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8396D65-15BB-449D-8BD1-7A13347701E3}"/>
                  </a:ext>
                </a:extLst>
              </p:cNvPr>
              <p:cNvSpPr/>
              <p:nvPr/>
            </p:nvSpPr>
            <p:spPr>
              <a:xfrm>
                <a:off x="-76247" y="3794981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72D5A4-A3AD-4460-85FB-94929E7F3383}"/>
                </a:ext>
              </a:extLst>
            </p:cNvPr>
            <p:cNvSpPr/>
            <p:nvPr/>
          </p:nvSpPr>
          <p:spPr>
            <a:xfrm>
              <a:off x="5001022" y="2672976"/>
              <a:ext cx="216024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08D8F198-1160-4F7F-B2A2-ACBD47D8A315}"/>
              </a:ext>
            </a:extLst>
          </p:cNvPr>
          <p:cNvSpPr/>
          <p:nvPr/>
        </p:nvSpPr>
        <p:spPr>
          <a:xfrm>
            <a:off x="6133850" y="1882436"/>
            <a:ext cx="532746" cy="532746"/>
          </a:xfrm>
          <a:prstGeom prst="ellipse">
            <a:avLst/>
          </a:prstGeom>
          <a:noFill/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Left Arrow 9215">
            <a:extLst>
              <a:ext uri="{FF2B5EF4-FFF2-40B4-BE49-F238E27FC236}">
                <a16:creationId xmlns:a16="http://schemas.microsoft.com/office/drawing/2014/main" id="{F301D612-5EDD-4875-A461-CFB55576F1AA}"/>
              </a:ext>
            </a:extLst>
          </p:cNvPr>
          <p:cNvSpPr/>
          <p:nvPr/>
        </p:nvSpPr>
        <p:spPr>
          <a:xfrm>
            <a:off x="6210489" y="2007765"/>
            <a:ext cx="374385" cy="311890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9E547F-689C-4299-9EE8-E4E7F87B5C7A}"/>
              </a:ext>
            </a:extLst>
          </p:cNvPr>
          <p:cNvSpPr txBox="1"/>
          <p:nvPr/>
        </p:nvSpPr>
        <p:spPr>
          <a:xfrm>
            <a:off x="5225808" y="2864814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8AAAAB-7BBC-40C4-B3D9-6D2A4C650411}"/>
              </a:ext>
            </a:extLst>
          </p:cNvPr>
          <p:cNvSpPr txBox="1"/>
          <p:nvPr/>
        </p:nvSpPr>
        <p:spPr>
          <a:xfrm>
            <a:off x="1029563" y="2557037"/>
            <a:ext cx="3760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Target</a:t>
            </a:r>
            <a:r>
              <a:rPr lang="ko-KR" altLang="en-US" dirty="0"/>
              <a:t> </a:t>
            </a:r>
            <a:r>
              <a:rPr lang="en-US" altLang="ko-KR" dirty="0"/>
              <a:t>value</a:t>
            </a:r>
            <a:r>
              <a:rPr lang="ko-KR" altLang="en-US" dirty="0"/>
              <a:t>인 </a:t>
            </a:r>
            <a:r>
              <a:rPr lang="en-US" altLang="ko-KR" dirty="0"/>
              <a:t>Sales</a:t>
            </a:r>
            <a:r>
              <a:rPr lang="ko-KR" altLang="en-US" dirty="0"/>
              <a:t>가 </a:t>
            </a:r>
            <a:r>
              <a:rPr lang="ko-KR" altLang="en-US" dirty="0" err="1">
                <a:solidFill>
                  <a:schemeClr val="accent1"/>
                </a:solidFill>
              </a:rPr>
              <a:t>수치형</a:t>
            </a:r>
            <a:r>
              <a:rPr lang="ko-KR" altLang="en-US" dirty="0"/>
              <a:t> 변수이므로 </a:t>
            </a:r>
            <a:r>
              <a:rPr lang="en-US" altLang="ko-KR" dirty="0"/>
              <a:t>Loss function</a:t>
            </a:r>
            <a:r>
              <a:rPr lang="ko-KR" altLang="en-US" dirty="0"/>
              <a:t>은 </a:t>
            </a:r>
            <a:r>
              <a:rPr lang="en-US" altLang="ko-KR" dirty="0">
                <a:solidFill>
                  <a:schemeClr val="accent1"/>
                </a:solidFill>
              </a:rPr>
              <a:t>MSE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D46010-6905-44BE-B5CD-DC4F2A59B429}"/>
              </a:ext>
            </a:extLst>
          </p:cNvPr>
          <p:cNvSpPr txBox="1"/>
          <p:nvPr/>
        </p:nvSpPr>
        <p:spPr>
          <a:xfrm>
            <a:off x="6400223" y="5217226"/>
            <a:ext cx="459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Evaluation function</a:t>
            </a:r>
            <a:r>
              <a:rPr lang="ko-KR" altLang="en-US" dirty="0"/>
              <a:t>의 경우 </a:t>
            </a:r>
            <a:r>
              <a:rPr lang="en-US" altLang="ko-KR" dirty="0">
                <a:solidFill>
                  <a:schemeClr val="accent1"/>
                </a:solidFill>
              </a:rPr>
              <a:t>RMSPE</a:t>
            </a:r>
            <a:r>
              <a:rPr lang="ko-KR" altLang="en-US" dirty="0"/>
              <a:t>사용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4AAF47-F283-459B-8A7A-88449814E8C5}"/>
              </a:ext>
            </a:extLst>
          </p:cNvPr>
          <p:cNvSpPr txBox="1"/>
          <p:nvPr/>
        </p:nvSpPr>
        <p:spPr>
          <a:xfrm>
            <a:off x="6953999" y="1911626"/>
            <a:ext cx="359999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/>
              <a:t>Python</a:t>
            </a:r>
            <a:r>
              <a:rPr lang="ko-KR" altLang="en-US" dirty="0"/>
              <a:t>의 </a:t>
            </a:r>
            <a:r>
              <a:rPr lang="en-US" altLang="ko-KR" dirty="0" err="1">
                <a:solidFill>
                  <a:schemeClr val="accent1"/>
                </a:solidFill>
              </a:rPr>
              <a:t>Xgboost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ko-KR" altLang="en-US" dirty="0"/>
              <a:t>모듈 사용</a:t>
            </a:r>
            <a:endParaRPr lang="en-US" altLang="ko-KR" dirty="0"/>
          </a:p>
        </p:txBody>
      </p:sp>
      <p:sp>
        <p:nvSpPr>
          <p:cNvPr id="48" name="Oval 50">
            <a:extLst>
              <a:ext uri="{FF2B5EF4-FFF2-40B4-BE49-F238E27FC236}">
                <a16:creationId xmlns:a16="http://schemas.microsoft.com/office/drawing/2014/main" id="{48819D46-383A-3743-9635-54853BF27426}"/>
              </a:ext>
            </a:extLst>
          </p:cNvPr>
          <p:cNvSpPr>
            <a:spLocks noChangeAspect="1"/>
          </p:cNvSpPr>
          <p:nvPr/>
        </p:nvSpPr>
        <p:spPr>
          <a:xfrm>
            <a:off x="5673281" y="3231343"/>
            <a:ext cx="902127" cy="1018895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041363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206396"/>
            <a:ext cx="11573197" cy="113752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2"/>
                </a:solidFill>
              </a:rPr>
              <a:t>SARIMA </a:t>
            </a:r>
            <a:r>
              <a:rPr lang="ko-KR" altLang="en-US" sz="2800" dirty="0">
                <a:solidFill>
                  <a:schemeClr val="tx2"/>
                </a:solidFill>
              </a:rPr>
              <a:t>모형 </a:t>
            </a:r>
            <a:endParaRPr lang="en-CA" altLang="ko-KR" sz="2800" dirty="0">
              <a:solidFill>
                <a:schemeClr val="tx2"/>
              </a:solidFill>
            </a:endParaRPr>
          </a:p>
          <a:p>
            <a:r>
              <a:rPr lang="en-US" altLang="ko-KR" sz="2800" dirty="0">
                <a:solidFill>
                  <a:schemeClr val="tx2"/>
                </a:solidFill>
              </a:rPr>
              <a:t>(Seasonal Autoregressive Integrated Moving Average) </a:t>
            </a:r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126605-BCDF-48EC-9724-C31257FCE87E}"/>
              </a:ext>
            </a:extLst>
          </p:cNvPr>
          <p:cNvGrpSpPr/>
          <p:nvPr/>
        </p:nvGrpSpPr>
        <p:grpSpPr>
          <a:xfrm>
            <a:off x="918592" y="3756879"/>
            <a:ext cx="10457620" cy="371649"/>
            <a:chOff x="395536" y="3097535"/>
            <a:chExt cx="5472608" cy="3716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A51B80-BE25-4B58-AC7D-C71E941EEBE4}"/>
                </a:ext>
              </a:extLst>
            </p:cNvPr>
            <p:cNvSpPr/>
            <p:nvPr/>
          </p:nvSpPr>
          <p:spPr>
            <a:xfrm>
              <a:off x="395536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A986BA66-5F1C-4613-8A98-78837CA2D37C}"/>
                </a:ext>
              </a:extLst>
            </p:cNvPr>
            <p:cNvSpPr/>
            <p:nvPr/>
          </p:nvSpPr>
          <p:spPr>
            <a:xfrm rot="10800000">
              <a:off x="1763688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2FDE795C-A164-4C18-9B13-0560F1A1BE01}"/>
                </a:ext>
              </a:extLst>
            </p:cNvPr>
            <p:cNvSpPr/>
            <p:nvPr/>
          </p:nvSpPr>
          <p:spPr>
            <a:xfrm>
              <a:off x="3131840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D60D5D23-3D68-4635-A865-F740063117A5}"/>
                </a:ext>
              </a:extLst>
            </p:cNvPr>
            <p:cNvSpPr/>
            <p:nvPr/>
          </p:nvSpPr>
          <p:spPr>
            <a:xfrm rot="10800000">
              <a:off x="4499992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A003B43-0A77-4506-A39F-900E745CDE79}"/>
              </a:ext>
            </a:extLst>
          </p:cNvPr>
          <p:cNvSpPr txBox="1"/>
          <p:nvPr/>
        </p:nvSpPr>
        <p:spPr>
          <a:xfrm>
            <a:off x="390014" y="4400070"/>
            <a:ext cx="3933265" cy="218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</a:rPr>
              <a:t>과거의 </a:t>
            </a:r>
            <a:r>
              <a:rPr lang="ko-KR" altLang="en-US" sz="1400" dirty="0" err="1">
                <a:solidFill>
                  <a:schemeClr val="accent5">
                    <a:lumMod val="50000"/>
                  </a:schemeClr>
                </a:solidFill>
              </a:rPr>
              <a:t>시계열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</a:rPr>
              <a:t> 데이터가 현재의 데이터에 주는 영향에 주목하여서 어느 시점까지의 과거 자료를 이용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accent5"/>
                </a:solidFill>
              </a:rPr>
              <a:t>가중치는 어느 정도로 해야하는 지를 고려함</a:t>
            </a:r>
            <a:r>
              <a:rPr lang="en-US" altLang="ko-KR" sz="1400" dirty="0">
                <a:solidFill>
                  <a:schemeClr val="accent5"/>
                </a:solidFill>
              </a:rPr>
              <a:t>(</a:t>
            </a:r>
            <a:r>
              <a:rPr lang="en-US" altLang="ko-KR" sz="1400" dirty="0" err="1">
                <a:solidFill>
                  <a:schemeClr val="accent5"/>
                </a:solidFill>
              </a:rPr>
              <a:t>Autoregressive&amp;Moving</a:t>
            </a:r>
            <a:r>
              <a:rPr lang="en-US" altLang="ko-KR" sz="1400" dirty="0">
                <a:solidFill>
                  <a:schemeClr val="accent5"/>
                </a:solidFill>
              </a:rPr>
              <a:t> Average)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A5F404-4E9A-4F8C-A89C-24CB22D93D81}"/>
              </a:ext>
            </a:extLst>
          </p:cNvPr>
          <p:cNvSpPr txBox="1"/>
          <p:nvPr/>
        </p:nvSpPr>
        <p:spPr>
          <a:xfrm>
            <a:off x="3870704" y="2175549"/>
            <a:ext cx="1938989" cy="1320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accent3"/>
                </a:solidFill>
              </a:rPr>
              <a:t>비정상 </a:t>
            </a:r>
            <a:r>
              <a:rPr lang="ko-KR" altLang="en-US" sz="1400" dirty="0" err="1">
                <a:solidFill>
                  <a:schemeClr val="accent3"/>
                </a:solidFill>
              </a:rPr>
              <a:t>시계열은</a:t>
            </a:r>
            <a:r>
              <a:rPr lang="ko-KR" altLang="en-US" sz="1400" dirty="0">
                <a:solidFill>
                  <a:schemeClr val="accent3"/>
                </a:solidFill>
              </a:rPr>
              <a:t> 정상화하여 모형을 </a:t>
            </a:r>
            <a:r>
              <a:rPr lang="ko-KR" altLang="en-US" sz="1400" dirty="0" err="1">
                <a:solidFill>
                  <a:schemeClr val="accent3"/>
                </a:solidFill>
              </a:rPr>
              <a:t>만듬</a:t>
            </a:r>
            <a:r>
              <a:rPr lang="en-US" altLang="ko-KR" sz="1400" dirty="0">
                <a:solidFill>
                  <a:schemeClr val="accent3"/>
                </a:solidFill>
              </a:rPr>
              <a:t>(Integrated)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CFEC62-430D-4103-B1E3-D077E44D5848}"/>
              </a:ext>
            </a:extLst>
          </p:cNvPr>
          <p:cNvSpPr>
            <a:spLocks noChangeAspect="1"/>
          </p:cNvSpPr>
          <p:nvPr/>
        </p:nvSpPr>
        <p:spPr>
          <a:xfrm>
            <a:off x="918592" y="1800366"/>
            <a:ext cx="1438055" cy="1438055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2FC461-44D0-4D17-9BE7-D7C289624559}"/>
              </a:ext>
            </a:extLst>
          </p:cNvPr>
          <p:cNvSpPr>
            <a:spLocks noChangeAspect="1"/>
          </p:cNvSpPr>
          <p:nvPr/>
        </p:nvSpPr>
        <p:spPr>
          <a:xfrm>
            <a:off x="9922592" y="4906567"/>
            <a:ext cx="1069311" cy="106931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10BA3-1CFF-451A-A741-18339519E81B}"/>
              </a:ext>
            </a:extLst>
          </p:cNvPr>
          <p:cNvSpPr txBox="1"/>
          <p:nvPr/>
        </p:nvSpPr>
        <p:spPr>
          <a:xfrm>
            <a:off x="8538881" y="1517085"/>
            <a:ext cx="2931459" cy="218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dirty="0" err="1">
                <a:solidFill>
                  <a:schemeClr val="accent5">
                    <a:lumMod val="50000"/>
                  </a:schemeClr>
                </a:solidFill>
              </a:rPr>
              <a:t>시계열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</a:rPr>
              <a:t> 자료에서 계절성의 효과를 고려함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</a:rPr>
              <a:t>(Seasonal)</a:t>
            </a:r>
          </a:p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5"/>
                </a:solidFill>
              </a:rPr>
              <a:t>Ex) </a:t>
            </a:r>
            <a:r>
              <a:rPr lang="ko-KR" altLang="en-US" sz="1400" dirty="0">
                <a:solidFill>
                  <a:schemeClr val="accent5"/>
                </a:solidFill>
              </a:rPr>
              <a:t>매년 크리스마스 시즌에 </a:t>
            </a:r>
            <a:r>
              <a:rPr lang="en-US" altLang="ko-KR" sz="1400" dirty="0">
                <a:solidFill>
                  <a:schemeClr val="accent5"/>
                </a:solidFill>
              </a:rPr>
              <a:t>Drugstore</a:t>
            </a:r>
            <a:r>
              <a:rPr lang="ko-KR" altLang="en-US" sz="1400" dirty="0">
                <a:solidFill>
                  <a:schemeClr val="accent5"/>
                </a:solidFill>
              </a:rPr>
              <a:t>의 </a:t>
            </a:r>
            <a:r>
              <a:rPr lang="en-US" altLang="ko-KR" sz="1400" dirty="0">
                <a:solidFill>
                  <a:schemeClr val="accent5"/>
                </a:solidFill>
              </a:rPr>
              <a:t>Sales</a:t>
            </a:r>
            <a:r>
              <a:rPr lang="ko-KR" altLang="en-US" sz="1400" dirty="0">
                <a:solidFill>
                  <a:schemeClr val="accent5"/>
                </a:solidFill>
              </a:rPr>
              <a:t>가 늘어나는 경향</a:t>
            </a:r>
            <a:endParaRPr lang="en-US" altLang="ko-KR" sz="1400" dirty="0">
              <a:solidFill>
                <a:schemeClr val="accent5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7B017D-837D-46F6-981F-498666561CD9}"/>
              </a:ext>
            </a:extLst>
          </p:cNvPr>
          <p:cNvSpPr txBox="1"/>
          <p:nvPr/>
        </p:nvSpPr>
        <p:spPr>
          <a:xfrm>
            <a:off x="6680554" y="4347891"/>
            <a:ext cx="1798307" cy="1320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accent1"/>
                </a:solidFill>
              </a:rPr>
              <a:t>R</a:t>
            </a:r>
            <a:r>
              <a:rPr lang="ko-KR" altLang="en-US" sz="1400" dirty="0">
                <a:solidFill>
                  <a:schemeClr val="accent1"/>
                </a:solidFill>
              </a:rPr>
              <a:t>에서 </a:t>
            </a:r>
            <a:r>
              <a:rPr lang="en-US" altLang="ko-KR" sz="1400" dirty="0">
                <a:solidFill>
                  <a:schemeClr val="accent1"/>
                </a:solidFill>
              </a:rPr>
              <a:t>‘</a:t>
            </a:r>
            <a:r>
              <a:rPr lang="en-US" altLang="ko-KR" sz="1400" dirty="0" err="1">
                <a:solidFill>
                  <a:schemeClr val="accent1"/>
                </a:solidFill>
              </a:rPr>
              <a:t>auto.arima</a:t>
            </a:r>
            <a:r>
              <a:rPr lang="en-US" altLang="ko-KR" sz="1400" dirty="0">
                <a:solidFill>
                  <a:schemeClr val="accent1"/>
                </a:solidFill>
              </a:rPr>
              <a:t>’</a:t>
            </a:r>
            <a:r>
              <a:rPr lang="ko-KR" altLang="en-US" sz="1400" dirty="0" err="1">
                <a:solidFill>
                  <a:schemeClr val="accent1"/>
                </a:solidFill>
              </a:rPr>
              <a:t>를</a:t>
            </a:r>
            <a:r>
              <a:rPr lang="ko-KR" altLang="en-US" sz="1400" dirty="0">
                <a:solidFill>
                  <a:schemeClr val="accent1"/>
                </a:solidFill>
              </a:rPr>
              <a:t> 통해 자동으로 </a:t>
            </a:r>
            <a:r>
              <a:rPr lang="ko-KR" altLang="en-US" sz="1400" dirty="0" err="1">
                <a:solidFill>
                  <a:schemeClr val="accent1"/>
                </a:solidFill>
              </a:rPr>
              <a:t>파악가능</a:t>
            </a:r>
            <a:r>
              <a:rPr lang="en-US" altLang="ko-KR" sz="1400" dirty="0">
                <a:solidFill>
                  <a:schemeClr val="accent1"/>
                </a:solidFill>
              </a:rPr>
              <a:t>! 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  <p:sp>
        <p:nvSpPr>
          <p:cNvPr id="47" name="Rounded Rectangle 10">
            <a:extLst>
              <a:ext uri="{FF2B5EF4-FFF2-40B4-BE49-F238E27FC236}">
                <a16:creationId xmlns:a16="http://schemas.microsoft.com/office/drawing/2014/main" id="{3E37561D-0FC4-9C4A-AEEF-B78B28DE6E7C}"/>
              </a:ext>
            </a:extLst>
          </p:cNvPr>
          <p:cNvSpPr/>
          <p:nvPr/>
        </p:nvSpPr>
        <p:spPr>
          <a:xfrm>
            <a:off x="10271162" y="5175665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8" name="Oval 25">
            <a:extLst>
              <a:ext uri="{FF2B5EF4-FFF2-40B4-BE49-F238E27FC236}">
                <a16:creationId xmlns:a16="http://schemas.microsoft.com/office/drawing/2014/main" id="{B928849C-016A-3D49-80AF-89AE27D9B5D3}"/>
              </a:ext>
            </a:extLst>
          </p:cNvPr>
          <p:cNvSpPr>
            <a:spLocks noChangeAspect="1"/>
          </p:cNvSpPr>
          <p:nvPr/>
        </p:nvSpPr>
        <p:spPr>
          <a:xfrm>
            <a:off x="1249932" y="2126848"/>
            <a:ext cx="775374" cy="77643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990982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243774"/>
            <a:ext cx="11573197" cy="724247"/>
          </a:xfrm>
        </p:spPr>
        <p:txBody>
          <a:bodyPr>
            <a:normAutofit/>
          </a:bodyPr>
          <a:lstStyle/>
          <a:p>
            <a:r>
              <a:rPr lang="en-US" altLang="ko-KR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Facebook Prophet </a:t>
            </a:r>
            <a:endParaRPr lang="en-US" sz="4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3" name="Straight Connector 10">
            <a:extLst>
              <a:ext uri="{FF2B5EF4-FFF2-40B4-BE49-F238E27FC236}">
                <a16:creationId xmlns:a16="http://schemas.microsoft.com/office/drawing/2014/main" id="{63C6E5C0-CF62-4D57-8729-210A7AEE1048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0" y="4965681"/>
            <a:ext cx="3001168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21B37C3F-3544-4346-AEA9-09BA764C122D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3164910" y="4587718"/>
            <a:ext cx="1647549" cy="37796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25C1275E-576E-4691-B15E-7E2D2C6DAF1C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7436644" y="3725000"/>
            <a:ext cx="2108881" cy="37741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5">
            <a:extLst>
              <a:ext uri="{FF2B5EF4-FFF2-40B4-BE49-F238E27FC236}">
                <a16:creationId xmlns:a16="http://schemas.microsoft.com/office/drawing/2014/main" id="{F64F17D5-273C-47D7-97FB-A33E1F0D4774}"/>
              </a:ext>
            </a:extLst>
          </p:cNvPr>
          <p:cNvCxnSpPr>
            <a:cxnSpLocks/>
          </p:cNvCxnSpPr>
          <p:nvPr/>
        </p:nvCxnSpPr>
        <p:spPr>
          <a:xfrm flipV="1">
            <a:off x="9709267" y="2179789"/>
            <a:ext cx="1361375" cy="525099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6">
            <a:extLst>
              <a:ext uri="{FF2B5EF4-FFF2-40B4-BE49-F238E27FC236}">
                <a16:creationId xmlns:a16="http://schemas.microsoft.com/office/drawing/2014/main" id="{2B3C1D32-5CA1-4742-89A2-ED2D70AC7EF7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9685288" y="2704888"/>
            <a:ext cx="23979" cy="96222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7">
            <a:extLst>
              <a:ext uri="{FF2B5EF4-FFF2-40B4-BE49-F238E27FC236}">
                <a16:creationId xmlns:a16="http://schemas.microsoft.com/office/drawing/2014/main" id="{44B95399-856D-491D-A833-F6315064D8CA}"/>
              </a:ext>
            </a:extLst>
          </p:cNvPr>
          <p:cNvSpPr/>
          <p:nvPr/>
        </p:nvSpPr>
        <p:spPr>
          <a:xfrm>
            <a:off x="3001168" y="4883810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18">
            <a:extLst>
              <a:ext uri="{FF2B5EF4-FFF2-40B4-BE49-F238E27FC236}">
                <a16:creationId xmlns:a16="http://schemas.microsoft.com/office/drawing/2014/main" id="{180BF080-F1EB-4443-862D-0E9AE2EDEACD}"/>
              </a:ext>
            </a:extLst>
          </p:cNvPr>
          <p:cNvSpPr/>
          <p:nvPr/>
        </p:nvSpPr>
        <p:spPr>
          <a:xfrm>
            <a:off x="4788480" y="4447955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21">
            <a:extLst>
              <a:ext uri="{FF2B5EF4-FFF2-40B4-BE49-F238E27FC236}">
                <a16:creationId xmlns:a16="http://schemas.microsoft.com/office/drawing/2014/main" id="{DFE855CF-3906-4901-9E4A-38DFFB9DE1B1}"/>
              </a:ext>
            </a:extLst>
          </p:cNvPr>
          <p:cNvSpPr/>
          <p:nvPr/>
        </p:nvSpPr>
        <p:spPr>
          <a:xfrm>
            <a:off x="9545525" y="3643129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EC171D-6776-4265-8486-FA795E2A374F}"/>
              </a:ext>
            </a:extLst>
          </p:cNvPr>
          <p:cNvSpPr txBox="1"/>
          <p:nvPr/>
        </p:nvSpPr>
        <p:spPr>
          <a:xfrm>
            <a:off x="4870351" y="4263605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B6BDE-701B-4224-AA53-B4603C63A4DD}"/>
              </a:ext>
            </a:extLst>
          </p:cNvPr>
          <p:cNvSpPr txBox="1"/>
          <p:nvPr/>
        </p:nvSpPr>
        <p:spPr>
          <a:xfrm>
            <a:off x="9530571" y="3798713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405B24-E6F8-4F62-967F-93675E45BE3B}"/>
              </a:ext>
            </a:extLst>
          </p:cNvPr>
          <p:cNvSpPr txBox="1"/>
          <p:nvPr/>
        </p:nvSpPr>
        <p:spPr>
          <a:xfrm>
            <a:off x="5672749" y="4322175"/>
            <a:ext cx="3603795" cy="2430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300" dirty="0">
                <a:solidFill>
                  <a:schemeClr val="accent5">
                    <a:lumMod val="75000"/>
                  </a:schemeClr>
                </a:solidFill>
              </a:rPr>
              <a:t>휴일</a:t>
            </a:r>
            <a:r>
              <a:rPr lang="en-US" altLang="ko-KR" sz="13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sz="1300" dirty="0" err="1">
                <a:solidFill>
                  <a:schemeClr val="accent5">
                    <a:lumMod val="75000"/>
                  </a:schemeClr>
                </a:solidFill>
              </a:rPr>
              <a:t>결측치</a:t>
            </a:r>
            <a:r>
              <a:rPr lang="ko-KR" altLang="en-US" sz="1300" dirty="0">
                <a:solidFill>
                  <a:schemeClr val="accent5">
                    <a:lumMod val="75000"/>
                  </a:schemeClr>
                </a:solidFill>
              </a:rPr>
              <a:t> 등의 요인들도 잘 고려</a:t>
            </a:r>
            <a:endParaRPr lang="en-CA" altLang="ko-KR" sz="13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300" dirty="0" err="1">
                <a:solidFill>
                  <a:schemeClr val="accent5">
                    <a:lumMod val="75000"/>
                  </a:schemeClr>
                </a:solidFill>
              </a:rPr>
              <a:t>시계열</a:t>
            </a:r>
            <a:r>
              <a:rPr lang="ko-KR" altLang="en-US" sz="1300" dirty="0">
                <a:solidFill>
                  <a:schemeClr val="accent5">
                    <a:lumMod val="75000"/>
                  </a:schemeClr>
                </a:solidFill>
              </a:rPr>
              <a:t> 간의 관계성 파악보다는 예측에 초점을 두어 </a:t>
            </a:r>
            <a:r>
              <a:rPr lang="en-US" altLang="ko-KR" sz="1300" dirty="0">
                <a:solidFill>
                  <a:schemeClr val="accent5">
                    <a:lumMod val="75000"/>
                  </a:schemeClr>
                </a:solidFill>
              </a:rPr>
              <a:t>SARIMA</a:t>
            </a:r>
            <a:r>
              <a:rPr lang="ko-KR" altLang="en-US" sz="1300" dirty="0">
                <a:solidFill>
                  <a:schemeClr val="accent5">
                    <a:lumMod val="75000"/>
                  </a:schemeClr>
                </a:solidFill>
              </a:rPr>
              <a:t>보다 예측력이 </a:t>
            </a:r>
            <a:r>
              <a:rPr lang="ko-KR" altLang="en-US" sz="1300" dirty="0" err="1">
                <a:solidFill>
                  <a:schemeClr val="accent5">
                    <a:lumMod val="75000"/>
                  </a:schemeClr>
                </a:solidFill>
              </a:rPr>
              <a:t>좋다고함</a:t>
            </a:r>
            <a:endParaRPr lang="en-US" altLang="ko-KR" sz="13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>
                <a:solidFill>
                  <a:schemeClr val="accent5">
                    <a:lumMod val="75000"/>
                  </a:schemeClr>
                </a:solidFill>
              </a:rPr>
              <a:t>  (Sean J. Taylor, Benjamin </a:t>
            </a:r>
            <a:r>
              <a:rPr lang="en-US" altLang="ko-KR" sz="1300" dirty="0" err="1">
                <a:solidFill>
                  <a:schemeClr val="accent5">
                    <a:lumMod val="75000"/>
                  </a:schemeClr>
                </a:solidFill>
              </a:rPr>
              <a:t>Letham</a:t>
            </a:r>
            <a:r>
              <a:rPr lang="en-US" altLang="ko-KR" sz="1300" dirty="0">
                <a:solidFill>
                  <a:schemeClr val="accent5">
                    <a:lumMod val="75000"/>
                  </a:schemeClr>
                </a:solidFill>
              </a:rPr>
              <a:t>(2017): ‘</a:t>
            </a:r>
            <a:r>
              <a:rPr lang="en-US" altLang="ko-KR" sz="1300" b="1" dirty="0">
                <a:solidFill>
                  <a:schemeClr val="accent5">
                    <a:lumMod val="75000"/>
                  </a:schemeClr>
                </a:solidFill>
              </a:rPr>
              <a:t>Forecasting at scale’</a:t>
            </a:r>
            <a:r>
              <a:rPr lang="en-US" altLang="ko-KR" sz="1300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endParaRPr lang="en-US" altLang="ko-KR" sz="13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DE5379-B67E-445F-B384-C7EB225E3F47}"/>
              </a:ext>
            </a:extLst>
          </p:cNvPr>
          <p:cNvSpPr txBox="1"/>
          <p:nvPr/>
        </p:nvSpPr>
        <p:spPr>
          <a:xfrm>
            <a:off x="9818928" y="3327746"/>
            <a:ext cx="1731699" cy="1320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1400" dirty="0">
                <a:solidFill>
                  <a:schemeClr val="accent6"/>
                </a:solidFill>
              </a:rPr>
              <a:t>‘pip install </a:t>
            </a:r>
            <a:r>
              <a:rPr lang="en-US" altLang="ko-KR" sz="1400" dirty="0" err="1">
                <a:solidFill>
                  <a:schemeClr val="accent6"/>
                </a:solidFill>
              </a:rPr>
              <a:t>fbprophet</a:t>
            </a:r>
            <a:r>
              <a:rPr lang="en-US" altLang="ko-KR" sz="1400" dirty="0">
                <a:solidFill>
                  <a:schemeClr val="accent6"/>
                </a:solidFill>
              </a:rPr>
              <a:t>’</a:t>
            </a:r>
            <a:r>
              <a:rPr lang="ko-KR" altLang="en-US" sz="1400" dirty="0" err="1">
                <a:solidFill>
                  <a:schemeClr val="accent6"/>
                </a:solidFill>
              </a:rPr>
              <a:t>으로</a:t>
            </a:r>
            <a:r>
              <a:rPr lang="ko-KR" altLang="en-US" sz="1400" dirty="0">
                <a:solidFill>
                  <a:schemeClr val="accent6"/>
                </a:solidFill>
              </a:rPr>
              <a:t> 설치가능</a:t>
            </a:r>
            <a:endParaRPr lang="en-US" altLang="ko-KR" sz="1400" dirty="0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072BB-92BE-4815-B575-086E47386FD2}"/>
              </a:ext>
            </a:extLst>
          </p:cNvPr>
          <p:cNvSpPr txBox="1"/>
          <p:nvPr/>
        </p:nvSpPr>
        <p:spPr>
          <a:xfrm>
            <a:off x="2405368" y="4322175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DE3DA-74E5-4EED-8267-2A2CECF7CB90}"/>
              </a:ext>
            </a:extLst>
          </p:cNvPr>
          <p:cNvSpPr txBox="1"/>
          <p:nvPr/>
        </p:nvSpPr>
        <p:spPr>
          <a:xfrm>
            <a:off x="469824" y="3521424"/>
            <a:ext cx="2255210" cy="1320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accent1"/>
                </a:solidFill>
              </a:rPr>
              <a:t>SARIMA</a:t>
            </a:r>
            <a:r>
              <a:rPr lang="ko-KR" altLang="en-US" sz="1400" dirty="0">
                <a:solidFill>
                  <a:schemeClr val="accent1"/>
                </a:solidFill>
              </a:rPr>
              <a:t>의 경우보다 더 복잡한 알고리즘 적용</a:t>
            </a:r>
            <a:r>
              <a:rPr lang="en-US" altLang="ko-KR" sz="1400" dirty="0">
                <a:solidFill>
                  <a:schemeClr val="accent1"/>
                </a:solidFill>
              </a:rPr>
              <a:t>(</a:t>
            </a:r>
            <a:r>
              <a:rPr lang="ko-KR" altLang="en-US" sz="1400" dirty="0" err="1">
                <a:solidFill>
                  <a:schemeClr val="accent1"/>
                </a:solidFill>
              </a:rPr>
              <a:t>푸리에</a:t>
            </a:r>
            <a:r>
              <a:rPr lang="ko-KR" altLang="en-US" sz="1400" dirty="0">
                <a:solidFill>
                  <a:schemeClr val="accent1"/>
                </a:solidFill>
              </a:rPr>
              <a:t> 급수 등</a:t>
            </a:r>
            <a:r>
              <a:rPr lang="en-US" altLang="ko-KR" sz="1400" dirty="0">
                <a:solidFill>
                  <a:schemeClr val="accent1"/>
                </a:solidFill>
              </a:rPr>
              <a:t>…)</a:t>
            </a:r>
          </a:p>
        </p:txBody>
      </p:sp>
      <p:cxnSp>
        <p:nvCxnSpPr>
          <p:cNvPr id="27" name="Straight Connector 15">
            <a:extLst>
              <a:ext uri="{FF2B5EF4-FFF2-40B4-BE49-F238E27FC236}">
                <a16:creationId xmlns:a16="http://schemas.microsoft.com/office/drawing/2014/main" id="{5BDDD556-0A40-49E1-A156-F47AD2CA54AB}"/>
              </a:ext>
            </a:extLst>
          </p:cNvPr>
          <p:cNvCxnSpPr>
            <a:cxnSpLocks/>
          </p:cNvCxnSpPr>
          <p:nvPr/>
        </p:nvCxnSpPr>
        <p:spPr>
          <a:xfrm flipH="1">
            <a:off x="11058652" y="839265"/>
            <a:ext cx="23979" cy="137069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1">
            <a:extLst>
              <a:ext uri="{FF2B5EF4-FFF2-40B4-BE49-F238E27FC236}">
                <a16:creationId xmlns:a16="http://schemas.microsoft.com/office/drawing/2014/main" id="{4461E422-9AD2-4832-8391-4AA33D795AC1}"/>
              </a:ext>
            </a:extLst>
          </p:cNvPr>
          <p:cNvCxnSpPr>
            <a:cxnSpLocks/>
          </p:cNvCxnSpPr>
          <p:nvPr/>
        </p:nvCxnSpPr>
        <p:spPr>
          <a:xfrm flipV="1">
            <a:off x="10626869" y="840961"/>
            <a:ext cx="455940" cy="43856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1">
            <a:extLst>
              <a:ext uri="{FF2B5EF4-FFF2-40B4-BE49-F238E27FC236}">
                <a16:creationId xmlns:a16="http://schemas.microsoft.com/office/drawing/2014/main" id="{85FA6737-0C2B-463F-A2D9-DEF2B9F3D7B2}"/>
              </a:ext>
            </a:extLst>
          </p:cNvPr>
          <p:cNvCxnSpPr>
            <a:cxnSpLocks/>
          </p:cNvCxnSpPr>
          <p:nvPr/>
        </p:nvCxnSpPr>
        <p:spPr>
          <a:xfrm flipH="1" flipV="1">
            <a:off x="11064526" y="839265"/>
            <a:ext cx="433376" cy="416858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94">
            <a:extLst>
              <a:ext uri="{FF2B5EF4-FFF2-40B4-BE49-F238E27FC236}">
                <a16:creationId xmlns:a16="http://schemas.microsoft.com/office/drawing/2014/main" id="{429607B9-C9E5-491E-B0CA-968D1B0E064B}"/>
              </a:ext>
            </a:extLst>
          </p:cNvPr>
          <p:cNvGrpSpPr/>
          <p:nvPr/>
        </p:nvGrpSpPr>
        <p:grpSpPr>
          <a:xfrm>
            <a:off x="4428445" y="1053664"/>
            <a:ext cx="3446039" cy="3394291"/>
            <a:chOff x="4428445" y="1653940"/>
            <a:chExt cx="3446039" cy="2794015"/>
          </a:xfrm>
        </p:grpSpPr>
        <p:cxnSp>
          <p:nvCxnSpPr>
            <p:cNvPr id="32" name="Straight Connector 12">
              <a:extLst>
                <a:ext uri="{FF2B5EF4-FFF2-40B4-BE49-F238E27FC236}">
                  <a16:creationId xmlns:a16="http://schemas.microsoft.com/office/drawing/2014/main" id="{93D4BBBC-4ABA-4033-B099-7FFE52EEA662}"/>
                </a:ext>
              </a:extLst>
            </p:cNvPr>
            <p:cNvCxnSpPr>
              <a:cxnSpLocks/>
            </p:cNvCxnSpPr>
            <p:nvPr/>
          </p:nvCxnSpPr>
          <p:spPr>
            <a:xfrm>
              <a:off x="4428445" y="3083840"/>
              <a:ext cx="441906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4">
              <a:extLst>
                <a:ext uri="{FF2B5EF4-FFF2-40B4-BE49-F238E27FC236}">
                  <a16:creationId xmlns:a16="http://schemas.microsoft.com/office/drawing/2014/main" id="{C98B58E8-1909-4C40-BB94-629AA9CAA79A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flipH="1">
              <a:off x="4870351" y="3051450"/>
              <a:ext cx="2036" cy="1396505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2">
              <a:extLst>
                <a:ext uri="{FF2B5EF4-FFF2-40B4-BE49-F238E27FC236}">
                  <a16:creationId xmlns:a16="http://schemas.microsoft.com/office/drawing/2014/main" id="{A9935955-D6F9-4077-9A3B-A7EC7F26D89A}"/>
                </a:ext>
              </a:extLst>
            </p:cNvPr>
            <p:cNvCxnSpPr>
              <a:cxnSpLocks/>
            </p:cNvCxnSpPr>
            <p:nvPr/>
          </p:nvCxnSpPr>
          <p:spPr>
            <a:xfrm>
              <a:off x="7402022" y="3087232"/>
              <a:ext cx="441906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4">
              <a:extLst>
                <a:ext uri="{FF2B5EF4-FFF2-40B4-BE49-F238E27FC236}">
                  <a16:creationId xmlns:a16="http://schemas.microsoft.com/office/drawing/2014/main" id="{0329AF5C-A896-40F5-9791-BBA5857BCC63}"/>
                </a:ext>
              </a:extLst>
            </p:cNvPr>
            <p:cNvCxnSpPr>
              <a:cxnSpLocks/>
            </p:cNvCxnSpPr>
            <p:nvPr/>
          </p:nvCxnSpPr>
          <p:spPr>
            <a:xfrm>
              <a:off x="7410620" y="3085536"/>
              <a:ext cx="23988" cy="1075389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">
              <a:extLst>
                <a:ext uri="{FF2B5EF4-FFF2-40B4-BE49-F238E27FC236}">
                  <a16:creationId xmlns:a16="http://schemas.microsoft.com/office/drawing/2014/main" id="{387055E0-CBE1-4F3E-A386-AB5A73F6CA55}"/>
                </a:ext>
              </a:extLst>
            </p:cNvPr>
            <p:cNvCxnSpPr>
              <a:cxnSpLocks/>
            </p:cNvCxnSpPr>
            <p:nvPr/>
          </p:nvCxnSpPr>
          <p:spPr>
            <a:xfrm>
              <a:off x="6881121" y="1653940"/>
              <a:ext cx="0" cy="73573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1">
              <a:extLst>
                <a:ext uri="{FF2B5EF4-FFF2-40B4-BE49-F238E27FC236}">
                  <a16:creationId xmlns:a16="http://schemas.microsoft.com/office/drawing/2014/main" id="{9B0F2B7C-F2D8-4ED0-A747-8084C43E8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8445" y="1839083"/>
              <a:ext cx="1729391" cy="1244757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1">
              <a:extLst>
                <a:ext uri="{FF2B5EF4-FFF2-40B4-BE49-F238E27FC236}">
                  <a16:creationId xmlns:a16="http://schemas.microsoft.com/office/drawing/2014/main" id="{31B1012E-CAFC-47EE-80C8-9E490088D6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49199" y="2648081"/>
              <a:ext cx="625285" cy="43576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11">
              <a:extLst>
                <a:ext uri="{FF2B5EF4-FFF2-40B4-BE49-F238E27FC236}">
                  <a16:creationId xmlns:a16="http://schemas.microsoft.com/office/drawing/2014/main" id="{A67F9C8E-222C-4862-9AFE-266F018DAC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1669" y="1837388"/>
              <a:ext cx="733556" cy="53116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11">
              <a:extLst>
                <a:ext uri="{FF2B5EF4-FFF2-40B4-BE49-F238E27FC236}">
                  <a16:creationId xmlns:a16="http://schemas.microsoft.com/office/drawing/2014/main" id="{56ED82A6-7F2D-48F9-83E9-D2BA2825F36E}"/>
                </a:ext>
              </a:extLst>
            </p:cNvPr>
            <p:cNvCxnSpPr>
              <a:cxnSpLocks/>
            </p:cNvCxnSpPr>
            <p:nvPr/>
          </p:nvCxnSpPr>
          <p:spPr>
            <a:xfrm>
              <a:off x="7249199" y="1653940"/>
              <a:ext cx="0" cy="98863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12">
              <a:extLst>
                <a:ext uri="{FF2B5EF4-FFF2-40B4-BE49-F238E27FC236}">
                  <a16:creationId xmlns:a16="http://schemas.microsoft.com/office/drawing/2014/main" id="{B080A527-70BB-4C0D-9AEE-09FE05A9ED75}"/>
                </a:ext>
              </a:extLst>
            </p:cNvPr>
            <p:cNvCxnSpPr>
              <a:cxnSpLocks/>
            </p:cNvCxnSpPr>
            <p:nvPr/>
          </p:nvCxnSpPr>
          <p:spPr>
            <a:xfrm>
              <a:off x="6870101" y="1653940"/>
              <a:ext cx="37909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93">
            <a:extLst>
              <a:ext uri="{FF2B5EF4-FFF2-40B4-BE49-F238E27FC236}">
                <a16:creationId xmlns:a16="http://schemas.microsoft.com/office/drawing/2014/main" id="{75A71342-0259-46E8-9CCC-5A644613C44A}"/>
              </a:ext>
            </a:extLst>
          </p:cNvPr>
          <p:cNvGrpSpPr/>
          <p:nvPr/>
        </p:nvGrpSpPr>
        <p:grpSpPr>
          <a:xfrm>
            <a:off x="6281665" y="2691642"/>
            <a:ext cx="837477" cy="850987"/>
            <a:chOff x="5951998" y="2924697"/>
            <a:chExt cx="1104830" cy="1122653"/>
          </a:xfrm>
        </p:grpSpPr>
        <p:sp>
          <p:nvSpPr>
            <p:cNvPr id="43" name="직사각형 79">
              <a:extLst>
                <a:ext uri="{FF2B5EF4-FFF2-40B4-BE49-F238E27FC236}">
                  <a16:creationId xmlns:a16="http://schemas.microsoft.com/office/drawing/2014/main" id="{42A0CD52-A4E7-459C-87A2-A368D1C03CEC}"/>
                </a:ext>
              </a:extLst>
            </p:cNvPr>
            <p:cNvSpPr/>
            <p:nvPr/>
          </p:nvSpPr>
          <p:spPr>
            <a:xfrm>
              <a:off x="5951998" y="2924697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90">
              <a:extLst>
                <a:ext uri="{FF2B5EF4-FFF2-40B4-BE49-F238E27FC236}">
                  <a16:creationId xmlns:a16="http://schemas.microsoft.com/office/drawing/2014/main" id="{7900846E-520E-4F77-9622-216CA9A21BCF}"/>
                </a:ext>
              </a:extLst>
            </p:cNvPr>
            <p:cNvSpPr/>
            <p:nvPr/>
          </p:nvSpPr>
          <p:spPr>
            <a:xfrm>
              <a:off x="6543937" y="2924697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91">
              <a:extLst>
                <a:ext uri="{FF2B5EF4-FFF2-40B4-BE49-F238E27FC236}">
                  <a16:creationId xmlns:a16="http://schemas.microsoft.com/office/drawing/2014/main" id="{FF84211B-86E8-44F2-B4CF-75C83A6D21FD}"/>
                </a:ext>
              </a:extLst>
            </p:cNvPr>
            <p:cNvSpPr/>
            <p:nvPr/>
          </p:nvSpPr>
          <p:spPr>
            <a:xfrm>
              <a:off x="5951998" y="3534459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92">
              <a:extLst>
                <a:ext uri="{FF2B5EF4-FFF2-40B4-BE49-F238E27FC236}">
                  <a16:creationId xmlns:a16="http://schemas.microsoft.com/office/drawing/2014/main" id="{CDC9330A-126B-4711-8C82-604DAD8F8D23}"/>
                </a:ext>
              </a:extLst>
            </p:cNvPr>
            <p:cNvSpPr/>
            <p:nvPr/>
          </p:nvSpPr>
          <p:spPr>
            <a:xfrm>
              <a:off x="6543937" y="3534459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74808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0" y="558961"/>
            <a:ext cx="76335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ko-KR" sz="4400" dirty="0"/>
              <a:t>Store 337(Type D) Sales</a:t>
            </a:r>
            <a:endParaRPr lang="ko-KR" alt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561C9-4AC8-4C5F-9E6F-E5FF46551151}"/>
              </a:ext>
            </a:extLst>
          </p:cNvPr>
          <p:cNvSpPr txBox="1"/>
          <p:nvPr/>
        </p:nvSpPr>
        <p:spPr>
          <a:xfrm>
            <a:off x="596087" y="2155170"/>
            <a:ext cx="4827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C87EA-2180-4A98-8480-9D6FC38F6B61}"/>
              </a:ext>
            </a:extLst>
          </p:cNvPr>
          <p:cNvSpPr txBox="1"/>
          <p:nvPr/>
        </p:nvSpPr>
        <p:spPr>
          <a:xfrm>
            <a:off x="934686" y="342900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D5361-6919-405A-9E8D-A8E06D465F0F}"/>
              </a:ext>
            </a:extLst>
          </p:cNvPr>
          <p:cNvSpPr txBox="1"/>
          <p:nvPr/>
        </p:nvSpPr>
        <p:spPr>
          <a:xfrm>
            <a:off x="4340400" y="342900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25747-FEF7-4163-82CF-537624144603}"/>
              </a:ext>
            </a:extLst>
          </p:cNvPr>
          <p:cNvSpPr txBox="1"/>
          <p:nvPr/>
        </p:nvSpPr>
        <p:spPr>
          <a:xfrm>
            <a:off x="934686" y="492718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95614-1FE5-4B17-A21C-9BCDCCF506DF}"/>
              </a:ext>
            </a:extLst>
          </p:cNvPr>
          <p:cNvSpPr txBox="1"/>
          <p:nvPr/>
        </p:nvSpPr>
        <p:spPr>
          <a:xfrm>
            <a:off x="4340400" y="492718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DE5DA06-D02C-4A80-808F-A8EFB6BCB40C}"/>
              </a:ext>
            </a:extLst>
          </p:cNvPr>
          <p:cNvSpPr txBox="1">
            <a:spLocks/>
          </p:cNvSpPr>
          <p:nvPr/>
        </p:nvSpPr>
        <p:spPr>
          <a:xfrm>
            <a:off x="2651714" y="6028201"/>
            <a:ext cx="2086792" cy="3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 PowerPoint</a:t>
            </a:r>
          </a:p>
        </p:txBody>
      </p:sp>
      <p:sp>
        <p:nvSpPr>
          <p:cNvPr id="9" name="Rectangle 36">
            <a:extLst>
              <a:ext uri="{FF2B5EF4-FFF2-40B4-BE49-F238E27FC236}">
                <a16:creationId xmlns:a16="http://schemas.microsoft.com/office/drawing/2014/main" id="{D6C0C2BD-DB91-4E34-BDD2-766F6CD1DA83}"/>
              </a:ext>
            </a:extLst>
          </p:cNvPr>
          <p:cNvSpPr/>
          <p:nvPr/>
        </p:nvSpPr>
        <p:spPr>
          <a:xfrm>
            <a:off x="5192178" y="4419493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ounded Rectangle 27">
            <a:extLst>
              <a:ext uri="{FF2B5EF4-FFF2-40B4-BE49-F238E27FC236}">
                <a16:creationId xmlns:a16="http://schemas.microsoft.com/office/drawing/2014/main" id="{48B66535-43FB-4742-AE19-CB3842C8D2E4}"/>
              </a:ext>
            </a:extLst>
          </p:cNvPr>
          <p:cNvSpPr/>
          <p:nvPr/>
        </p:nvSpPr>
        <p:spPr>
          <a:xfrm>
            <a:off x="1779731" y="292542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7CD529D7-E757-402C-BD91-0779774FEE4B}"/>
              </a:ext>
            </a:extLst>
          </p:cNvPr>
          <p:cNvSpPr/>
          <p:nvPr/>
        </p:nvSpPr>
        <p:spPr>
          <a:xfrm>
            <a:off x="5171618" y="2852777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0D3CA36-B74E-4A9F-81AC-86C064B4D228}"/>
              </a:ext>
            </a:extLst>
          </p:cNvPr>
          <p:cNvSpPr/>
          <p:nvPr/>
        </p:nvSpPr>
        <p:spPr>
          <a:xfrm>
            <a:off x="1822700" y="4452486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6" name="내용 개체 틀 4">
            <a:extLst>
              <a:ext uri="{FF2B5EF4-FFF2-40B4-BE49-F238E27FC236}">
                <a16:creationId xmlns:a16="http://schemas.microsoft.com/office/drawing/2014/main" id="{E92C1572-ACB0-6D4B-9665-1F8E5BAF9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87" y="1606950"/>
            <a:ext cx="11260183" cy="459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0ACA5C1-7999-47F4-BD5B-CE7F918B51BC}"/>
              </a:ext>
            </a:extLst>
          </p:cNvPr>
          <p:cNvSpPr txBox="1"/>
          <p:nvPr/>
        </p:nvSpPr>
        <p:spPr>
          <a:xfrm>
            <a:off x="768781" y="124055"/>
            <a:ext cx="6146083" cy="1998176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CA" altLang="ko-KR" sz="4400" b="1" dirty="0">
                <a:solidFill>
                  <a:schemeClr val="accent2"/>
                </a:solidFill>
                <a:cs typeface="Arial" pitchFamily="34" charset="0"/>
              </a:rPr>
              <a:t>Store 337(Type D) Forecast</a:t>
            </a:r>
          </a:p>
        </p:txBody>
      </p: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DC7FFB34-6275-401C-B9A4-998473198EBC}"/>
              </a:ext>
            </a:extLst>
          </p:cNvPr>
          <p:cNvCxnSpPr/>
          <p:nvPr/>
        </p:nvCxnSpPr>
        <p:spPr>
          <a:xfrm flipV="1">
            <a:off x="394408" y="2500971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자유형: 도형 83">
            <a:extLst>
              <a:ext uri="{FF2B5EF4-FFF2-40B4-BE49-F238E27FC236}">
                <a16:creationId xmlns:a16="http://schemas.microsoft.com/office/drawing/2014/main" id="{1615A538-8EFC-4BF5-8714-264F3627C2B7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/>
          </a:p>
        </p:txBody>
      </p:sp>
      <p:sp>
        <p:nvSpPr>
          <p:cNvPr id="34" name="Block Arc 11">
            <a:extLst>
              <a:ext uri="{FF2B5EF4-FFF2-40B4-BE49-F238E27FC236}">
                <a16:creationId xmlns:a16="http://schemas.microsoft.com/office/drawing/2014/main" id="{32F05E11-D739-46A6-97F2-73091E55AFAD}"/>
              </a:ext>
            </a:extLst>
          </p:cNvPr>
          <p:cNvSpPr/>
          <p:nvPr/>
        </p:nvSpPr>
        <p:spPr>
          <a:xfrm rot="13821050">
            <a:off x="6291755" y="1925816"/>
            <a:ext cx="281839" cy="458587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36" name="내용 개체 틀 1">
            <a:extLst>
              <a:ext uri="{FF2B5EF4-FFF2-40B4-BE49-F238E27FC236}">
                <a16:creationId xmlns:a16="http://schemas.microsoft.com/office/drawing/2014/main" id="{61F02B79-31D0-8348-AE3C-CA0A8760F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88" y="1730044"/>
            <a:ext cx="8284540" cy="48493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197FC3-D2C1-0843-9380-22F8CB8CA1FF}"/>
              </a:ext>
            </a:extLst>
          </p:cNvPr>
          <p:cNvSpPr txBox="1"/>
          <p:nvPr/>
        </p:nvSpPr>
        <p:spPr>
          <a:xfrm>
            <a:off x="789294" y="3126150"/>
            <a:ext cx="2816294" cy="2949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점 </a:t>
            </a:r>
            <a:r>
              <a:rPr lang="en-US" altLang="ko-KR" dirty="0"/>
              <a:t>: </a:t>
            </a:r>
            <a:r>
              <a:rPr lang="ko-KR" altLang="en-US" dirty="0"/>
              <a:t>과거 실제 판매량</a:t>
            </a:r>
            <a:endParaRPr lang="en-CA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2060"/>
                </a:solidFill>
              </a:rPr>
              <a:t>진파랑</a:t>
            </a:r>
            <a:r>
              <a:rPr lang="ko-KR" altLang="en-US" dirty="0">
                <a:solidFill>
                  <a:srgbClr val="002060"/>
                </a:solidFill>
              </a:rPr>
              <a:t> 선</a:t>
            </a:r>
            <a:r>
              <a:rPr lang="en-US" altLang="ko-KR" dirty="0">
                <a:solidFill>
                  <a:srgbClr val="002060"/>
                </a:solidFill>
              </a:rPr>
              <a:t>: prophet </a:t>
            </a:r>
            <a:r>
              <a:rPr lang="ko-KR" altLang="en-US" dirty="0">
                <a:solidFill>
                  <a:srgbClr val="002060"/>
                </a:solidFill>
              </a:rPr>
              <a:t>예측 판매량</a:t>
            </a:r>
            <a:endParaRPr lang="en-CA" altLang="ko-KR" dirty="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altLang="ko-KR" dirty="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1"/>
                </a:solidFill>
              </a:rPr>
              <a:t>하늘</a:t>
            </a:r>
            <a:r>
              <a:rPr lang="en-US" altLang="ko-KR" dirty="0">
                <a:solidFill>
                  <a:schemeClr val="accent1"/>
                </a:solidFill>
              </a:rPr>
              <a:t>: 95% </a:t>
            </a:r>
            <a:r>
              <a:rPr lang="ko-KR" altLang="en-US" dirty="0">
                <a:solidFill>
                  <a:schemeClr val="accent1"/>
                </a:solidFill>
              </a:rPr>
              <a:t>신뢰구간</a:t>
            </a:r>
            <a:endParaRPr lang="en-CA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7757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594286"/>
            <a:ext cx="11573197" cy="724247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dirty="0">
                <a:solidFill>
                  <a:schemeClr val="accent2"/>
                </a:solidFill>
              </a:rPr>
              <a:t>RMSPE  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Snip Single Corner Rectangle 1">
            <a:extLst>
              <a:ext uri="{FF2B5EF4-FFF2-40B4-BE49-F238E27FC236}">
                <a16:creationId xmlns:a16="http://schemas.microsoft.com/office/drawing/2014/main" id="{81137DEF-22DF-4E4F-94D8-F6E61DC597D4}"/>
              </a:ext>
            </a:extLst>
          </p:cNvPr>
          <p:cNvSpPr/>
          <p:nvPr/>
        </p:nvSpPr>
        <p:spPr>
          <a:xfrm>
            <a:off x="943582" y="1895138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nip Single Corner Rectangle 2">
            <a:extLst>
              <a:ext uri="{FF2B5EF4-FFF2-40B4-BE49-F238E27FC236}">
                <a16:creationId xmlns:a16="http://schemas.microsoft.com/office/drawing/2014/main" id="{6E1E9BF7-603F-4889-85C9-C9DE8BA3A5B2}"/>
              </a:ext>
            </a:extLst>
          </p:cNvPr>
          <p:cNvSpPr/>
          <p:nvPr/>
        </p:nvSpPr>
        <p:spPr>
          <a:xfrm flipH="1">
            <a:off x="6471942" y="1895138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nip Single Corner Rectangle 3">
            <a:extLst>
              <a:ext uri="{FF2B5EF4-FFF2-40B4-BE49-F238E27FC236}">
                <a16:creationId xmlns:a16="http://schemas.microsoft.com/office/drawing/2014/main" id="{07C06604-9826-43DA-BDAB-3C6D1D9A4F66}"/>
              </a:ext>
            </a:extLst>
          </p:cNvPr>
          <p:cNvSpPr/>
          <p:nvPr/>
        </p:nvSpPr>
        <p:spPr>
          <a:xfrm flipV="1">
            <a:off x="943582" y="4045879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Snip Single Corner Rectangle 4">
            <a:extLst>
              <a:ext uri="{FF2B5EF4-FFF2-40B4-BE49-F238E27FC236}">
                <a16:creationId xmlns:a16="http://schemas.microsoft.com/office/drawing/2014/main" id="{F7C13A5F-C26B-451E-A141-61BB4B9653BE}"/>
              </a:ext>
            </a:extLst>
          </p:cNvPr>
          <p:cNvSpPr/>
          <p:nvPr/>
        </p:nvSpPr>
        <p:spPr>
          <a:xfrm flipH="1" flipV="1">
            <a:off x="6471942" y="4045879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E3E9C9AF-1D0F-4272-BB6E-38941271D3A8}"/>
              </a:ext>
            </a:extLst>
          </p:cNvPr>
          <p:cNvSpPr/>
          <p:nvPr/>
        </p:nvSpPr>
        <p:spPr>
          <a:xfrm>
            <a:off x="4929268" y="2812121"/>
            <a:ext cx="2326658" cy="212609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AC31557-E3D5-4A78-8020-28B69A25D86F}"/>
              </a:ext>
            </a:extLst>
          </p:cNvPr>
          <p:cNvSpPr txBox="1">
            <a:spLocks/>
          </p:cNvSpPr>
          <p:nvPr/>
        </p:nvSpPr>
        <p:spPr>
          <a:xfrm>
            <a:off x="4925363" y="3044549"/>
            <a:ext cx="2330562" cy="19795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/>
              <a:t>각 </a:t>
            </a:r>
            <a:r>
              <a:rPr lang="en-US" altLang="ko-KR" sz="1400" dirty="0" err="1"/>
              <a:t>Storetype</a:t>
            </a:r>
            <a:r>
              <a:rPr lang="ko-KR" altLang="en-US" sz="1400" dirty="0"/>
              <a:t>별로 랜덤으로 추출한 </a:t>
            </a:r>
            <a:r>
              <a:rPr lang="en-US" altLang="ko-KR" sz="1400" dirty="0"/>
              <a:t>4</a:t>
            </a:r>
            <a:r>
              <a:rPr lang="ko-KR" altLang="en-US" sz="1400" dirty="0"/>
              <a:t>개 가게에 </a:t>
            </a:r>
            <a:r>
              <a:rPr lang="en-US" altLang="ko-KR" sz="1400" dirty="0"/>
              <a:t>prophet</a:t>
            </a:r>
            <a:r>
              <a:rPr lang="ko-KR" altLang="en-US" sz="1400" dirty="0"/>
              <a:t>을 적용해서 구한 </a:t>
            </a:r>
            <a:r>
              <a:rPr lang="en-US" altLang="ko-KR" sz="1400" dirty="0"/>
              <a:t>RMSPE</a:t>
            </a:r>
            <a:r>
              <a:rPr lang="ko-KR" altLang="en-US" sz="1400" dirty="0"/>
              <a:t>는 평균 </a:t>
            </a:r>
            <a:r>
              <a:rPr lang="en-US" altLang="ko-KR" sz="1400" dirty="0">
                <a:solidFill>
                  <a:schemeClr val="accent1"/>
                </a:solidFill>
              </a:rPr>
              <a:t>0.28</a:t>
            </a:r>
            <a:r>
              <a:rPr lang="ko-KR" altLang="en-US" sz="1400" dirty="0"/>
              <a:t>정도로 좋은 편은 아님</a:t>
            </a:r>
            <a:r>
              <a:rPr lang="en-US" altLang="ko-KR" sz="1400" dirty="0"/>
              <a:t>. 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3D61E-61BA-463A-A292-D539EA245A5C}"/>
              </a:ext>
            </a:extLst>
          </p:cNvPr>
          <p:cNvSpPr txBox="1"/>
          <p:nvPr/>
        </p:nvSpPr>
        <p:spPr>
          <a:xfrm>
            <a:off x="1365121" y="2412219"/>
            <a:ext cx="293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Store 594(A type): 0.4189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158FB6-25BC-496A-9C11-D2F095F5E6BC}"/>
              </a:ext>
            </a:extLst>
          </p:cNvPr>
          <p:cNvSpPr txBox="1"/>
          <p:nvPr/>
        </p:nvSpPr>
        <p:spPr>
          <a:xfrm>
            <a:off x="1386251" y="4520346"/>
            <a:ext cx="293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Store 626(C type): 0.2921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CE5233-0D12-4A30-B22B-D6C4B35AD2C8}"/>
              </a:ext>
            </a:extLst>
          </p:cNvPr>
          <p:cNvSpPr txBox="1"/>
          <p:nvPr/>
        </p:nvSpPr>
        <p:spPr>
          <a:xfrm>
            <a:off x="7854125" y="2412219"/>
            <a:ext cx="293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Store 262(B type): 0.2517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84D6AD-D573-467D-983D-14087380E79B}"/>
              </a:ext>
            </a:extLst>
          </p:cNvPr>
          <p:cNvSpPr txBox="1"/>
          <p:nvPr/>
        </p:nvSpPr>
        <p:spPr>
          <a:xfrm>
            <a:off x="7858317" y="4520347"/>
            <a:ext cx="293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Store 337(D type): 0.1807</a:t>
            </a: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1888BBB4-CF8E-4A5E-8A44-BD1A28211AAA}"/>
              </a:ext>
            </a:extLst>
          </p:cNvPr>
          <p:cNvSpPr/>
          <p:nvPr/>
        </p:nvSpPr>
        <p:spPr>
          <a:xfrm>
            <a:off x="4521778" y="4873986"/>
            <a:ext cx="420559" cy="39368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2BECDA0A-BCC0-4861-930C-BE058D7FD1FB}"/>
              </a:ext>
            </a:extLst>
          </p:cNvPr>
          <p:cNvSpPr>
            <a:spLocks noChangeAspect="1"/>
          </p:cNvSpPr>
          <p:nvPr/>
        </p:nvSpPr>
        <p:spPr>
          <a:xfrm>
            <a:off x="4477220" y="2554583"/>
            <a:ext cx="452743" cy="45652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BF3F23E8-4CF0-494D-B484-D158D1464974}"/>
              </a:ext>
            </a:extLst>
          </p:cNvPr>
          <p:cNvSpPr/>
          <p:nvPr/>
        </p:nvSpPr>
        <p:spPr>
          <a:xfrm rot="2700000">
            <a:off x="7226666" y="4761117"/>
            <a:ext cx="339446" cy="60856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40">
            <a:extLst>
              <a:ext uri="{FF2B5EF4-FFF2-40B4-BE49-F238E27FC236}">
                <a16:creationId xmlns:a16="http://schemas.microsoft.com/office/drawing/2014/main" id="{0847FC0D-49E4-A44C-B608-9A77F2CE04F8}"/>
              </a:ext>
            </a:extLst>
          </p:cNvPr>
          <p:cNvSpPr/>
          <p:nvPr/>
        </p:nvSpPr>
        <p:spPr>
          <a:xfrm rot="2942052">
            <a:off x="7241173" y="2640629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4405972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648791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Why?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7EA618-73AA-49AC-B2A5-4A0B20D2F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18514"/>
              </p:ext>
            </p:extLst>
          </p:nvPr>
        </p:nvGraphicFramePr>
        <p:xfrm>
          <a:off x="904350" y="1755113"/>
          <a:ext cx="10754250" cy="4170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8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35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01</a:t>
                      </a:r>
                      <a:endParaRPr lang="ko-KR" altLang="en-US" sz="4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02</a:t>
                      </a:r>
                      <a:endParaRPr lang="ko-KR" altLang="en-US" sz="40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03</a:t>
                      </a:r>
                      <a:endParaRPr lang="ko-KR" altLang="en-US" sz="40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67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앞에서 언급한 </a:t>
                      </a: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SARIMA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와 </a:t>
                      </a: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prophet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은 </a:t>
                      </a: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Sales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의 </a:t>
                      </a:r>
                      <a:r>
                        <a:rPr lang="ko" altLang="en-US" sz="1600" b="1" dirty="0">
                          <a:solidFill>
                            <a:schemeClr val="tx2"/>
                          </a:solidFill>
                          <a:latin typeface="+mn-lt"/>
                          <a:cs typeface="Arial" pitchFamily="34" charset="0"/>
                        </a:rPr>
                        <a:t>단일변수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만 고려하여 미래의 </a:t>
                      </a: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Sales 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값을 예측하기 때문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가게 각각에 </a:t>
                      </a: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prophet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를 적용할 경우 </a:t>
                      </a:r>
                      <a:r>
                        <a:rPr lang="en-US" altLang="ko" sz="1600" b="1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Storetype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과 </a:t>
                      </a: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Assortment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등의 </a:t>
                      </a:r>
                      <a:endParaRPr lang="en-CA" altLang="ko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변수는 고려되지만</a:t>
                      </a: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, Promotion 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등의 </a:t>
                      </a:r>
                      <a:r>
                        <a:rPr lang="ko" altLang="en-US" sz="1600" b="1" dirty="0">
                          <a:solidFill>
                            <a:schemeClr val="tx2"/>
                          </a:solidFill>
                          <a:latin typeface="+mn-lt"/>
                          <a:cs typeface="Arial" pitchFamily="34" charset="0"/>
                        </a:rPr>
                        <a:t>변수는 고려되지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Ex) Promotion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이 실행될 경우 </a:t>
                      </a: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Sales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가 증가하는 경향이 있지만</a:t>
                      </a: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prophet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에서는 과거 </a:t>
                      </a: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Sales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의 데이터만을 고려하기 때문에 </a:t>
                      </a: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promotion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에 따른 </a:t>
                      </a: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Sales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의 </a:t>
                      </a:r>
                      <a:r>
                        <a:rPr lang="ko" altLang="en-US" sz="1600" b="1" dirty="0">
                          <a:solidFill>
                            <a:schemeClr val="tx2"/>
                          </a:solidFill>
                          <a:latin typeface="+mn-lt"/>
                          <a:cs typeface="Arial" pitchFamily="34" charset="0"/>
                        </a:rPr>
                        <a:t>변화는 예측하지 못한다</a:t>
                      </a: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07346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637657"/>
            <a:ext cx="11573197" cy="724247"/>
          </a:xfrm>
        </p:spPr>
        <p:txBody>
          <a:bodyPr>
            <a:normAutofit lnSpcReduction="10000"/>
          </a:bodyPr>
          <a:lstStyle/>
          <a:p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</a:rPr>
              <a:t>Random Forest (Modeling)</a:t>
            </a:r>
            <a:endParaRPr 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" name="그룹 7">
            <a:extLst>
              <a:ext uri="{FF2B5EF4-FFF2-40B4-BE49-F238E27FC236}">
                <a16:creationId xmlns:a16="http://schemas.microsoft.com/office/drawing/2014/main" id="{5BB7F728-77A8-40E3-BACF-7D3EEFA5FD4D}"/>
              </a:ext>
            </a:extLst>
          </p:cNvPr>
          <p:cNvGrpSpPr/>
          <p:nvPr/>
        </p:nvGrpSpPr>
        <p:grpSpPr>
          <a:xfrm rot="10800000" flipV="1">
            <a:off x="3985523" y="4143150"/>
            <a:ext cx="2653753" cy="1131031"/>
            <a:chOff x="1541839" y="2217893"/>
            <a:chExt cx="2159832" cy="928031"/>
          </a:xfrm>
          <a:solidFill>
            <a:schemeClr val="bg1">
              <a:lumMod val="85000"/>
            </a:schemeClr>
          </a:solidFill>
        </p:grpSpPr>
        <p:grpSp>
          <p:nvGrpSpPr>
            <p:cNvPr id="4" name="그룹 8">
              <a:extLst>
                <a:ext uri="{FF2B5EF4-FFF2-40B4-BE49-F238E27FC236}">
                  <a16:creationId xmlns:a16="http://schemas.microsoft.com/office/drawing/2014/main" id="{F1DE0F58-34FB-4365-868D-862335FF93D5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6" name="Freeform 18">
                <a:extLst>
                  <a:ext uri="{FF2B5EF4-FFF2-40B4-BE49-F238E27FC236}">
                    <a16:creationId xmlns:a16="http://schemas.microsoft.com/office/drawing/2014/main" id="{0574C6B5-3BA8-4B96-BB75-49F3D5A5C0C7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Freeform 19">
                <a:extLst>
                  <a:ext uri="{FF2B5EF4-FFF2-40B4-BE49-F238E27FC236}">
                    <a16:creationId xmlns:a16="http://schemas.microsoft.com/office/drawing/2014/main" id="{07B7B274-F644-4A8A-AB42-95BA69B74967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9">
              <a:extLst>
                <a:ext uri="{FF2B5EF4-FFF2-40B4-BE49-F238E27FC236}">
                  <a16:creationId xmlns:a16="http://schemas.microsoft.com/office/drawing/2014/main" id="{CD840120-C3D6-4C91-B030-118ABA7DE4CE}"/>
                </a:ext>
              </a:extLst>
            </p:cNvPr>
            <p:cNvSpPr/>
            <p:nvPr/>
          </p:nvSpPr>
          <p:spPr>
            <a:xfrm rot="18740140">
              <a:off x="1753624" y="2648402"/>
              <a:ext cx="285737" cy="7093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F7B05CC-4AD7-4A68-8292-049688C48611}"/>
              </a:ext>
            </a:extLst>
          </p:cNvPr>
          <p:cNvGrpSpPr/>
          <p:nvPr/>
        </p:nvGrpSpPr>
        <p:grpSpPr>
          <a:xfrm>
            <a:off x="3887953" y="1933954"/>
            <a:ext cx="2501266" cy="2491158"/>
            <a:chOff x="4418825" y="1666106"/>
            <a:chExt cx="3343265" cy="3378518"/>
          </a:xfrm>
        </p:grpSpPr>
        <p:sp>
          <p:nvSpPr>
            <p:cNvPr id="9" name="자유형: 도형 19">
              <a:extLst>
                <a:ext uri="{FF2B5EF4-FFF2-40B4-BE49-F238E27FC236}">
                  <a16:creationId xmlns:a16="http://schemas.microsoft.com/office/drawing/2014/main" id="{355D909C-7BD0-4AA8-938D-1CC08F72A79D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그룹 60">
              <a:extLst>
                <a:ext uri="{FF2B5EF4-FFF2-40B4-BE49-F238E27FC236}">
                  <a16:creationId xmlns:a16="http://schemas.microsoft.com/office/drawing/2014/main" id="{DC58AA0A-65AE-4AD0-BBD5-6CD8E5270009}"/>
                </a:ext>
              </a:extLst>
            </p:cNvPr>
            <p:cNvGrpSpPr/>
            <p:nvPr/>
          </p:nvGrpSpPr>
          <p:grpSpPr>
            <a:xfrm>
              <a:off x="5536852" y="2753578"/>
              <a:ext cx="1089476" cy="1686250"/>
              <a:chOff x="5558699" y="2598826"/>
              <a:chExt cx="1089476" cy="1686250"/>
            </a:xfrm>
          </p:grpSpPr>
          <p:grpSp>
            <p:nvGrpSpPr>
              <p:cNvPr id="11" name="그룹 49">
                <a:extLst>
                  <a:ext uri="{FF2B5EF4-FFF2-40B4-BE49-F238E27FC236}">
                    <a16:creationId xmlns:a16="http://schemas.microsoft.com/office/drawing/2014/main" id="{F2B29161-3165-4F16-92D1-51F0EB4003AD}"/>
                  </a:ext>
                </a:extLst>
              </p:cNvPr>
              <p:cNvGrpSpPr/>
              <p:nvPr/>
            </p:nvGrpSpPr>
            <p:grpSpPr>
              <a:xfrm>
                <a:off x="5617507" y="3979880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42" name="타원 50">
                  <a:extLst>
                    <a:ext uri="{FF2B5EF4-FFF2-40B4-BE49-F238E27FC236}">
                      <a16:creationId xmlns:a16="http://schemas.microsoft.com/office/drawing/2014/main" id="{8B61D3CF-27E1-42D9-8F23-3095523656E3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51">
                  <a:extLst>
                    <a:ext uri="{FF2B5EF4-FFF2-40B4-BE49-F238E27FC236}">
                      <a16:creationId xmlns:a16="http://schemas.microsoft.com/office/drawing/2014/main" id="{5DA6ACFD-0EBC-4C9B-8263-3A4130113653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" name="그룹 21">
                <a:extLst>
                  <a:ext uri="{FF2B5EF4-FFF2-40B4-BE49-F238E27FC236}">
                    <a16:creationId xmlns:a16="http://schemas.microsoft.com/office/drawing/2014/main" id="{6717D9EC-695D-4054-982A-8803A0E64654}"/>
                  </a:ext>
                </a:extLst>
              </p:cNvPr>
              <p:cNvGrpSpPr/>
              <p:nvPr/>
            </p:nvGrpSpPr>
            <p:grpSpPr>
              <a:xfrm>
                <a:off x="5811672" y="36289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9" name="타원 22">
                  <a:extLst>
                    <a:ext uri="{FF2B5EF4-FFF2-40B4-BE49-F238E27FC236}">
                      <a16:creationId xmlns:a16="http://schemas.microsoft.com/office/drawing/2014/main" id="{739124D0-47B0-4C68-A637-4B93654BF436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타원 23">
                  <a:extLst>
                    <a:ext uri="{FF2B5EF4-FFF2-40B4-BE49-F238E27FC236}">
                      <a16:creationId xmlns:a16="http://schemas.microsoft.com/office/drawing/2014/main" id="{B18D9E48-5F71-4FE8-9276-8CFBE37CF9F4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" name="그룹 25">
                <a:extLst>
                  <a:ext uri="{FF2B5EF4-FFF2-40B4-BE49-F238E27FC236}">
                    <a16:creationId xmlns:a16="http://schemas.microsoft.com/office/drawing/2014/main" id="{D33E8221-B9C3-4413-9BE1-63DC91956557}"/>
                  </a:ext>
                </a:extLst>
              </p:cNvPr>
              <p:cNvGrpSpPr/>
              <p:nvPr/>
            </p:nvGrpSpPr>
            <p:grpSpPr>
              <a:xfrm>
                <a:off x="6050354" y="3733355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6" name="타원 26">
                  <a:extLst>
                    <a:ext uri="{FF2B5EF4-FFF2-40B4-BE49-F238E27FC236}">
                      <a16:creationId xmlns:a16="http://schemas.microsoft.com/office/drawing/2014/main" id="{3A5D29A9-BCF8-47D9-A85F-63E19427559A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27">
                  <a:extLst>
                    <a:ext uri="{FF2B5EF4-FFF2-40B4-BE49-F238E27FC236}">
                      <a16:creationId xmlns:a16="http://schemas.microsoft.com/office/drawing/2014/main" id="{DC1EA496-7274-4401-AC2B-A52BDB58371C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" name="그룹 29">
                <a:extLst>
                  <a:ext uri="{FF2B5EF4-FFF2-40B4-BE49-F238E27FC236}">
                    <a16:creationId xmlns:a16="http://schemas.microsoft.com/office/drawing/2014/main" id="{482BC40C-5A28-4E3C-8330-F4F13432F334}"/>
                  </a:ext>
                </a:extLst>
              </p:cNvPr>
              <p:cNvGrpSpPr/>
              <p:nvPr/>
            </p:nvGrpSpPr>
            <p:grpSpPr>
              <a:xfrm>
                <a:off x="5804852" y="38992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3" name="타원 30">
                  <a:extLst>
                    <a:ext uri="{FF2B5EF4-FFF2-40B4-BE49-F238E27FC236}">
                      <a16:creationId xmlns:a16="http://schemas.microsoft.com/office/drawing/2014/main" id="{CBE0F2CD-826E-4D64-A174-A642BD0F335B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타원 31">
                  <a:extLst>
                    <a:ext uri="{FF2B5EF4-FFF2-40B4-BE49-F238E27FC236}">
                      <a16:creationId xmlns:a16="http://schemas.microsoft.com/office/drawing/2014/main" id="{B7EC955A-1658-449B-9684-D1D4FF8E86D9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5" name="그룹 33">
                <a:extLst>
                  <a:ext uri="{FF2B5EF4-FFF2-40B4-BE49-F238E27FC236}">
                    <a16:creationId xmlns:a16="http://schemas.microsoft.com/office/drawing/2014/main" id="{AB9297D3-EA93-4FD1-B224-0703F555B536}"/>
                  </a:ext>
                </a:extLst>
              </p:cNvPr>
              <p:cNvGrpSpPr/>
              <p:nvPr/>
            </p:nvGrpSpPr>
            <p:grpSpPr>
              <a:xfrm>
                <a:off x="5558699" y="3770159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0" name="타원 34">
                  <a:extLst>
                    <a:ext uri="{FF2B5EF4-FFF2-40B4-BE49-F238E27FC236}">
                      <a16:creationId xmlns:a16="http://schemas.microsoft.com/office/drawing/2014/main" id="{F0C41B1F-1D6B-4B4E-B55A-F90344545AB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타원 35">
                  <a:extLst>
                    <a:ext uri="{FF2B5EF4-FFF2-40B4-BE49-F238E27FC236}">
                      <a16:creationId xmlns:a16="http://schemas.microsoft.com/office/drawing/2014/main" id="{1D3122C8-7F9F-4F47-AD63-42AC6C177CAB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" name="그룹 37">
                <a:extLst>
                  <a:ext uri="{FF2B5EF4-FFF2-40B4-BE49-F238E27FC236}">
                    <a16:creationId xmlns:a16="http://schemas.microsoft.com/office/drawing/2014/main" id="{EE61853B-E428-4D1A-9BA1-CEE98DC24560}"/>
                  </a:ext>
                </a:extLst>
              </p:cNvPr>
              <p:cNvGrpSpPr/>
              <p:nvPr/>
            </p:nvGrpSpPr>
            <p:grpSpPr>
              <a:xfrm>
                <a:off x="6065408" y="396454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7" name="타원 38">
                  <a:extLst>
                    <a:ext uri="{FF2B5EF4-FFF2-40B4-BE49-F238E27FC236}">
                      <a16:creationId xmlns:a16="http://schemas.microsoft.com/office/drawing/2014/main" id="{7CF9B793-92B2-4724-9D50-4C5F6CE1D3D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타원 39">
                  <a:extLst>
                    <a:ext uri="{FF2B5EF4-FFF2-40B4-BE49-F238E27FC236}">
                      <a16:creationId xmlns:a16="http://schemas.microsoft.com/office/drawing/2014/main" id="{CF92E7BA-C7E3-428C-AA7F-B30C8B7C96B0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" name="그룹 41">
                <a:extLst>
                  <a:ext uri="{FF2B5EF4-FFF2-40B4-BE49-F238E27FC236}">
                    <a16:creationId xmlns:a16="http://schemas.microsoft.com/office/drawing/2014/main" id="{3DB764B7-EB7C-4681-B39D-C0AF4CE9AC9F}"/>
                  </a:ext>
                </a:extLst>
              </p:cNvPr>
              <p:cNvGrpSpPr/>
              <p:nvPr/>
            </p:nvGrpSpPr>
            <p:grpSpPr>
              <a:xfrm>
                <a:off x="6342979" y="3957518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4" name="타원 42">
                  <a:extLst>
                    <a:ext uri="{FF2B5EF4-FFF2-40B4-BE49-F238E27FC236}">
                      <a16:creationId xmlns:a16="http://schemas.microsoft.com/office/drawing/2014/main" id="{A86F5423-6150-49A5-8740-8CD8402CB9B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타원 43">
                  <a:extLst>
                    <a:ext uri="{FF2B5EF4-FFF2-40B4-BE49-F238E27FC236}">
                      <a16:creationId xmlns:a16="http://schemas.microsoft.com/office/drawing/2014/main" id="{7675F7AB-E80E-4E10-B3C3-6284DA20501F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8" name="그룹 45">
                <a:extLst>
                  <a:ext uri="{FF2B5EF4-FFF2-40B4-BE49-F238E27FC236}">
                    <a16:creationId xmlns:a16="http://schemas.microsoft.com/office/drawing/2014/main" id="{5F25B1FC-4A86-45A9-9DE6-27A7EA2D42A4}"/>
                  </a:ext>
                </a:extLst>
              </p:cNvPr>
              <p:cNvGrpSpPr/>
              <p:nvPr/>
            </p:nvGrpSpPr>
            <p:grpSpPr>
              <a:xfrm>
                <a:off x="6322640" y="372199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1" name="타원 46">
                  <a:extLst>
                    <a:ext uri="{FF2B5EF4-FFF2-40B4-BE49-F238E27FC236}">
                      <a16:creationId xmlns:a16="http://schemas.microsoft.com/office/drawing/2014/main" id="{D22D1D1C-DFED-4024-9077-28B8CDCFC733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47">
                  <a:extLst>
                    <a:ext uri="{FF2B5EF4-FFF2-40B4-BE49-F238E27FC236}">
                      <a16:creationId xmlns:a16="http://schemas.microsoft.com/office/drawing/2014/main" id="{91F98B61-D047-4C8E-844D-C07387CC4EC0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이등변 삼각형 58">
                <a:extLst>
                  <a:ext uri="{FF2B5EF4-FFF2-40B4-BE49-F238E27FC236}">
                    <a16:creationId xmlns:a16="http://schemas.microsoft.com/office/drawing/2014/main" id="{E70BEB54-0C9A-4DA8-B509-4C5D5DB5E05E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59">
                <a:extLst>
                  <a:ext uri="{FF2B5EF4-FFF2-40B4-BE49-F238E27FC236}">
                    <a16:creationId xmlns:a16="http://schemas.microsoft.com/office/drawing/2014/main" id="{7758D5A1-2628-4909-8429-9CEAEEC42FBA}"/>
                  </a:ext>
                </a:extLst>
              </p:cNvPr>
              <p:cNvSpPr/>
              <p:nvPr/>
            </p:nvSpPr>
            <p:spPr>
              <a:xfrm>
                <a:off x="6088867" y="3022230"/>
                <a:ext cx="36000" cy="72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19AA71C-8442-4959-BF89-470001339678}"/>
              </a:ext>
            </a:extLst>
          </p:cNvPr>
          <p:cNvSpPr txBox="1"/>
          <p:nvPr/>
        </p:nvSpPr>
        <p:spPr>
          <a:xfrm>
            <a:off x="6788053" y="2186593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cs typeface="Arial" pitchFamily="34" charset="0"/>
              </a:rPr>
              <a:t>정의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76C8F2-EF91-4435-B46B-C17E3199D78D}"/>
              </a:ext>
            </a:extLst>
          </p:cNvPr>
          <p:cNvSpPr txBox="1"/>
          <p:nvPr/>
        </p:nvSpPr>
        <p:spPr>
          <a:xfrm>
            <a:off x="6788053" y="2306355"/>
            <a:ext cx="4786230" cy="3472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</a:p>
          <a:p>
            <a:pPr marL="171450" lvl="0" indent="-171450" algn="just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bagging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bootstrap+aggregating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) 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방법론의 일종</a:t>
            </a:r>
            <a:endParaRPr lang="en-CA" altLang="ko-KR" sz="1400" kern="100" dirty="0"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171450" lvl="0" indent="-171450" algn="just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training data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로부터 여러 개의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bag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을 형성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(bootstrap)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해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tree</a:t>
            </a:r>
            <a:r>
              <a:rPr lang="ko-KR" altLang="en-US" sz="1400" kern="1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병렬적으로 나열</a:t>
            </a:r>
            <a:endParaRPr lang="en-CA" altLang="ko-KR" sz="1400" kern="100" dirty="0"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628594" lvl="1" indent="-171450" algn="just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이를 모아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(aggregate) 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다수결 내지 평균 등의 방법으로 </a:t>
            </a:r>
            <a:r>
              <a:rPr lang="ko-KR" altLang="en-US" sz="1400" kern="1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예측치를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구해주는 모형</a:t>
            </a:r>
            <a:endParaRPr lang="en-CA" altLang="ko-KR" sz="1400" kern="100" dirty="0"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171450" lvl="0" indent="-171450" algn="just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400" kern="100" dirty="0">
                <a:solidFill>
                  <a:schemeClr val="accen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앙상블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(ensemble) 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방법의 대표적인 예</a:t>
            </a:r>
            <a:endParaRPr lang="en-US" sz="1400" kern="100" dirty="0"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628594" lvl="1" indent="-171450" algn="just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앙상블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: weak model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을 모두 모아 예측에 활용하여 하나의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strong model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을 만드는 방법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)</a:t>
            </a:r>
            <a:endParaRPr lang="en-CA" sz="1400" kern="100" dirty="0"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grpSp>
        <p:nvGrpSpPr>
          <p:cNvPr id="53" name="Group 98">
            <a:extLst>
              <a:ext uri="{FF2B5EF4-FFF2-40B4-BE49-F238E27FC236}">
                <a16:creationId xmlns:a16="http://schemas.microsoft.com/office/drawing/2014/main" id="{D58BEC44-4769-451A-9004-0423F57F97EA}"/>
              </a:ext>
            </a:extLst>
          </p:cNvPr>
          <p:cNvGrpSpPr/>
          <p:nvPr/>
        </p:nvGrpSpPr>
        <p:grpSpPr>
          <a:xfrm>
            <a:off x="547001" y="2417426"/>
            <a:ext cx="3273911" cy="2637499"/>
            <a:chOff x="2563849" y="4232493"/>
            <a:chExt cx="2339316" cy="106258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2238934-3D03-4B86-A532-1BD469AEC9D4}"/>
                </a:ext>
              </a:extLst>
            </p:cNvPr>
            <p:cNvSpPr txBox="1"/>
            <p:nvPr/>
          </p:nvSpPr>
          <p:spPr>
            <a:xfrm>
              <a:off x="2563849" y="4499696"/>
              <a:ext cx="2339316" cy="795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 algn="just" latinLnBrk="1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kern="100" dirty="0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예측하고자 하는 변수</a:t>
              </a:r>
              <a:endParaRPr lang="en-US" altLang="ko-KR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pPr marL="628594" lvl="1" indent="-171450" algn="just" latinLnBrk="1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kern="100" dirty="0">
                  <a:solidFill>
                    <a:schemeClr val="accent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범주형</a:t>
              </a:r>
              <a:r>
                <a:rPr lang="en-US" altLang="ko-KR" sz="1400" kern="100" dirty="0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:</a:t>
              </a:r>
              <a:r>
                <a:rPr lang="ko-KR" altLang="en-US" sz="1400" kern="100" dirty="0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 다수결 방법</a:t>
              </a:r>
              <a:endParaRPr lang="en-US" altLang="ko-KR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pPr marL="628594" lvl="1" indent="-171450" algn="just" latinLnBrk="1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kern="100" dirty="0" err="1">
                  <a:solidFill>
                    <a:schemeClr val="accent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연속형</a:t>
              </a:r>
              <a:r>
                <a:rPr lang="en-US" altLang="ko-KR" sz="1400" kern="100" dirty="0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:</a:t>
              </a:r>
              <a:r>
                <a:rPr lang="ko-KR" altLang="en-US" sz="1400" kern="100" dirty="0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 회귀 트리</a:t>
              </a:r>
              <a:endParaRPr lang="en-CA" altLang="ko-KR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pPr marL="1085736" lvl="2" indent="-171450" algn="just" latinLnBrk="1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kern="100" dirty="0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모든 트리의 </a:t>
              </a:r>
              <a:r>
                <a:rPr lang="ko-KR" altLang="en-US" sz="1400" kern="100" dirty="0" err="1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예측값의</a:t>
              </a:r>
              <a:r>
                <a:rPr lang="ko-KR" altLang="en-US" sz="1400" kern="100" dirty="0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 평균을 </a:t>
              </a:r>
              <a:r>
                <a:rPr lang="ko-KR" altLang="en-US" sz="1400" kern="100" dirty="0" err="1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구해줌</a:t>
              </a:r>
              <a:endParaRPr lang="en-CA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8B43F2-6DE2-482D-A1F4-7C61C8A1DF46}"/>
                </a:ext>
              </a:extLst>
            </p:cNvPr>
            <p:cNvSpPr txBox="1"/>
            <p:nvPr/>
          </p:nvSpPr>
          <p:spPr>
            <a:xfrm>
              <a:off x="2563849" y="4232493"/>
              <a:ext cx="2339316" cy="256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5"/>
                  </a:solidFill>
                  <a:ea typeface="+mj-ea"/>
                  <a:cs typeface="Arial" pitchFamily="34" charset="0"/>
                </a:rPr>
                <a:t>예측 방식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175850" y="1678334"/>
            <a:ext cx="615939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1">
                    <a:lumMod val="75000"/>
                  </a:schemeClr>
                </a:solidFill>
              </a:rPr>
              <a:t>Purpose of Analysis</a:t>
            </a:r>
            <a:endParaRPr 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370591" y="2935849"/>
            <a:ext cx="6140799" cy="12075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약국 회사들의 재고 관리 효율성 증대를 위한 </a:t>
            </a:r>
            <a:endParaRPr lang="en-CA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일별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</a:rPr>
              <a:t>판매량</a:t>
            </a:r>
            <a:r>
              <a:rPr lang="ko-KR" altLang="en-US" sz="2000" dirty="0"/>
              <a:t> 예측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2ACF8F-412B-4259-9576-1D195438BE9E}"/>
              </a:ext>
            </a:extLst>
          </p:cNvPr>
          <p:cNvGrpSpPr/>
          <p:nvPr/>
        </p:nvGrpSpPr>
        <p:grpSpPr>
          <a:xfrm>
            <a:off x="836570" y="1968266"/>
            <a:ext cx="3501633" cy="3070608"/>
            <a:chOff x="2894307" y="788255"/>
            <a:chExt cx="5026316" cy="4527967"/>
          </a:xfrm>
          <a:solidFill>
            <a:schemeClr val="accent1"/>
          </a:solidFill>
          <a:effectLst>
            <a:outerShdw blurRad="469900" dist="50800" dir="4800000" algn="ctr" rotWithShape="0">
              <a:srgbClr val="000000">
                <a:alpha val="64000"/>
              </a:srgbClr>
            </a:outerShdw>
          </a:effectLst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0A5C67-A09E-41E0-8719-B15397341675}"/>
                </a:ext>
              </a:extLst>
            </p:cNvPr>
            <p:cNvGrpSpPr/>
            <p:nvPr/>
          </p:nvGrpSpPr>
          <p:grpSpPr>
            <a:xfrm>
              <a:off x="3617375" y="788255"/>
              <a:ext cx="4303248" cy="4527967"/>
              <a:chOff x="5266044" y="3820965"/>
              <a:chExt cx="2472245" cy="2601348"/>
            </a:xfrm>
            <a:grp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4C59625-C7FB-408D-B215-BD166DC61295}"/>
                  </a:ext>
                </a:extLst>
              </p:cNvPr>
              <p:cNvSpPr/>
              <p:nvPr/>
            </p:nvSpPr>
            <p:spPr>
              <a:xfrm>
                <a:off x="6011852" y="5793663"/>
                <a:ext cx="266700" cy="628650"/>
              </a:xfrm>
              <a:custGeom>
                <a:avLst/>
                <a:gdLst>
                  <a:gd name="connsiteX0" fmla="*/ 7144 w 266700"/>
                  <a:gd name="connsiteY0" fmla="*/ 243364 h 628650"/>
                  <a:gd name="connsiteX1" fmla="*/ 259556 w 266700"/>
                  <a:gd name="connsiteY1" fmla="*/ 627221 h 628650"/>
                  <a:gd name="connsiteX2" fmla="*/ 193834 w 266700"/>
                  <a:gd name="connsiteY2" fmla="*/ 7144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00" h="628650">
                    <a:moveTo>
                      <a:pt x="7144" y="243364"/>
                    </a:moveTo>
                    <a:lnTo>
                      <a:pt x="259556" y="627221"/>
                    </a:lnTo>
                    <a:lnTo>
                      <a:pt x="193834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0908E7C-5307-428C-9E05-94ABF7F940A2}"/>
                  </a:ext>
                </a:extLst>
              </p:cNvPr>
              <p:cNvSpPr/>
              <p:nvPr/>
            </p:nvSpPr>
            <p:spPr>
              <a:xfrm>
                <a:off x="6016614" y="5793663"/>
                <a:ext cx="228600" cy="342900"/>
              </a:xfrm>
              <a:custGeom>
                <a:avLst/>
                <a:gdLst>
                  <a:gd name="connsiteX0" fmla="*/ 7144 w 228600"/>
                  <a:gd name="connsiteY0" fmla="*/ 243364 h 342900"/>
                  <a:gd name="connsiteX1" fmla="*/ 224314 w 228600"/>
                  <a:gd name="connsiteY1" fmla="*/ 340519 h 342900"/>
                  <a:gd name="connsiteX2" fmla="*/ 189071 w 228600"/>
                  <a:gd name="connsiteY2" fmla="*/ 7144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342900">
                    <a:moveTo>
                      <a:pt x="7144" y="243364"/>
                    </a:moveTo>
                    <a:lnTo>
                      <a:pt x="224314" y="340519"/>
                    </a:lnTo>
                    <a:lnTo>
                      <a:pt x="189071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098541D-8915-4926-8EAA-271CB0CCF89D}"/>
                  </a:ext>
                </a:extLst>
              </p:cNvPr>
              <p:cNvSpPr/>
              <p:nvPr/>
            </p:nvSpPr>
            <p:spPr>
              <a:xfrm>
                <a:off x="6002327" y="5438381"/>
                <a:ext cx="914400" cy="609600"/>
              </a:xfrm>
              <a:custGeom>
                <a:avLst/>
                <a:gdLst>
                  <a:gd name="connsiteX0" fmla="*/ 915829 w 914400"/>
                  <a:gd name="connsiteY0" fmla="*/ 362426 h 609600"/>
                  <a:gd name="connsiteX1" fmla="*/ 7144 w 914400"/>
                  <a:gd name="connsiteY1" fmla="*/ 603409 h 609600"/>
                  <a:gd name="connsiteX2" fmla="*/ 411004 w 914400"/>
                  <a:gd name="connsiteY2" fmla="*/ 714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609600">
                    <a:moveTo>
                      <a:pt x="915829" y="362426"/>
                    </a:moveTo>
                    <a:lnTo>
                      <a:pt x="7144" y="603409"/>
                    </a:lnTo>
                    <a:lnTo>
                      <a:pt x="411004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487868F-3510-4147-938A-BE68F2183A54}"/>
                  </a:ext>
                </a:extLst>
              </p:cNvPr>
              <p:cNvSpPr/>
              <p:nvPr/>
            </p:nvSpPr>
            <p:spPr>
              <a:xfrm>
                <a:off x="6188064" y="5469813"/>
                <a:ext cx="733425" cy="333375"/>
              </a:xfrm>
              <a:custGeom>
                <a:avLst/>
                <a:gdLst>
                  <a:gd name="connsiteX0" fmla="*/ 730091 w 733425"/>
                  <a:gd name="connsiteY0" fmla="*/ 330994 h 333375"/>
                  <a:gd name="connsiteX1" fmla="*/ 7144 w 733425"/>
                  <a:gd name="connsiteY1" fmla="*/ 305276 h 333375"/>
                  <a:gd name="connsiteX2" fmla="*/ 198596 w 733425"/>
                  <a:gd name="connsiteY2" fmla="*/ 7144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3425" h="333375">
                    <a:moveTo>
                      <a:pt x="730091" y="330994"/>
                    </a:moveTo>
                    <a:lnTo>
                      <a:pt x="7144" y="305276"/>
                    </a:lnTo>
                    <a:lnTo>
                      <a:pt x="198596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92633D7-D0C2-417C-9461-9559C8CE68E8}"/>
                  </a:ext>
                </a:extLst>
              </p:cNvPr>
              <p:cNvSpPr/>
              <p:nvPr/>
            </p:nvSpPr>
            <p:spPr>
              <a:xfrm>
                <a:off x="5266044" y="5024043"/>
                <a:ext cx="1819275" cy="781050"/>
              </a:xfrm>
              <a:custGeom>
                <a:avLst/>
                <a:gdLst>
                  <a:gd name="connsiteX0" fmla="*/ 7144 w 1819275"/>
                  <a:gd name="connsiteY0" fmla="*/ 210026 h 781050"/>
                  <a:gd name="connsiteX1" fmla="*/ 1652111 w 1819275"/>
                  <a:gd name="connsiteY1" fmla="*/ 776764 h 781050"/>
                  <a:gd name="connsiteX2" fmla="*/ 1814036 w 1819275"/>
                  <a:gd name="connsiteY2" fmla="*/ 7144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9275" h="781050">
                    <a:moveTo>
                      <a:pt x="7144" y="210026"/>
                    </a:moveTo>
                    <a:lnTo>
                      <a:pt x="1652111" y="776764"/>
                    </a:lnTo>
                    <a:lnTo>
                      <a:pt x="1814036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6C971D-B04E-4997-98E7-0D28B39A7AE2}"/>
                  </a:ext>
                </a:extLst>
              </p:cNvPr>
              <p:cNvSpPr/>
              <p:nvPr/>
            </p:nvSpPr>
            <p:spPr>
              <a:xfrm>
                <a:off x="5266044" y="5140248"/>
                <a:ext cx="1790700" cy="304800"/>
              </a:xfrm>
              <a:custGeom>
                <a:avLst/>
                <a:gdLst>
                  <a:gd name="connsiteX0" fmla="*/ 7144 w 1790700"/>
                  <a:gd name="connsiteY0" fmla="*/ 93821 h 304800"/>
                  <a:gd name="connsiteX1" fmla="*/ 1727359 w 1790700"/>
                  <a:gd name="connsiteY1" fmla="*/ 305276 h 304800"/>
                  <a:gd name="connsiteX2" fmla="*/ 1792129 w 1790700"/>
                  <a:gd name="connsiteY2" fmla="*/ 7144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90700" h="304800">
                    <a:moveTo>
                      <a:pt x="7144" y="93821"/>
                    </a:moveTo>
                    <a:lnTo>
                      <a:pt x="1727359" y="305276"/>
                    </a:lnTo>
                    <a:lnTo>
                      <a:pt x="1792129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EF1BC10-5394-4692-A653-21E97C02C741}"/>
                  </a:ext>
                </a:extLst>
              </p:cNvPr>
              <p:cNvSpPr/>
              <p:nvPr/>
            </p:nvSpPr>
            <p:spPr>
              <a:xfrm>
                <a:off x="5273188" y="3820965"/>
                <a:ext cx="2465101" cy="1458824"/>
              </a:xfrm>
              <a:custGeom>
                <a:avLst/>
                <a:gdLst>
                  <a:gd name="connsiteX0" fmla="*/ 92869 w 2847975"/>
                  <a:gd name="connsiteY0" fmla="*/ 282416 h 1504950"/>
                  <a:gd name="connsiteX1" fmla="*/ 2715101 w 2847975"/>
                  <a:gd name="connsiteY1" fmla="*/ 7144 h 1504950"/>
                  <a:gd name="connsiteX2" fmla="*/ 2843689 w 2847975"/>
                  <a:gd name="connsiteY2" fmla="*/ 1497806 h 1504950"/>
                  <a:gd name="connsiteX3" fmla="*/ 7144 w 2847975"/>
                  <a:gd name="connsiteY3" fmla="*/ 1452086 h 1504950"/>
                  <a:gd name="connsiteX0" fmla="*/ 85725 w 2836545"/>
                  <a:gd name="connsiteY0" fmla="*/ 243434 h 1458824"/>
                  <a:gd name="connsiteX1" fmla="*/ 2400189 w 2836545"/>
                  <a:gd name="connsiteY1" fmla="*/ 0 h 1458824"/>
                  <a:gd name="connsiteX2" fmla="*/ 2836545 w 2836545"/>
                  <a:gd name="connsiteY2" fmla="*/ 1458824 h 1458824"/>
                  <a:gd name="connsiteX3" fmla="*/ 0 w 2836545"/>
                  <a:gd name="connsiteY3" fmla="*/ 1413104 h 1458824"/>
                  <a:gd name="connsiteX4" fmla="*/ 85725 w 2836545"/>
                  <a:gd name="connsiteY4" fmla="*/ 243434 h 1458824"/>
                  <a:gd name="connsiteX0" fmla="*/ 85725 w 2465101"/>
                  <a:gd name="connsiteY0" fmla="*/ 243434 h 1458824"/>
                  <a:gd name="connsiteX1" fmla="*/ 2400189 w 2465101"/>
                  <a:gd name="connsiteY1" fmla="*/ 0 h 1458824"/>
                  <a:gd name="connsiteX2" fmla="*/ 2465101 w 2465101"/>
                  <a:gd name="connsiteY2" fmla="*/ 1458824 h 1458824"/>
                  <a:gd name="connsiteX3" fmla="*/ 0 w 2465101"/>
                  <a:gd name="connsiteY3" fmla="*/ 1413104 h 1458824"/>
                  <a:gd name="connsiteX4" fmla="*/ 85725 w 2465101"/>
                  <a:gd name="connsiteY4" fmla="*/ 243434 h 14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5101" h="1458824">
                    <a:moveTo>
                      <a:pt x="85725" y="243434"/>
                    </a:moveTo>
                    <a:lnTo>
                      <a:pt x="2400189" y="0"/>
                    </a:lnTo>
                    <a:lnTo>
                      <a:pt x="2465101" y="1458824"/>
                    </a:lnTo>
                    <a:lnTo>
                      <a:pt x="0" y="1413104"/>
                    </a:lnTo>
                    <a:lnTo>
                      <a:pt x="85725" y="2434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B05B07-7AC0-439B-831A-7713EFCBADB2}"/>
                </a:ext>
              </a:extLst>
            </p:cNvPr>
            <p:cNvSpPr/>
            <p:nvPr/>
          </p:nvSpPr>
          <p:spPr>
            <a:xfrm rot="1779947">
              <a:off x="3205947" y="3169645"/>
              <a:ext cx="247650" cy="238125"/>
            </a:xfrm>
            <a:custGeom>
              <a:avLst/>
              <a:gdLst>
                <a:gd name="connsiteX0" fmla="*/ 71914 w 247650"/>
                <a:gd name="connsiteY0" fmla="*/ 231934 h 238125"/>
                <a:gd name="connsiteX1" fmla="*/ 242411 w 247650"/>
                <a:gd name="connsiteY1" fmla="*/ 7144 h 238125"/>
                <a:gd name="connsiteX2" fmla="*/ 7144 w 247650"/>
                <a:gd name="connsiteY2" fmla="*/ 347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650" h="238125">
                  <a:moveTo>
                    <a:pt x="71914" y="231934"/>
                  </a:moveTo>
                  <a:lnTo>
                    <a:pt x="242411" y="7144"/>
                  </a:lnTo>
                  <a:lnTo>
                    <a:pt x="7144" y="347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7CA0A9A-B4C5-44E3-AD6F-D32EC651C94B}"/>
                </a:ext>
              </a:extLst>
            </p:cNvPr>
            <p:cNvSpPr/>
            <p:nvPr/>
          </p:nvSpPr>
          <p:spPr>
            <a:xfrm rot="20731799">
              <a:off x="3220235" y="3315378"/>
              <a:ext cx="409575" cy="342900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575" h="342900">
                  <a:moveTo>
                    <a:pt x="407194" y="7144"/>
                  </a:moveTo>
                  <a:lnTo>
                    <a:pt x="7144" y="270986"/>
                  </a:lnTo>
                  <a:lnTo>
                    <a:pt x="163354" y="3386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Cross 22">
              <a:extLst>
                <a:ext uri="{FF2B5EF4-FFF2-40B4-BE49-F238E27FC236}">
                  <a16:creationId xmlns:a16="http://schemas.microsoft.com/office/drawing/2014/main" id="{F2C440BD-A1EE-4511-A092-66A0C3562169}"/>
                </a:ext>
              </a:extLst>
            </p:cNvPr>
            <p:cNvSpPr/>
            <p:nvPr/>
          </p:nvSpPr>
          <p:spPr>
            <a:xfrm rot="1642289">
              <a:off x="2894307" y="2939798"/>
              <a:ext cx="140339" cy="140339"/>
            </a:xfrm>
            <a:prstGeom prst="plus">
              <a:avLst>
                <a:gd name="adj" fmla="val 437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1567340D-C398-499C-B7C4-D71207E9DAA5}"/>
                </a:ext>
              </a:extLst>
            </p:cNvPr>
            <p:cNvSpPr/>
            <p:nvPr/>
          </p:nvSpPr>
          <p:spPr>
            <a:xfrm rot="1627316">
              <a:off x="3122393" y="3454277"/>
              <a:ext cx="155440" cy="15544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2DAE22E-C2FD-42A4-82EB-6374FBA71F36}"/>
                </a:ext>
              </a:extLst>
            </p:cNvPr>
            <p:cNvSpPr/>
            <p:nvPr/>
          </p:nvSpPr>
          <p:spPr>
            <a:xfrm rot="160678" flipV="1">
              <a:off x="3216871" y="2860160"/>
              <a:ext cx="291865" cy="238731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  <a:gd name="connsiteX0" fmla="*/ 291865 w 291865"/>
                <a:gd name="connsiteY0" fmla="*/ 0 h 244921"/>
                <a:gd name="connsiteX1" fmla="*/ 0 w 291865"/>
                <a:gd name="connsiteY1" fmla="*/ 177293 h 244921"/>
                <a:gd name="connsiteX2" fmla="*/ 156210 w 291865"/>
                <a:gd name="connsiteY2" fmla="*/ 244921 h 244921"/>
                <a:gd name="connsiteX3" fmla="*/ 291865 w 291865"/>
                <a:gd name="connsiteY3" fmla="*/ 0 h 244921"/>
                <a:gd name="connsiteX0" fmla="*/ 291865 w 291865"/>
                <a:gd name="connsiteY0" fmla="*/ 0 h 202224"/>
                <a:gd name="connsiteX1" fmla="*/ 0 w 291865"/>
                <a:gd name="connsiteY1" fmla="*/ 177293 h 202224"/>
                <a:gd name="connsiteX2" fmla="*/ 138611 w 291865"/>
                <a:gd name="connsiteY2" fmla="*/ 202224 h 202224"/>
                <a:gd name="connsiteX3" fmla="*/ 291865 w 291865"/>
                <a:gd name="connsiteY3" fmla="*/ 0 h 20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865" h="202224">
                  <a:moveTo>
                    <a:pt x="291865" y="0"/>
                  </a:moveTo>
                  <a:lnTo>
                    <a:pt x="0" y="177293"/>
                  </a:lnTo>
                  <a:lnTo>
                    <a:pt x="138611" y="202224"/>
                  </a:lnTo>
                  <a:cubicBezTo>
                    <a:pt x="219891" y="91734"/>
                    <a:pt x="210585" y="110490"/>
                    <a:pt x="29186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7BFF0FC-DCAB-47B2-8C30-94BCD79923D1}"/>
              </a:ext>
            </a:extLst>
          </p:cNvPr>
          <p:cNvGrpSpPr/>
          <p:nvPr/>
        </p:nvGrpSpPr>
        <p:grpSpPr>
          <a:xfrm>
            <a:off x="4024681" y="5610987"/>
            <a:ext cx="8167319" cy="142202"/>
            <a:chOff x="3632040" y="5304907"/>
            <a:chExt cx="8559959" cy="13700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77B777B-DEA8-4573-8596-03CD5CF4ACD7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E60B278-363D-4CBD-BEC2-21DBD0331773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BC28E13-95D1-456C-9D5E-99C7C947E1E0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4B2F7-DAB3-42A4-AB9B-0B484B0455E9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451F46C-5462-4285-B560-9B15C506BCF2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4DDE81F-6471-4E3B-ACB1-05368C5221F6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199574-BA69-4459-9AAF-BBE602C7B5A9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C84CA51-8DA3-444D-9FC1-163933FD07B1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" name="Chord 32">
            <a:extLst>
              <a:ext uri="{FF2B5EF4-FFF2-40B4-BE49-F238E27FC236}">
                <a16:creationId xmlns:a16="http://schemas.microsoft.com/office/drawing/2014/main" id="{91C2A8D9-D995-1046-BC03-D50593018EB0}"/>
              </a:ext>
            </a:extLst>
          </p:cNvPr>
          <p:cNvSpPr/>
          <p:nvPr/>
        </p:nvSpPr>
        <p:spPr>
          <a:xfrm>
            <a:off x="2406390" y="2452718"/>
            <a:ext cx="943653" cy="92194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03098" y="653125"/>
            <a:ext cx="1849348" cy="724247"/>
          </a:xfrm>
        </p:spPr>
        <p:txBody>
          <a:bodyPr>
            <a:normAutofit lnSpcReduction="10000"/>
          </a:bodyPr>
          <a:lstStyle/>
          <a:p>
            <a:r>
              <a:rPr lang="ko-KR" altLang="en-US" sz="4800" dirty="0">
                <a:solidFill>
                  <a:schemeClr val="accent5"/>
                </a:solidFill>
              </a:rPr>
              <a:t>장점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22E0A-DE54-4397-A806-C0480E8F4DE3}"/>
              </a:ext>
            </a:extLst>
          </p:cNvPr>
          <p:cNvSpPr txBox="1"/>
          <p:nvPr/>
        </p:nvSpPr>
        <p:spPr>
          <a:xfrm>
            <a:off x="1512621" y="1466828"/>
            <a:ext cx="9166757" cy="4441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latinLnBrk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1"/>
                </a:solidFill>
              </a:rPr>
              <a:t>차이점</a:t>
            </a:r>
            <a:r>
              <a:rPr lang="en-US" altLang="ko-KR" dirty="0">
                <a:solidFill>
                  <a:schemeClr val="accent1"/>
                </a:solidFill>
              </a:rPr>
              <a:t>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parameter </a:t>
            </a:r>
            <a:r>
              <a:rPr lang="en-US" dirty="0" err="1">
                <a:solidFill>
                  <a:schemeClr val="tx2"/>
                </a:solidFill>
              </a:rPr>
              <a:t>mtry</a:t>
            </a:r>
            <a:endParaRPr lang="en-US" dirty="0">
              <a:solidFill>
                <a:schemeClr val="tx2"/>
              </a:solidFill>
            </a:endParaRPr>
          </a:p>
          <a:p>
            <a:pPr marL="742894" lvl="1" indent="-285750" latinLnBrk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1"/>
                </a:solidFill>
              </a:rPr>
              <a:t>자동으로</a:t>
            </a:r>
            <a:r>
              <a:rPr lang="en-US" dirty="0">
                <a:solidFill>
                  <a:schemeClr val="accent1"/>
                </a:solidFill>
              </a:rPr>
              <a:t> node</a:t>
            </a:r>
            <a:r>
              <a:rPr lang="ko-KR" altLang="en-US" dirty="0">
                <a:solidFill>
                  <a:schemeClr val="accent1"/>
                </a:solidFill>
              </a:rPr>
              <a:t>별로 분류에 활용할 독립변수를 전체 독립 변수들 중에서 랜덤으로 </a:t>
            </a:r>
            <a:r>
              <a:rPr lang="ko-KR" altLang="en-US" dirty="0" err="1">
                <a:solidFill>
                  <a:schemeClr val="accent1"/>
                </a:solidFill>
              </a:rPr>
              <a:t>뽑아줌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marL="742894" lvl="1" indent="-285750" latinLnBrk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/>
                </a:solidFill>
              </a:rPr>
              <a:t>mtry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ko-KR" altLang="en-US" dirty="0">
                <a:solidFill>
                  <a:schemeClr val="accent1"/>
                </a:solidFill>
              </a:rPr>
              <a:t> 달리 하면서 </a:t>
            </a:r>
            <a:r>
              <a:rPr lang="ko-KR" altLang="en-US" dirty="0" err="1">
                <a:solidFill>
                  <a:schemeClr val="accent1"/>
                </a:solidFill>
              </a:rPr>
              <a:t>랜덤포레스트를</a:t>
            </a:r>
            <a:r>
              <a:rPr lang="ko-KR" altLang="en-US" dirty="0">
                <a:solidFill>
                  <a:schemeClr val="accent1"/>
                </a:solidFill>
              </a:rPr>
              <a:t> 돌려주면 예측의 정확성이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mtry</a:t>
            </a:r>
            <a:r>
              <a:rPr lang="ko-KR" altLang="en-US" dirty="0">
                <a:solidFill>
                  <a:schemeClr val="accent1"/>
                </a:solidFill>
              </a:rPr>
              <a:t>별로 조금씩 달라지게 되고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이때 최적의 예측력을 가진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mtry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ko-KR" altLang="en-US" dirty="0">
                <a:solidFill>
                  <a:schemeClr val="accent1"/>
                </a:solidFill>
              </a:rPr>
              <a:t> 최종 </a:t>
            </a:r>
            <a:r>
              <a:rPr lang="ko-KR" altLang="en-US" dirty="0" err="1">
                <a:solidFill>
                  <a:schemeClr val="accent1"/>
                </a:solidFill>
              </a:rPr>
              <a:t>모수로</a:t>
            </a:r>
            <a:r>
              <a:rPr lang="ko-KR" altLang="en-US" dirty="0">
                <a:solidFill>
                  <a:schemeClr val="accent1"/>
                </a:solidFill>
              </a:rPr>
              <a:t> 확정하면 되는 것입니다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pPr marL="285750" indent="-285750" latinLnBrk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accent3">
                    <a:lumMod val="50000"/>
                  </a:schemeClr>
                </a:solidFill>
              </a:rPr>
              <a:t>배깅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방법을 따름</a:t>
            </a:r>
            <a:endParaRPr lang="en-CA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marL="742894" lvl="1" indent="-285750" latinLnBrk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여러 트리들을 모아 평균을 내어 분산이 적어지게 되고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좋은 예측력을 가지게 됨</a:t>
            </a:r>
            <a:endParaRPr lang="en-CA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5E20AFF-24B0-4834-B210-577B17EBBDD2}"/>
              </a:ext>
            </a:extLst>
          </p:cNvPr>
          <p:cNvSpPr/>
          <p:nvPr/>
        </p:nvSpPr>
        <p:spPr>
          <a:xfrm>
            <a:off x="1240638" y="614912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5" name="Chart 18">
            <a:extLst>
              <a:ext uri="{FF2B5EF4-FFF2-40B4-BE49-F238E27FC236}">
                <a16:creationId xmlns:a16="http://schemas.microsoft.com/office/drawing/2014/main" id="{2EDEA3F4-AF09-4DBA-A1C9-16272D18D4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6331400"/>
              </p:ext>
            </p:extLst>
          </p:nvPr>
        </p:nvGraphicFramePr>
        <p:xfrm>
          <a:off x="931984" y="5997436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1" name="Frame 17">
            <a:extLst>
              <a:ext uri="{FF2B5EF4-FFF2-40B4-BE49-F238E27FC236}">
                <a16:creationId xmlns:a16="http://schemas.microsoft.com/office/drawing/2014/main" id="{FB624DA5-8561-46AE-8E18-5EED6D851726}"/>
              </a:ext>
            </a:extLst>
          </p:cNvPr>
          <p:cNvSpPr/>
          <p:nvPr/>
        </p:nvSpPr>
        <p:spPr>
          <a:xfrm>
            <a:off x="1462652" y="825465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35985-2B81-4841-98AA-6A44D69C2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687" y="323828"/>
            <a:ext cx="25527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757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5">
            <a:extLst>
              <a:ext uri="{FF2B5EF4-FFF2-40B4-BE49-F238E27FC236}">
                <a16:creationId xmlns:a16="http://schemas.microsoft.com/office/drawing/2014/main" id="{67B27A2A-FB18-45E4-A9CE-3325DDF3F039}"/>
              </a:ext>
            </a:extLst>
          </p:cNvPr>
          <p:cNvSpPr/>
          <p:nvPr/>
        </p:nvSpPr>
        <p:spPr>
          <a:xfrm>
            <a:off x="4629" y="1194474"/>
            <a:ext cx="3669150" cy="5359876"/>
          </a:xfrm>
          <a:custGeom>
            <a:avLst/>
            <a:gdLst/>
            <a:ahLst/>
            <a:cxnLst/>
            <a:rect l="l" t="t" r="r" b="b"/>
            <a:pathLst>
              <a:path w="3294587" h="5795631">
                <a:moveTo>
                  <a:pt x="0" y="0"/>
                </a:moveTo>
                <a:lnTo>
                  <a:pt x="3294587" y="2889259"/>
                </a:lnTo>
                <a:lnTo>
                  <a:pt x="0" y="5795631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3FF770-D07E-46E3-97C8-FA60C0FBC24F}"/>
              </a:ext>
            </a:extLst>
          </p:cNvPr>
          <p:cNvCxnSpPr>
            <a:cxnSpLocks/>
          </p:cNvCxnSpPr>
          <p:nvPr/>
        </p:nvCxnSpPr>
        <p:spPr>
          <a:xfrm>
            <a:off x="4323185" y="3901955"/>
            <a:ext cx="1342897" cy="85292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ECBF2F-C007-42B1-BB09-7A95EF1C1335}"/>
              </a:ext>
            </a:extLst>
          </p:cNvPr>
          <p:cNvCxnSpPr>
            <a:cxnSpLocks/>
          </p:cNvCxnSpPr>
          <p:nvPr/>
        </p:nvCxnSpPr>
        <p:spPr>
          <a:xfrm flipV="1">
            <a:off x="4271284" y="2401420"/>
            <a:ext cx="1394798" cy="116126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E16D446-9E8C-405B-BD09-6E062FB899BA}"/>
              </a:ext>
            </a:extLst>
          </p:cNvPr>
          <p:cNvSpPr/>
          <p:nvPr/>
        </p:nvSpPr>
        <p:spPr>
          <a:xfrm>
            <a:off x="2230233" y="2585327"/>
            <a:ext cx="2126710" cy="2169549"/>
          </a:xfrm>
          <a:prstGeom prst="ellipse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41ED69-69D6-4DB7-BF68-54354C998A3D}"/>
              </a:ext>
            </a:extLst>
          </p:cNvPr>
          <p:cNvSpPr/>
          <p:nvPr/>
        </p:nvSpPr>
        <p:spPr>
          <a:xfrm>
            <a:off x="5666082" y="4462424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1854BC-4F94-40A5-B53F-824261E31C09}"/>
              </a:ext>
            </a:extLst>
          </p:cNvPr>
          <p:cNvSpPr/>
          <p:nvPr/>
        </p:nvSpPr>
        <p:spPr>
          <a:xfrm>
            <a:off x="5666082" y="1816783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D754A5-64F0-4C60-A78F-733E25A953EC}"/>
              </a:ext>
            </a:extLst>
          </p:cNvPr>
          <p:cNvSpPr txBox="1"/>
          <p:nvPr/>
        </p:nvSpPr>
        <p:spPr>
          <a:xfrm>
            <a:off x="6904101" y="1729960"/>
            <a:ext cx="3871222" cy="100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accent1"/>
                </a:solidFill>
                <a:cs typeface="Arial" pitchFamily="34" charset="0"/>
              </a:rPr>
              <a:t>트리들이 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overfit </a:t>
            </a:r>
            <a:r>
              <a:rPr lang="ko-KR" altLang="en-US" sz="1600" dirty="0">
                <a:solidFill>
                  <a:schemeClr val="accent1"/>
                </a:solidFill>
                <a:cs typeface="Arial" pitchFamily="34" charset="0"/>
              </a:rPr>
              <a:t>된다면 </a:t>
            </a:r>
            <a:endParaRPr lang="en-CA" altLang="ko-KR" sz="1600" dirty="0">
              <a:solidFill>
                <a:schemeClr val="accent1"/>
              </a:solidFill>
              <a:cs typeface="Arial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test data</a:t>
            </a:r>
            <a:r>
              <a:rPr lang="ko-KR" altLang="en-US" sz="1600" dirty="0">
                <a:solidFill>
                  <a:schemeClr val="accent1"/>
                </a:solidFill>
                <a:cs typeface="Arial" pitchFamily="34" charset="0"/>
              </a:rPr>
              <a:t>로까지 일반화 시킬 수 없음</a:t>
            </a:r>
            <a:endParaRPr lang="en-US" altLang="ko-KR" sz="16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4DC165-AC17-4BB5-9BC8-4E1F4B59A8DE}"/>
              </a:ext>
            </a:extLst>
          </p:cNvPr>
          <p:cNvSpPr txBox="1"/>
          <p:nvPr/>
        </p:nvSpPr>
        <p:spPr>
          <a:xfrm>
            <a:off x="6904101" y="4419013"/>
            <a:ext cx="3871222" cy="100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dirty="0" err="1">
                <a:solidFill>
                  <a:schemeClr val="accent2"/>
                </a:solidFill>
              </a:rPr>
              <a:t>maxdepth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ko-KR" altLang="en-US" sz="1600" dirty="0">
                <a:solidFill>
                  <a:schemeClr val="accent2"/>
                </a:solidFill>
              </a:rPr>
              <a:t>등의 </a:t>
            </a:r>
            <a:r>
              <a:rPr lang="ko-KR" altLang="en-US" sz="1600" dirty="0" err="1">
                <a:solidFill>
                  <a:schemeClr val="accent2"/>
                </a:solidFill>
              </a:rPr>
              <a:t>모수를</a:t>
            </a:r>
            <a:r>
              <a:rPr lang="ko-KR" altLang="en-US" sz="1600" dirty="0">
                <a:solidFill>
                  <a:schemeClr val="accent2"/>
                </a:solidFill>
              </a:rPr>
              <a:t> 튜닝하여 </a:t>
            </a:r>
            <a:endParaRPr lang="en-CA" altLang="ko-KR" sz="1600" dirty="0">
              <a:solidFill>
                <a:schemeClr val="accent2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accent2"/>
                </a:solidFill>
              </a:rPr>
              <a:t>트리 깊이 조절하여 단점 보완</a:t>
            </a:r>
            <a:endParaRPr lang="en-US" altLang="ko-KR" sz="1600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886047" y="3384469"/>
            <a:ext cx="2767459" cy="72424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단점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EAB10552-0265-1141-B37F-C307937A1131}"/>
              </a:ext>
            </a:extLst>
          </p:cNvPr>
          <p:cNvSpPr/>
          <p:nvPr/>
        </p:nvSpPr>
        <p:spPr>
          <a:xfrm>
            <a:off x="5888531" y="2019272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Oval 21">
            <a:extLst>
              <a:ext uri="{FF2B5EF4-FFF2-40B4-BE49-F238E27FC236}">
                <a16:creationId xmlns:a16="http://schemas.microsoft.com/office/drawing/2014/main" id="{41254A61-750C-594F-BAF0-C1AE55C76695}"/>
              </a:ext>
            </a:extLst>
          </p:cNvPr>
          <p:cNvSpPr>
            <a:spLocks noChangeAspect="1"/>
          </p:cNvSpPr>
          <p:nvPr/>
        </p:nvSpPr>
        <p:spPr>
          <a:xfrm>
            <a:off x="5899383" y="4680199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8958454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556008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5"/>
                </a:solidFill>
              </a:rPr>
              <a:t>OOB</a:t>
            </a:r>
          </a:p>
        </p:txBody>
      </p:sp>
      <p:grpSp>
        <p:nvGrpSpPr>
          <p:cNvPr id="3" name="그룹 10">
            <a:extLst>
              <a:ext uri="{FF2B5EF4-FFF2-40B4-BE49-F238E27FC236}">
                <a16:creationId xmlns:a16="http://schemas.microsoft.com/office/drawing/2014/main" id="{D8C1AD75-2D1A-4742-8C19-9784944F24E9}"/>
              </a:ext>
            </a:extLst>
          </p:cNvPr>
          <p:cNvGrpSpPr/>
          <p:nvPr/>
        </p:nvGrpSpPr>
        <p:grpSpPr>
          <a:xfrm>
            <a:off x="9174648" y="1829475"/>
            <a:ext cx="2105711" cy="3577379"/>
            <a:chOff x="9174647" y="1829474"/>
            <a:chExt cx="2105711" cy="3577379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1DB1C570-B555-4CF7-B2E9-609B5A377763}"/>
                </a:ext>
              </a:extLst>
            </p:cNvPr>
            <p:cNvSpPr/>
            <p:nvPr/>
          </p:nvSpPr>
          <p:spPr>
            <a:xfrm rot="5400000">
              <a:off x="10415746" y="4542240"/>
              <a:ext cx="1029884" cy="69934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B5053D-ECEE-407F-AA8C-EB8AF49AD937}"/>
                </a:ext>
              </a:extLst>
            </p:cNvPr>
            <p:cNvSpPr/>
            <p:nvPr/>
          </p:nvSpPr>
          <p:spPr>
            <a:xfrm>
              <a:off x="9174647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68C726E-7B47-4B71-989A-C23D21A07ABC}"/>
              </a:ext>
            </a:extLst>
          </p:cNvPr>
          <p:cNvSpPr txBox="1"/>
          <p:nvPr/>
        </p:nvSpPr>
        <p:spPr>
          <a:xfrm>
            <a:off x="9388242" y="2086485"/>
            <a:ext cx="1854596" cy="264688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accent1"/>
                </a:solidFill>
              </a:rPr>
              <a:t>각 트리가 생성될 때 </a:t>
            </a:r>
            <a:r>
              <a:rPr lang="ko-KR" altLang="en-US" sz="1400" dirty="0" err="1">
                <a:solidFill>
                  <a:schemeClr val="accent1"/>
                </a:solidFill>
              </a:rPr>
              <a:t>트리형성에</a:t>
            </a:r>
            <a:r>
              <a:rPr lang="ko-KR" altLang="en-US" sz="1400" dirty="0">
                <a:solidFill>
                  <a:schemeClr val="accent1"/>
                </a:solidFill>
              </a:rPr>
              <a:t> 기여하지 않은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dirty="0" err="1">
                <a:solidFill>
                  <a:schemeClr val="accent1"/>
                </a:solidFill>
              </a:rPr>
              <a:t>obs</a:t>
            </a:r>
            <a:r>
              <a:rPr lang="ko-KR" altLang="en-US" sz="1400" dirty="0">
                <a:solidFill>
                  <a:schemeClr val="accent1"/>
                </a:solidFill>
              </a:rPr>
              <a:t>들이 해당</a:t>
            </a:r>
            <a:r>
              <a:rPr lang="en-US" sz="1400" dirty="0">
                <a:solidFill>
                  <a:schemeClr val="accent1"/>
                </a:solidFill>
              </a:rPr>
              <a:t> bag</a:t>
            </a:r>
            <a:r>
              <a:rPr lang="ko-KR" altLang="en-US" sz="1400" dirty="0">
                <a:solidFill>
                  <a:schemeClr val="accent1"/>
                </a:solidFill>
              </a:rPr>
              <a:t>에 들어가지 않았기 때문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9" name="그룹 7">
            <a:extLst>
              <a:ext uri="{FF2B5EF4-FFF2-40B4-BE49-F238E27FC236}">
                <a16:creationId xmlns:a16="http://schemas.microsoft.com/office/drawing/2014/main" id="{42F89DBD-193D-4DF5-A929-8EA37FFBE2D1}"/>
              </a:ext>
            </a:extLst>
          </p:cNvPr>
          <p:cNvGrpSpPr/>
          <p:nvPr/>
        </p:nvGrpSpPr>
        <p:grpSpPr>
          <a:xfrm>
            <a:off x="6425714" y="1829475"/>
            <a:ext cx="2105711" cy="3577379"/>
            <a:chOff x="6425713" y="1829474"/>
            <a:chExt cx="2105711" cy="3577379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A3413A88-CF5F-425E-825E-FE8F3CD71F9A}"/>
                </a:ext>
              </a:extLst>
            </p:cNvPr>
            <p:cNvSpPr/>
            <p:nvPr/>
          </p:nvSpPr>
          <p:spPr>
            <a:xfrm rot="5400000">
              <a:off x="7666812" y="4542240"/>
              <a:ext cx="1029884" cy="69934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106013-3C51-49D7-84C8-11E9AECF8DEE}"/>
                </a:ext>
              </a:extLst>
            </p:cNvPr>
            <p:cNvSpPr/>
            <p:nvPr/>
          </p:nvSpPr>
          <p:spPr>
            <a:xfrm>
              <a:off x="6425713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80B34D7-C0D3-411B-8DEE-42E4EDBD53A6}"/>
              </a:ext>
            </a:extLst>
          </p:cNvPr>
          <p:cNvSpPr txBox="1"/>
          <p:nvPr/>
        </p:nvSpPr>
        <p:spPr>
          <a:xfrm>
            <a:off x="6689973" y="2122520"/>
            <a:ext cx="1641001" cy="218207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트리의 개수가 많지 않을 때 </a:t>
            </a:r>
            <a:endParaRPr lang="en-CA" altLang="ko-KR" sz="1400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CA" sz="1400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OOB</a:t>
            </a:r>
            <a:r>
              <a:rPr lang="ko-KR" altLang="en-US" sz="1400" dirty="0" err="1">
                <a:solidFill>
                  <a:schemeClr val="accent3">
                    <a:lumMod val="75000"/>
                  </a:schemeClr>
                </a:solidFill>
              </a:rPr>
              <a:t>를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 써주는 것이 더 좋은 성능</a:t>
            </a:r>
            <a:endParaRPr lang="ko-KR" altLang="en-US" sz="1400" b="1" dirty="0">
              <a:solidFill>
                <a:schemeClr val="accent3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15" name="그룹 4">
            <a:extLst>
              <a:ext uri="{FF2B5EF4-FFF2-40B4-BE49-F238E27FC236}">
                <a16:creationId xmlns:a16="http://schemas.microsoft.com/office/drawing/2014/main" id="{D590009E-5078-4D5C-9934-A502F1C34B09}"/>
              </a:ext>
            </a:extLst>
          </p:cNvPr>
          <p:cNvGrpSpPr/>
          <p:nvPr/>
        </p:nvGrpSpPr>
        <p:grpSpPr>
          <a:xfrm>
            <a:off x="3676779" y="1829474"/>
            <a:ext cx="2105711" cy="3567854"/>
            <a:chOff x="3676778" y="1829474"/>
            <a:chExt cx="2105711" cy="3567854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55EB54C3-D3B6-4D0F-BD21-12868CAE4AE4}"/>
                </a:ext>
              </a:extLst>
            </p:cNvPr>
            <p:cNvSpPr/>
            <p:nvPr/>
          </p:nvSpPr>
          <p:spPr>
            <a:xfrm rot="5400000">
              <a:off x="4917877" y="4532715"/>
              <a:ext cx="1029884" cy="69934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89A89A-CD0F-4A71-8067-9326D0E5F9BC}"/>
                </a:ext>
              </a:extLst>
            </p:cNvPr>
            <p:cNvSpPr/>
            <p:nvPr/>
          </p:nvSpPr>
          <p:spPr>
            <a:xfrm>
              <a:off x="3676778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4CF96F5-18C9-410F-9ED1-657AFA375AF2}"/>
              </a:ext>
            </a:extLst>
          </p:cNvPr>
          <p:cNvSpPr txBox="1"/>
          <p:nvPr/>
        </p:nvSpPr>
        <p:spPr>
          <a:xfrm>
            <a:off x="3939684" y="2984294"/>
            <a:ext cx="1641001" cy="45852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accent2"/>
                </a:solidFill>
              </a:rPr>
              <a:t>Out Of Bag </a:t>
            </a:r>
            <a:r>
              <a:rPr lang="ko-KR" altLang="en-US" sz="1400" dirty="0">
                <a:solidFill>
                  <a:schemeClr val="accent2"/>
                </a:solidFill>
              </a:rPr>
              <a:t>방식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760981A-D28D-43FE-B84E-4FDA3FA64C78}"/>
              </a:ext>
            </a:extLst>
          </p:cNvPr>
          <p:cNvGrpSpPr/>
          <p:nvPr/>
        </p:nvGrpSpPr>
        <p:grpSpPr>
          <a:xfrm>
            <a:off x="927844" y="1829475"/>
            <a:ext cx="2124760" cy="3567853"/>
            <a:chOff x="927844" y="1829475"/>
            <a:chExt cx="2124760" cy="3567853"/>
          </a:xfrm>
        </p:grpSpPr>
        <p:grpSp>
          <p:nvGrpSpPr>
            <p:cNvPr id="21" name="그룹 3">
              <a:extLst>
                <a:ext uri="{FF2B5EF4-FFF2-40B4-BE49-F238E27FC236}">
                  <a16:creationId xmlns:a16="http://schemas.microsoft.com/office/drawing/2014/main" id="{9B2B715F-BEBC-4C36-8BD9-461D838C64BB}"/>
                </a:ext>
              </a:extLst>
            </p:cNvPr>
            <p:cNvGrpSpPr/>
            <p:nvPr/>
          </p:nvGrpSpPr>
          <p:grpSpPr>
            <a:xfrm>
              <a:off x="927844" y="1829475"/>
              <a:ext cx="2124760" cy="3567853"/>
              <a:chOff x="927844" y="1829474"/>
              <a:chExt cx="2124760" cy="3567853"/>
            </a:xfrm>
          </p:grpSpPr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F632CAC4-47C5-427E-B858-B8A3ACDBA77B}"/>
                  </a:ext>
                </a:extLst>
              </p:cNvPr>
              <p:cNvSpPr/>
              <p:nvPr/>
            </p:nvSpPr>
            <p:spPr>
              <a:xfrm rot="5400000">
                <a:off x="2187992" y="4532715"/>
                <a:ext cx="1029884" cy="69934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C316DB-B01E-4E20-8072-74715A47F5A1}"/>
                  </a:ext>
                </a:extLst>
              </p:cNvPr>
              <p:cNvSpPr/>
              <p:nvPr/>
            </p:nvSpPr>
            <p:spPr>
              <a:xfrm>
                <a:off x="927844" y="1829474"/>
                <a:ext cx="2068189" cy="3024336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chemeClr val="accent1"/>
                </a:solidFill>
              </a:ln>
              <a:effectLst>
                <a:innerShdw blurRad="127000" dist="127000" dir="13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85DBCB-6A9F-44A3-BC8F-B3D910A53090}"/>
                </a:ext>
              </a:extLst>
            </p:cNvPr>
            <p:cNvSpPr txBox="1"/>
            <p:nvPr/>
          </p:nvSpPr>
          <p:spPr>
            <a:xfrm>
              <a:off x="1141438" y="2681493"/>
              <a:ext cx="1640999" cy="13202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dirty="0" err="1">
                  <a:solidFill>
                    <a:schemeClr val="accent4"/>
                  </a:solidFill>
                </a:rPr>
                <a:t>랜덤포레스트의</a:t>
              </a:r>
              <a:r>
                <a:rPr lang="ko-KR" altLang="en-US" sz="1400" dirty="0">
                  <a:solidFill>
                    <a:schemeClr val="accent4"/>
                  </a:solidFill>
                </a:rPr>
                <a:t> 성능을 올려줄 수 있는 방법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33894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C999B-DC05-415E-8D2F-B903A8AF4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078" y="604697"/>
            <a:ext cx="11573197" cy="724247"/>
          </a:xfrm>
        </p:spPr>
        <p:txBody>
          <a:bodyPr/>
          <a:lstStyle/>
          <a:p>
            <a:r>
              <a:rPr lang="en-US" sz="4400" dirty="0">
                <a:solidFill>
                  <a:schemeClr val="accent5"/>
                </a:solidFill>
              </a:rPr>
              <a:t>Drugstore </a:t>
            </a:r>
            <a:r>
              <a:rPr lang="ko-KR" altLang="en-US" sz="4400" dirty="0">
                <a:solidFill>
                  <a:schemeClr val="accent5"/>
                </a:solidFill>
              </a:rPr>
              <a:t>데이터에 적용</a:t>
            </a:r>
            <a:r>
              <a:rPr lang="en-CA" sz="4400" dirty="0">
                <a:solidFill>
                  <a:schemeClr val="accent5"/>
                </a:solidFill>
              </a:rPr>
              <a:t> </a:t>
            </a:r>
            <a:endParaRPr lang="en-US" sz="4400" dirty="0">
              <a:solidFill>
                <a:schemeClr val="accent5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BD5963-82EA-45CF-83B3-A5183192B3B6}"/>
              </a:ext>
            </a:extLst>
          </p:cNvPr>
          <p:cNvSpPr txBox="1"/>
          <p:nvPr/>
        </p:nvSpPr>
        <p:spPr>
          <a:xfrm>
            <a:off x="4790706" y="1662608"/>
            <a:ext cx="6215740" cy="4537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algn="just" latinLnBrk="1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400" kern="1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랜덤포레스트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모델을 만든 후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, test data</a:t>
            </a:r>
            <a:r>
              <a:rPr lang="ko-KR" altLang="en-US" sz="1400" kern="1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돌려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RMSPE 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값을 구해줍니다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. </a:t>
            </a:r>
          </a:p>
          <a:p>
            <a:pPr marL="171450" lvl="0" indent="-171450" algn="just" latinLnBrk="1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이때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RMSPE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의 </a:t>
            </a:r>
            <a:r>
              <a:rPr lang="ko-KR" altLang="en-US" sz="1400" kern="1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도출식의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특성상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yi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400" kern="1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실제값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)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이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0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인 경우는 구할 수가 없게 되므로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, 0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을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0.001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로 살짝 바꿔주어 일단 값이 나오게 해주는 방법이 있습니다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그러나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drugstore 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데이터의 특성상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trainset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에서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Sales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가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0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인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obs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들은 모두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open 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변수가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0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인 관측치들이므로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만약 이를 포함하여 </a:t>
            </a:r>
            <a:r>
              <a:rPr lang="ko-KR" altLang="en-US" sz="1400" kern="1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랜포모델을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형성할 경우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test data</a:t>
            </a:r>
            <a:r>
              <a:rPr lang="ko-KR" altLang="en-US" sz="1400" kern="1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넣고 돌리면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Sales 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변수가 </a:t>
            </a:r>
            <a:r>
              <a:rPr lang="ko-KR" altLang="en-US" sz="1400" kern="1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범주형이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아닌 </a:t>
            </a:r>
            <a:r>
              <a:rPr lang="ko-KR" altLang="en-US" sz="1400" kern="1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연속형이라서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open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을 하지 않은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obs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임에도 불구하고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0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을 넘는 값이 나오게 됩니다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영업을 하지 않은 날의 약국이 그 날에 매출을 올린다는 것은 말이 되지 않는다고 보아도 과언이 아닙니다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.  </a:t>
            </a:r>
          </a:p>
          <a:p>
            <a:pPr marL="171450" lvl="0" indent="-171450" algn="just" latinLnBrk="1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Open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이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0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인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test data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는 그냥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sales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도</a:t>
            </a:r>
            <a:r>
              <a:rPr 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0</a:t>
            </a:r>
            <a:r>
              <a:rPr lang="ko-KR" altLang="en-US" sz="1400" kern="1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으로</a:t>
            </a:r>
            <a:r>
              <a:rPr lang="ko-KR" altLang="en-US" sz="1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예측</a:t>
            </a:r>
            <a:endParaRPr lang="en-CA" sz="1400" kern="100" dirty="0"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5A27610-9F82-407D-AA13-218951716894}"/>
              </a:ext>
            </a:extLst>
          </p:cNvPr>
          <p:cNvGrpSpPr/>
          <p:nvPr/>
        </p:nvGrpSpPr>
        <p:grpSpPr>
          <a:xfrm rot="20670820">
            <a:off x="2710212" y="3618596"/>
            <a:ext cx="1626558" cy="1505979"/>
            <a:chOff x="1064519" y="1872500"/>
            <a:chExt cx="1561257" cy="144552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0EEB4E-06ED-44F0-BB83-42A268F75222}"/>
                </a:ext>
              </a:extLst>
            </p:cNvPr>
            <p:cNvSpPr/>
            <p:nvPr/>
          </p:nvSpPr>
          <p:spPr>
            <a:xfrm>
              <a:off x="1634779" y="2819951"/>
              <a:ext cx="110877" cy="179829"/>
            </a:xfrm>
            <a:custGeom>
              <a:avLst/>
              <a:gdLst>
                <a:gd name="connsiteX0" fmla="*/ 95575 w 110877"/>
                <a:gd name="connsiteY0" fmla="*/ 170244 h 179829"/>
                <a:gd name="connsiteX1" fmla="*/ 68653 w 110877"/>
                <a:gd name="connsiteY1" fmla="*/ 178699 h 179829"/>
                <a:gd name="connsiteX2" fmla="*/ 41280 w 110877"/>
                <a:gd name="connsiteY2" fmla="*/ 164423 h 179829"/>
                <a:gd name="connsiteX3" fmla="*/ 1260 w 110877"/>
                <a:gd name="connsiteY3" fmla="*/ 37088 h 179829"/>
                <a:gd name="connsiteX4" fmla="*/ 15536 w 110877"/>
                <a:gd name="connsiteY4" fmla="*/ 9715 h 179829"/>
                <a:gd name="connsiteX5" fmla="*/ 42458 w 110877"/>
                <a:gd name="connsiteY5" fmla="*/ 1260 h 179829"/>
                <a:gd name="connsiteX6" fmla="*/ 69831 w 110877"/>
                <a:gd name="connsiteY6" fmla="*/ 15536 h 179829"/>
                <a:gd name="connsiteX7" fmla="*/ 109851 w 110877"/>
                <a:gd name="connsiteY7" fmla="*/ 142872 h 179829"/>
                <a:gd name="connsiteX8" fmla="*/ 95575 w 110877"/>
                <a:gd name="connsiteY8" fmla="*/ 170244 h 17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7" h="179829">
                  <a:moveTo>
                    <a:pt x="95575" y="170244"/>
                  </a:moveTo>
                  <a:lnTo>
                    <a:pt x="68653" y="178699"/>
                  </a:lnTo>
                  <a:cubicBezTo>
                    <a:pt x="57184" y="182302"/>
                    <a:pt x="44884" y="175858"/>
                    <a:pt x="41280" y="164423"/>
                  </a:cubicBezTo>
                  <a:lnTo>
                    <a:pt x="1260" y="37088"/>
                  </a:lnTo>
                  <a:cubicBezTo>
                    <a:pt x="-2343" y="25619"/>
                    <a:pt x="4102" y="13318"/>
                    <a:pt x="15536" y="9715"/>
                  </a:cubicBezTo>
                  <a:lnTo>
                    <a:pt x="42458" y="1260"/>
                  </a:lnTo>
                  <a:cubicBezTo>
                    <a:pt x="53927" y="-2343"/>
                    <a:pt x="66228" y="4102"/>
                    <a:pt x="69831" y="15536"/>
                  </a:cubicBezTo>
                  <a:lnTo>
                    <a:pt x="109851" y="142872"/>
                  </a:lnTo>
                  <a:cubicBezTo>
                    <a:pt x="113454" y="154341"/>
                    <a:pt x="107044" y="166641"/>
                    <a:pt x="95575" y="1702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3A5F8A-D025-4F68-9E6F-A77A48EB3781}"/>
                </a:ext>
              </a:extLst>
            </p:cNvPr>
            <p:cNvSpPr/>
            <p:nvPr/>
          </p:nvSpPr>
          <p:spPr>
            <a:xfrm>
              <a:off x="2539846" y="2271312"/>
              <a:ext cx="85930" cy="302834"/>
            </a:xfrm>
            <a:custGeom>
              <a:avLst/>
              <a:gdLst>
                <a:gd name="connsiteX0" fmla="*/ 17377 w 85929"/>
                <a:gd name="connsiteY0" fmla="*/ 260 h 302833"/>
                <a:gd name="connsiteX1" fmla="*/ 1646 w 85929"/>
                <a:gd name="connsiteY1" fmla="*/ 145163 h 302833"/>
                <a:gd name="connsiteX2" fmla="*/ 260 w 85929"/>
                <a:gd name="connsiteY2" fmla="*/ 145163 h 302833"/>
                <a:gd name="connsiteX3" fmla="*/ 953 w 85929"/>
                <a:gd name="connsiteY3" fmla="*/ 151434 h 302833"/>
                <a:gd name="connsiteX4" fmla="*/ 260 w 85929"/>
                <a:gd name="connsiteY4" fmla="*/ 157706 h 302833"/>
                <a:gd name="connsiteX5" fmla="*/ 1646 w 85929"/>
                <a:gd name="connsiteY5" fmla="*/ 157706 h 302833"/>
                <a:gd name="connsiteX6" fmla="*/ 17377 w 85929"/>
                <a:gd name="connsiteY6" fmla="*/ 302643 h 302833"/>
                <a:gd name="connsiteX7" fmla="*/ 85843 w 85929"/>
                <a:gd name="connsiteY7" fmla="*/ 244433 h 302833"/>
                <a:gd name="connsiteX8" fmla="*/ 85843 w 85929"/>
                <a:gd name="connsiteY8" fmla="*/ 157706 h 302833"/>
                <a:gd name="connsiteX9" fmla="*/ 85843 w 85929"/>
                <a:gd name="connsiteY9" fmla="*/ 145163 h 302833"/>
                <a:gd name="connsiteX10" fmla="*/ 85843 w 85929"/>
                <a:gd name="connsiteY10" fmla="*/ 58436 h 3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929" h="302833">
                  <a:moveTo>
                    <a:pt x="17377" y="260"/>
                  </a:moveTo>
                  <a:lnTo>
                    <a:pt x="1646" y="145163"/>
                  </a:lnTo>
                  <a:lnTo>
                    <a:pt x="260" y="145163"/>
                  </a:lnTo>
                  <a:lnTo>
                    <a:pt x="953" y="151434"/>
                  </a:lnTo>
                  <a:lnTo>
                    <a:pt x="260" y="157706"/>
                  </a:lnTo>
                  <a:lnTo>
                    <a:pt x="1646" y="157706"/>
                  </a:lnTo>
                  <a:lnTo>
                    <a:pt x="17377" y="302643"/>
                  </a:lnTo>
                  <a:lnTo>
                    <a:pt x="85843" y="244433"/>
                  </a:lnTo>
                  <a:lnTo>
                    <a:pt x="85843" y="157706"/>
                  </a:lnTo>
                  <a:lnTo>
                    <a:pt x="85843" y="145163"/>
                  </a:lnTo>
                  <a:lnTo>
                    <a:pt x="85843" y="584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B42E08C-8FE5-487E-BC35-77DF011B5DA4}"/>
                </a:ext>
              </a:extLst>
            </p:cNvPr>
            <p:cNvSpPr/>
            <p:nvPr/>
          </p:nvSpPr>
          <p:spPr>
            <a:xfrm>
              <a:off x="1326355" y="2477085"/>
              <a:ext cx="459448" cy="840935"/>
            </a:xfrm>
            <a:custGeom>
              <a:avLst/>
              <a:gdLst>
                <a:gd name="connsiteX0" fmla="*/ 423750 w 459447"/>
                <a:gd name="connsiteY0" fmla="*/ 795051 h 840935"/>
                <a:gd name="connsiteX1" fmla="*/ 284980 w 459447"/>
                <a:gd name="connsiteY1" fmla="*/ 838674 h 840935"/>
                <a:gd name="connsiteX2" fmla="*/ 221122 w 459447"/>
                <a:gd name="connsiteY2" fmla="*/ 805342 h 840935"/>
                <a:gd name="connsiteX3" fmla="*/ 2590 w 459447"/>
                <a:gd name="connsiteY3" fmla="*/ 110072 h 840935"/>
                <a:gd name="connsiteX4" fmla="*/ 35922 w 459447"/>
                <a:gd name="connsiteY4" fmla="*/ 46213 h 840935"/>
                <a:gd name="connsiteX5" fmla="*/ 174692 w 459447"/>
                <a:gd name="connsiteY5" fmla="*/ 2590 h 840935"/>
                <a:gd name="connsiteX6" fmla="*/ 238551 w 459447"/>
                <a:gd name="connsiteY6" fmla="*/ 35922 h 840935"/>
                <a:gd name="connsiteX7" fmla="*/ 457048 w 459447"/>
                <a:gd name="connsiteY7" fmla="*/ 731227 h 840935"/>
                <a:gd name="connsiteX8" fmla="*/ 423750 w 459447"/>
                <a:gd name="connsiteY8" fmla="*/ 795051 h 84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447" h="840935">
                  <a:moveTo>
                    <a:pt x="423750" y="795051"/>
                  </a:moveTo>
                  <a:lnTo>
                    <a:pt x="284980" y="838674"/>
                  </a:lnTo>
                  <a:cubicBezTo>
                    <a:pt x="258266" y="847059"/>
                    <a:pt x="229507" y="832091"/>
                    <a:pt x="221122" y="805342"/>
                  </a:cubicBezTo>
                  <a:lnTo>
                    <a:pt x="2590" y="110072"/>
                  </a:lnTo>
                  <a:cubicBezTo>
                    <a:pt x="-5795" y="83357"/>
                    <a:pt x="9173" y="54598"/>
                    <a:pt x="35922" y="46213"/>
                  </a:cubicBezTo>
                  <a:lnTo>
                    <a:pt x="174692" y="2590"/>
                  </a:lnTo>
                  <a:cubicBezTo>
                    <a:pt x="201407" y="-5795"/>
                    <a:pt x="230165" y="9173"/>
                    <a:pt x="238551" y="35922"/>
                  </a:cubicBezTo>
                  <a:lnTo>
                    <a:pt x="457048" y="731227"/>
                  </a:lnTo>
                  <a:cubicBezTo>
                    <a:pt x="465468" y="757942"/>
                    <a:pt x="450465" y="786666"/>
                    <a:pt x="423750" y="7950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810FBDC-B7DE-4829-B156-4D8F1256CA88}"/>
                </a:ext>
              </a:extLst>
            </p:cNvPr>
            <p:cNvSpPr/>
            <p:nvPr/>
          </p:nvSpPr>
          <p:spPr>
            <a:xfrm>
              <a:off x="1471820" y="1927904"/>
              <a:ext cx="1038782" cy="989580"/>
            </a:xfrm>
            <a:custGeom>
              <a:avLst/>
              <a:gdLst>
                <a:gd name="connsiteX0" fmla="*/ 541133 w 1038782"/>
                <a:gd name="connsiteY0" fmla="*/ 221633 h 989580"/>
                <a:gd name="connsiteX1" fmla="*/ 260 w 1038782"/>
                <a:gd name="connsiteY1" fmla="*/ 221633 h 989580"/>
                <a:gd name="connsiteX2" fmla="*/ 260 w 1038782"/>
                <a:gd name="connsiteY2" fmla="*/ 487393 h 989580"/>
                <a:gd name="connsiteX3" fmla="*/ 260 w 1038782"/>
                <a:gd name="connsiteY3" fmla="*/ 502326 h 989580"/>
                <a:gd name="connsiteX4" fmla="*/ 260 w 1038782"/>
                <a:gd name="connsiteY4" fmla="*/ 768086 h 989580"/>
                <a:gd name="connsiteX5" fmla="*/ 541133 w 1038782"/>
                <a:gd name="connsiteY5" fmla="*/ 768086 h 989580"/>
                <a:gd name="connsiteX6" fmla="*/ 1038626 w 1038782"/>
                <a:gd name="connsiteY6" fmla="*/ 989459 h 989580"/>
                <a:gd name="connsiteX7" fmla="*/ 1038626 w 1038782"/>
                <a:gd name="connsiteY7" fmla="*/ 502326 h 989580"/>
                <a:gd name="connsiteX8" fmla="*/ 1038626 w 1038782"/>
                <a:gd name="connsiteY8" fmla="*/ 487393 h 989580"/>
                <a:gd name="connsiteX9" fmla="*/ 1038626 w 1038782"/>
                <a:gd name="connsiteY9" fmla="*/ 260 h 989580"/>
                <a:gd name="connsiteX10" fmla="*/ 541133 w 1038782"/>
                <a:gd name="connsiteY10" fmla="*/ 221633 h 98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8782" h="989580">
                  <a:moveTo>
                    <a:pt x="541133" y="221633"/>
                  </a:moveTo>
                  <a:lnTo>
                    <a:pt x="260" y="221633"/>
                  </a:lnTo>
                  <a:lnTo>
                    <a:pt x="260" y="487393"/>
                  </a:lnTo>
                  <a:lnTo>
                    <a:pt x="260" y="502326"/>
                  </a:lnTo>
                  <a:lnTo>
                    <a:pt x="260" y="768086"/>
                  </a:lnTo>
                  <a:lnTo>
                    <a:pt x="541133" y="768086"/>
                  </a:lnTo>
                  <a:cubicBezTo>
                    <a:pt x="541133" y="768086"/>
                    <a:pt x="851521" y="802319"/>
                    <a:pt x="1038626" y="989459"/>
                  </a:cubicBezTo>
                  <a:lnTo>
                    <a:pt x="1038626" y="502326"/>
                  </a:lnTo>
                  <a:lnTo>
                    <a:pt x="1038626" y="487393"/>
                  </a:lnTo>
                  <a:lnTo>
                    <a:pt x="1038626" y="260"/>
                  </a:lnTo>
                  <a:cubicBezTo>
                    <a:pt x="851486" y="187400"/>
                    <a:pt x="541133" y="221633"/>
                    <a:pt x="541133" y="22163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77B3F1A-7361-4CDC-8D96-D9C7790A42E4}"/>
                </a:ext>
              </a:extLst>
            </p:cNvPr>
            <p:cNvSpPr/>
            <p:nvPr/>
          </p:nvSpPr>
          <p:spPr>
            <a:xfrm>
              <a:off x="2510221" y="1872500"/>
              <a:ext cx="59597" cy="1100458"/>
            </a:xfrm>
            <a:custGeom>
              <a:avLst/>
              <a:gdLst>
                <a:gd name="connsiteX0" fmla="*/ 41562 w 59596"/>
                <a:gd name="connsiteY0" fmla="*/ 1100267 h 1100457"/>
                <a:gd name="connsiteX1" fmla="*/ 18277 w 59596"/>
                <a:gd name="connsiteY1" fmla="*/ 1100267 h 1100457"/>
                <a:gd name="connsiteX2" fmla="*/ 260 w 59596"/>
                <a:gd name="connsiteY2" fmla="*/ 1082250 h 1100457"/>
                <a:gd name="connsiteX3" fmla="*/ 260 w 59596"/>
                <a:gd name="connsiteY3" fmla="*/ 18277 h 1100457"/>
                <a:gd name="connsiteX4" fmla="*/ 18277 w 59596"/>
                <a:gd name="connsiteY4" fmla="*/ 260 h 1100457"/>
                <a:gd name="connsiteX5" fmla="*/ 41562 w 59596"/>
                <a:gd name="connsiteY5" fmla="*/ 260 h 1100457"/>
                <a:gd name="connsiteX6" fmla="*/ 59579 w 59596"/>
                <a:gd name="connsiteY6" fmla="*/ 18277 h 1100457"/>
                <a:gd name="connsiteX7" fmla="*/ 59579 w 59596"/>
                <a:gd name="connsiteY7" fmla="*/ 1082250 h 1100457"/>
                <a:gd name="connsiteX8" fmla="*/ 41562 w 59596"/>
                <a:gd name="connsiteY8" fmla="*/ 1100267 h 11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96" h="1100457">
                  <a:moveTo>
                    <a:pt x="41562" y="1100267"/>
                  </a:moveTo>
                  <a:lnTo>
                    <a:pt x="18277" y="1100267"/>
                  </a:lnTo>
                  <a:cubicBezTo>
                    <a:pt x="8368" y="1100267"/>
                    <a:pt x="260" y="1092159"/>
                    <a:pt x="260" y="1082250"/>
                  </a:cubicBezTo>
                  <a:lnTo>
                    <a:pt x="260" y="18277"/>
                  </a:lnTo>
                  <a:cubicBezTo>
                    <a:pt x="260" y="8368"/>
                    <a:pt x="8368" y="260"/>
                    <a:pt x="18277" y="260"/>
                  </a:cubicBezTo>
                  <a:lnTo>
                    <a:pt x="41562" y="260"/>
                  </a:lnTo>
                  <a:cubicBezTo>
                    <a:pt x="51471" y="260"/>
                    <a:pt x="59579" y="8368"/>
                    <a:pt x="59579" y="18277"/>
                  </a:cubicBezTo>
                  <a:lnTo>
                    <a:pt x="59579" y="1082250"/>
                  </a:lnTo>
                  <a:cubicBezTo>
                    <a:pt x="59579" y="1092159"/>
                    <a:pt x="51471" y="1100267"/>
                    <a:pt x="41562" y="110026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7BAA5B1-430A-4745-A139-442DA0F46DB5}"/>
                </a:ext>
              </a:extLst>
            </p:cNvPr>
            <p:cNvSpPr/>
            <p:nvPr/>
          </p:nvSpPr>
          <p:spPr>
            <a:xfrm>
              <a:off x="1064519" y="2288498"/>
              <a:ext cx="126123" cy="267492"/>
            </a:xfrm>
            <a:custGeom>
              <a:avLst/>
              <a:gdLst>
                <a:gd name="connsiteX0" fmla="*/ 260 w 126122"/>
                <a:gd name="connsiteY0" fmla="*/ 260 h 267491"/>
                <a:gd name="connsiteX1" fmla="*/ 126071 w 126122"/>
                <a:gd name="connsiteY1" fmla="*/ 260 h 267491"/>
                <a:gd name="connsiteX2" fmla="*/ 126071 w 126122"/>
                <a:gd name="connsiteY2" fmla="*/ 267266 h 267491"/>
                <a:gd name="connsiteX3" fmla="*/ 260 w 126122"/>
                <a:gd name="connsiteY3" fmla="*/ 267266 h 26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22" h="267491">
                  <a:moveTo>
                    <a:pt x="260" y="260"/>
                  </a:moveTo>
                  <a:lnTo>
                    <a:pt x="126071" y="260"/>
                  </a:lnTo>
                  <a:lnTo>
                    <a:pt x="126071" y="267266"/>
                  </a:lnTo>
                  <a:lnTo>
                    <a:pt x="260" y="26726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E5CE5B4-1C11-4FCB-9D7B-4F295529D84D}"/>
                </a:ext>
              </a:extLst>
            </p:cNvPr>
            <p:cNvSpPr/>
            <p:nvPr/>
          </p:nvSpPr>
          <p:spPr>
            <a:xfrm>
              <a:off x="1122660" y="2149278"/>
              <a:ext cx="349610" cy="545724"/>
            </a:xfrm>
            <a:custGeom>
              <a:avLst/>
              <a:gdLst>
                <a:gd name="connsiteX0" fmla="*/ 132620 w 349610"/>
                <a:gd name="connsiteY0" fmla="*/ 260 h 545724"/>
                <a:gd name="connsiteX1" fmla="*/ 260 w 349610"/>
                <a:gd name="connsiteY1" fmla="*/ 78463 h 545724"/>
                <a:gd name="connsiteX2" fmla="*/ 260 w 349610"/>
                <a:gd name="connsiteY2" fmla="*/ 269727 h 545724"/>
                <a:gd name="connsiteX3" fmla="*/ 260 w 349610"/>
                <a:gd name="connsiteY3" fmla="*/ 276206 h 545724"/>
                <a:gd name="connsiteX4" fmla="*/ 260 w 349610"/>
                <a:gd name="connsiteY4" fmla="*/ 467469 h 545724"/>
                <a:gd name="connsiteX5" fmla="*/ 132620 w 349610"/>
                <a:gd name="connsiteY5" fmla="*/ 545673 h 545724"/>
                <a:gd name="connsiteX6" fmla="*/ 349420 w 349610"/>
                <a:gd name="connsiteY6" fmla="*/ 545673 h 545724"/>
                <a:gd name="connsiteX7" fmla="*/ 349420 w 349610"/>
                <a:gd name="connsiteY7" fmla="*/ 276206 h 545724"/>
                <a:gd name="connsiteX8" fmla="*/ 349420 w 349610"/>
                <a:gd name="connsiteY8" fmla="*/ 269727 h 545724"/>
                <a:gd name="connsiteX9" fmla="*/ 349420 w 349610"/>
                <a:gd name="connsiteY9" fmla="*/ 260 h 5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610" h="545724">
                  <a:moveTo>
                    <a:pt x="132620" y="260"/>
                  </a:moveTo>
                  <a:lnTo>
                    <a:pt x="260" y="78463"/>
                  </a:lnTo>
                  <a:lnTo>
                    <a:pt x="260" y="269727"/>
                  </a:lnTo>
                  <a:lnTo>
                    <a:pt x="260" y="276206"/>
                  </a:lnTo>
                  <a:lnTo>
                    <a:pt x="260" y="467469"/>
                  </a:lnTo>
                  <a:lnTo>
                    <a:pt x="132620" y="545673"/>
                  </a:lnTo>
                  <a:lnTo>
                    <a:pt x="349420" y="545673"/>
                  </a:lnTo>
                  <a:lnTo>
                    <a:pt x="349420" y="276206"/>
                  </a:lnTo>
                  <a:lnTo>
                    <a:pt x="349420" y="269727"/>
                  </a:lnTo>
                  <a:lnTo>
                    <a:pt x="349420" y="2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AB299D-12B9-46D3-A5FF-DA39C6242B4B}"/>
              </a:ext>
            </a:extLst>
          </p:cNvPr>
          <p:cNvGrpSpPr/>
          <p:nvPr/>
        </p:nvGrpSpPr>
        <p:grpSpPr>
          <a:xfrm>
            <a:off x="1045733" y="3262848"/>
            <a:ext cx="2775264" cy="3626866"/>
            <a:chOff x="1126074" y="2670966"/>
            <a:chExt cx="2734161" cy="3573152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CA7407F4-C03D-4AF6-A332-92AC9B19029B}"/>
                </a:ext>
              </a:extLst>
            </p:cNvPr>
            <p:cNvSpPr/>
            <p:nvPr/>
          </p:nvSpPr>
          <p:spPr>
            <a:xfrm rot="1258431">
              <a:off x="3177475" y="3781009"/>
              <a:ext cx="682760" cy="881775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36C19356-2709-4D4D-B922-7AA6298EEBA4}"/>
                </a:ext>
              </a:extLst>
            </p:cNvPr>
            <p:cNvSpPr>
              <a:spLocks/>
            </p:cNvSpPr>
            <p:nvPr/>
          </p:nvSpPr>
          <p:spPr bwMode="auto">
            <a:xfrm rot="20940928" flipH="1">
              <a:off x="1126074" y="2670966"/>
              <a:ext cx="1656184" cy="1909514"/>
            </a:xfrm>
            <a:custGeom>
              <a:avLst/>
              <a:gdLst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697686 w 1656184"/>
                <a:gd name="connsiteY95" fmla="*/ 1708838 h 1909514"/>
                <a:gd name="connsiteX96" fmla="*/ 1413007 w 1656184"/>
                <a:gd name="connsiteY96" fmla="*/ 1487444 h 1909514"/>
                <a:gd name="connsiteX97" fmla="*/ 1412429 w 1656184"/>
                <a:gd name="connsiteY97" fmla="*/ 1485195 h 1909514"/>
                <a:gd name="connsiteX98" fmla="*/ 1405111 w 1656184"/>
                <a:gd name="connsiteY98" fmla="*/ 1455538 h 1909514"/>
                <a:gd name="connsiteX99" fmla="*/ 1398918 w 1656184"/>
                <a:gd name="connsiteY99" fmla="*/ 1425881 h 1909514"/>
                <a:gd name="connsiteX100" fmla="*/ 1394978 w 1656184"/>
                <a:gd name="connsiteY100" fmla="*/ 1398549 h 1909514"/>
                <a:gd name="connsiteX101" fmla="*/ 1392163 w 1656184"/>
                <a:gd name="connsiteY101" fmla="*/ 1372381 h 1909514"/>
                <a:gd name="connsiteX102" fmla="*/ 1391037 w 1656184"/>
                <a:gd name="connsiteY102" fmla="*/ 1350865 h 1909514"/>
                <a:gd name="connsiteX103" fmla="*/ 1392163 w 1656184"/>
                <a:gd name="connsiteY103" fmla="*/ 1332837 h 1909514"/>
                <a:gd name="connsiteX104" fmla="*/ 1401171 w 1656184"/>
                <a:gd name="connsiteY104" fmla="*/ 1295039 h 1909514"/>
                <a:gd name="connsiteX105" fmla="*/ 1412429 w 1656184"/>
                <a:gd name="connsiteY105" fmla="*/ 1260148 h 1909514"/>
                <a:gd name="connsiteX106" fmla="*/ 1426503 w 1656184"/>
                <a:gd name="connsiteY106" fmla="*/ 1227001 h 1909514"/>
                <a:gd name="connsiteX107" fmla="*/ 1443954 w 1656184"/>
                <a:gd name="connsiteY107" fmla="*/ 1197926 h 1909514"/>
                <a:gd name="connsiteX108" fmla="*/ 1469849 w 1656184"/>
                <a:gd name="connsiteY108" fmla="*/ 1161872 h 1909514"/>
                <a:gd name="connsiteX109" fmla="*/ 1496308 w 1656184"/>
                <a:gd name="connsiteY109" fmla="*/ 1125818 h 1909514"/>
                <a:gd name="connsiteX110" fmla="*/ 1522767 w 1656184"/>
                <a:gd name="connsiteY110" fmla="*/ 1090926 h 1909514"/>
                <a:gd name="connsiteX111" fmla="*/ 1549788 w 1656184"/>
                <a:gd name="connsiteY111" fmla="*/ 1053710 h 1909514"/>
                <a:gd name="connsiteX112" fmla="*/ 1573995 w 1656184"/>
                <a:gd name="connsiteY112" fmla="*/ 1015911 h 1909514"/>
                <a:gd name="connsiteX113" fmla="*/ 1597637 w 1656184"/>
                <a:gd name="connsiteY113" fmla="*/ 976949 h 1909514"/>
                <a:gd name="connsiteX114" fmla="*/ 1617341 w 1656184"/>
                <a:gd name="connsiteY114" fmla="*/ 934499 h 1909514"/>
                <a:gd name="connsiteX115" fmla="*/ 1633666 w 1656184"/>
                <a:gd name="connsiteY115" fmla="*/ 889140 h 1909514"/>
                <a:gd name="connsiteX116" fmla="*/ 1646051 w 1656184"/>
                <a:gd name="connsiteY116" fmla="*/ 836222 h 1909514"/>
                <a:gd name="connsiteX117" fmla="*/ 1652807 w 1656184"/>
                <a:gd name="connsiteY117" fmla="*/ 782141 h 1909514"/>
                <a:gd name="connsiteX118" fmla="*/ 1656184 w 1656184"/>
                <a:gd name="connsiteY118" fmla="*/ 726897 h 1909514"/>
                <a:gd name="connsiteX119" fmla="*/ 1655059 w 1656184"/>
                <a:gd name="connsiteY119" fmla="*/ 671072 h 1909514"/>
                <a:gd name="connsiteX120" fmla="*/ 1651118 w 1656184"/>
                <a:gd name="connsiteY120" fmla="*/ 616409 h 1909514"/>
                <a:gd name="connsiteX121" fmla="*/ 1642674 w 1656184"/>
                <a:gd name="connsiteY121" fmla="*/ 563490 h 1909514"/>
                <a:gd name="connsiteX122" fmla="*/ 1631415 w 1656184"/>
                <a:gd name="connsiteY122" fmla="*/ 511736 h 1909514"/>
                <a:gd name="connsiteX123" fmla="*/ 1617341 w 1656184"/>
                <a:gd name="connsiteY123" fmla="*/ 464051 h 1909514"/>
                <a:gd name="connsiteX124" fmla="*/ 1601579 w 1656184"/>
                <a:gd name="connsiteY124" fmla="*/ 420438 h 1909514"/>
                <a:gd name="connsiteX125" fmla="*/ 1583565 w 1656184"/>
                <a:gd name="connsiteY125" fmla="*/ 381475 h 1909514"/>
                <a:gd name="connsiteX126" fmla="*/ 1556543 w 1656184"/>
                <a:gd name="connsiteY126" fmla="*/ 334954 h 1909514"/>
                <a:gd name="connsiteX127" fmla="*/ 1527270 w 1656184"/>
                <a:gd name="connsiteY127" fmla="*/ 290759 h 1909514"/>
                <a:gd name="connsiteX128" fmla="*/ 1494056 w 1656184"/>
                <a:gd name="connsiteY128" fmla="*/ 249471 h 1909514"/>
                <a:gd name="connsiteX129" fmla="*/ 1458590 w 1656184"/>
                <a:gd name="connsiteY129" fmla="*/ 209928 h 1909514"/>
                <a:gd name="connsiteX130" fmla="*/ 1419747 w 1656184"/>
                <a:gd name="connsiteY130" fmla="*/ 174455 h 1909514"/>
                <a:gd name="connsiteX131" fmla="*/ 1376400 w 1656184"/>
                <a:gd name="connsiteY131" fmla="*/ 141309 h 1909514"/>
                <a:gd name="connsiteX132" fmla="*/ 1331365 w 1656184"/>
                <a:gd name="connsiteY132" fmla="*/ 111652 h 1909514"/>
                <a:gd name="connsiteX133" fmla="*/ 1283515 w 1656184"/>
                <a:gd name="connsiteY133" fmla="*/ 85483 h 1909514"/>
                <a:gd name="connsiteX134" fmla="*/ 1231161 w 1656184"/>
                <a:gd name="connsiteY134" fmla="*/ 63386 h 1909514"/>
                <a:gd name="connsiteX135" fmla="*/ 1177119 w 1656184"/>
                <a:gd name="connsiteY135" fmla="*/ 43033 h 1909514"/>
                <a:gd name="connsiteX136" fmla="*/ 1118572 w 1656184"/>
                <a:gd name="connsiteY136" fmla="*/ 27332 h 1909514"/>
                <a:gd name="connsiteX137" fmla="*/ 1057210 w 1656184"/>
                <a:gd name="connsiteY137" fmla="*/ 14538 h 1909514"/>
                <a:gd name="connsiteX138" fmla="*/ 993036 w 1656184"/>
                <a:gd name="connsiteY138" fmla="*/ 5815 h 1909514"/>
                <a:gd name="connsiteX139" fmla="*/ 925482 w 1656184"/>
                <a:gd name="connsiteY139" fmla="*/ 582 h 1909514"/>
                <a:gd name="connsiteX140" fmla="*/ 853425 w 1656184"/>
                <a:gd name="connsiteY140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1413007 w 1656184"/>
                <a:gd name="connsiteY95" fmla="*/ 1487444 h 1909514"/>
                <a:gd name="connsiteX96" fmla="*/ 1412429 w 1656184"/>
                <a:gd name="connsiteY96" fmla="*/ 1485195 h 1909514"/>
                <a:gd name="connsiteX97" fmla="*/ 1405111 w 1656184"/>
                <a:gd name="connsiteY97" fmla="*/ 1455538 h 1909514"/>
                <a:gd name="connsiteX98" fmla="*/ 1398918 w 1656184"/>
                <a:gd name="connsiteY98" fmla="*/ 1425881 h 1909514"/>
                <a:gd name="connsiteX99" fmla="*/ 1394978 w 1656184"/>
                <a:gd name="connsiteY99" fmla="*/ 1398549 h 1909514"/>
                <a:gd name="connsiteX100" fmla="*/ 1392163 w 1656184"/>
                <a:gd name="connsiteY100" fmla="*/ 1372381 h 1909514"/>
                <a:gd name="connsiteX101" fmla="*/ 1391037 w 1656184"/>
                <a:gd name="connsiteY101" fmla="*/ 1350865 h 1909514"/>
                <a:gd name="connsiteX102" fmla="*/ 1392163 w 1656184"/>
                <a:gd name="connsiteY102" fmla="*/ 1332837 h 1909514"/>
                <a:gd name="connsiteX103" fmla="*/ 1401171 w 1656184"/>
                <a:gd name="connsiteY103" fmla="*/ 1295039 h 1909514"/>
                <a:gd name="connsiteX104" fmla="*/ 1412429 w 1656184"/>
                <a:gd name="connsiteY104" fmla="*/ 1260148 h 1909514"/>
                <a:gd name="connsiteX105" fmla="*/ 1426503 w 1656184"/>
                <a:gd name="connsiteY105" fmla="*/ 1227001 h 1909514"/>
                <a:gd name="connsiteX106" fmla="*/ 1443954 w 1656184"/>
                <a:gd name="connsiteY106" fmla="*/ 1197926 h 1909514"/>
                <a:gd name="connsiteX107" fmla="*/ 1469849 w 1656184"/>
                <a:gd name="connsiteY107" fmla="*/ 1161872 h 1909514"/>
                <a:gd name="connsiteX108" fmla="*/ 1496308 w 1656184"/>
                <a:gd name="connsiteY108" fmla="*/ 1125818 h 1909514"/>
                <a:gd name="connsiteX109" fmla="*/ 1522767 w 1656184"/>
                <a:gd name="connsiteY109" fmla="*/ 1090926 h 1909514"/>
                <a:gd name="connsiteX110" fmla="*/ 1549788 w 1656184"/>
                <a:gd name="connsiteY110" fmla="*/ 1053710 h 1909514"/>
                <a:gd name="connsiteX111" fmla="*/ 1573995 w 1656184"/>
                <a:gd name="connsiteY111" fmla="*/ 1015911 h 1909514"/>
                <a:gd name="connsiteX112" fmla="*/ 1597637 w 1656184"/>
                <a:gd name="connsiteY112" fmla="*/ 976949 h 1909514"/>
                <a:gd name="connsiteX113" fmla="*/ 1617341 w 1656184"/>
                <a:gd name="connsiteY113" fmla="*/ 934499 h 1909514"/>
                <a:gd name="connsiteX114" fmla="*/ 1633666 w 1656184"/>
                <a:gd name="connsiteY114" fmla="*/ 889140 h 1909514"/>
                <a:gd name="connsiteX115" fmla="*/ 1646051 w 1656184"/>
                <a:gd name="connsiteY115" fmla="*/ 836222 h 1909514"/>
                <a:gd name="connsiteX116" fmla="*/ 1652807 w 1656184"/>
                <a:gd name="connsiteY116" fmla="*/ 782141 h 1909514"/>
                <a:gd name="connsiteX117" fmla="*/ 1656184 w 1656184"/>
                <a:gd name="connsiteY117" fmla="*/ 726897 h 1909514"/>
                <a:gd name="connsiteX118" fmla="*/ 1655059 w 1656184"/>
                <a:gd name="connsiteY118" fmla="*/ 671072 h 1909514"/>
                <a:gd name="connsiteX119" fmla="*/ 1651118 w 1656184"/>
                <a:gd name="connsiteY119" fmla="*/ 616409 h 1909514"/>
                <a:gd name="connsiteX120" fmla="*/ 1642674 w 1656184"/>
                <a:gd name="connsiteY120" fmla="*/ 563490 h 1909514"/>
                <a:gd name="connsiteX121" fmla="*/ 1631415 w 1656184"/>
                <a:gd name="connsiteY121" fmla="*/ 511736 h 1909514"/>
                <a:gd name="connsiteX122" fmla="*/ 1617341 w 1656184"/>
                <a:gd name="connsiteY122" fmla="*/ 464051 h 1909514"/>
                <a:gd name="connsiteX123" fmla="*/ 1601579 w 1656184"/>
                <a:gd name="connsiteY123" fmla="*/ 420438 h 1909514"/>
                <a:gd name="connsiteX124" fmla="*/ 1583565 w 1656184"/>
                <a:gd name="connsiteY124" fmla="*/ 381475 h 1909514"/>
                <a:gd name="connsiteX125" fmla="*/ 1556543 w 1656184"/>
                <a:gd name="connsiteY125" fmla="*/ 334954 h 1909514"/>
                <a:gd name="connsiteX126" fmla="*/ 1527270 w 1656184"/>
                <a:gd name="connsiteY126" fmla="*/ 290759 h 1909514"/>
                <a:gd name="connsiteX127" fmla="*/ 1494056 w 1656184"/>
                <a:gd name="connsiteY127" fmla="*/ 249471 h 1909514"/>
                <a:gd name="connsiteX128" fmla="*/ 1458590 w 1656184"/>
                <a:gd name="connsiteY128" fmla="*/ 209928 h 1909514"/>
                <a:gd name="connsiteX129" fmla="*/ 1419747 w 1656184"/>
                <a:gd name="connsiteY129" fmla="*/ 174455 h 1909514"/>
                <a:gd name="connsiteX130" fmla="*/ 1376400 w 1656184"/>
                <a:gd name="connsiteY130" fmla="*/ 141309 h 1909514"/>
                <a:gd name="connsiteX131" fmla="*/ 1331365 w 1656184"/>
                <a:gd name="connsiteY131" fmla="*/ 111652 h 1909514"/>
                <a:gd name="connsiteX132" fmla="*/ 1283515 w 1656184"/>
                <a:gd name="connsiteY132" fmla="*/ 85483 h 1909514"/>
                <a:gd name="connsiteX133" fmla="*/ 1231161 w 1656184"/>
                <a:gd name="connsiteY133" fmla="*/ 63386 h 1909514"/>
                <a:gd name="connsiteX134" fmla="*/ 1177119 w 1656184"/>
                <a:gd name="connsiteY134" fmla="*/ 43033 h 1909514"/>
                <a:gd name="connsiteX135" fmla="*/ 1118572 w 1656184"/>
                <a:gd name="connsiteY135" fmla="*/ 27332 h 1909514"/>
                <a:gd name="connsiteX136" fmla="*/ 1057210 w 1656184"/>
                <a:gd name="connsiteY136" fmla="*/ 14538 h 1909514"/>
                <a:gd name="connsiteX137" fmla="*/ 993036 w 1656184"/>
                <a:gd name="connsiteY137" fmla="*/ 5815 h 1909514"/>
                <a:gd name="connsiteX138" fmla="*/ 925482 w 1656184"/>
                <a:gd name="connsiteY138" fmla="*/ 582 h 1909514"/>
                <a:gd name="connsiteX139" fmla="*/ 853425 w 1656184"/>
                <a:gd name="connsiteY139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1413007 w 1656184"/>
                <a:gd name="connsiteY94" fmla="*/ 1487444 h 1909514"/>
                <a:gd name="connsiteX95" fmla="*/ 1412429 w 1656184"/>
                <a:gd name="connsiteY95" fmla="*/ 1485195 h 1909514"/>
                <a:gd name="connsiteX96" fmla="*/ 1405111 w 1656184"/>
                <a:gd name="connsiteY96" fmla="*/ 1455538 h 1909514"/>
                <a:gd name="connsiteX97" fmla="*/ 1398918 w 1656184"/>
                <a:gd name="connsiteY97" fmla="*/ 1425881 h 1909514"/>
                <a:gd name="connsiteX98" fmla="*/ 1394978 w 1656184"/>
                <a:gd name="connsiteY98" fmla="*/ 1398549 h 1909514"/>
                <a:gd name="connsiteX99" fmla="*/ 1392163 w 1656184"/>
                <a:gd name="connsiteY99" fmla="*/ 1372381 h 1909514"/>
                <a:gd name="connsiteX100" fmla="*/ 1391037 w 1656184"/>
                <a:gd name="connsiteY100" fmla="*/ 1350865 h 1909514"/>
                <a:gd name="connsiteX101" fmla="*/ 1392163 w 1656184"/>
                <a:gd name="connsiteY101" fmla="*/ 1332837 h 1909514"/>
                <a:gd name="connsiteX102" fmla="*/ 1401171 w 1656184"/>
                <a:gd name="connsiteY102" fmla="*/ 1295039 h 1909514"/>
                <a:gd name="connsiteX103" fmla="*/ 1412429 w 1656184"/>
                <a:gd name="connsiteY103" fmla="*/ 1260148 h 1909514"/>
                <a:gd name="connsiteX104" fmla="*/ 1426503 w 1656184"/>
                <a:gd name="connsiteY104" fmla="*/ 1227001 h 1909514"/>
                <a:gd name="connsiteX105" fmla="*/ 1443954 w 1656184"/>
                <a:gd name="connsiteY105" fmla="*/ 1197926 h 1909514"/>
                <a:gd name="connsiteX106" fmla="*/ 1469849 w 1656184"/>
                <a:gd name="connsiteY106" fmla="*/ 1161872 h 1909514"/>
                <a:gd name="connsiteX107" fmla="*/ 1496308 w 1656184"/>
                <a:gd name="connsiteY107" fmla="*/ 1125818 h 1909514"/>
                <a:gd name="connsiteX108" fmla="*/ 1522767 w 1656184"/>
                <a:gd name="connsiteY108" fmla="*/ 1090926 h 1909514"/>
                <a:gd name="connsiteX109" fmla="*/ 1549788 w 1656184"/>
                <a:gd name="connsiteY109" fmla="*/ 1053710 h 1909514"/>
                <a:gd name="connsiteX110" fmla="*/ 1573995 w 1656184"/>
                <a:gd name="connsiteY110" fmla="*/ 1015911 h 1909514"/>
                <a:gd name="connsiteX111" fmla="*/ 1597637 w 1656184"/>
                <a:gd name="connsiteY111" fmla="*/ 976949 h 1909514"/>
                <a:gd name="connsiteX112" fmla="*/ 1617341 w 1656184"/>
                <a:gd name="connsiteY112" fmla="*/ 934499 h 1909514"/>
                <a:gd name="connsiteX113" fmla="*/ 1633666 w 1656184"/>
                <a:gd name="connsiteY113" fmla="*/ 889140 h 1909514"/>
                <a:gd name="connsiteX114" fmla="*/ 1646051 w 1656184"/>
                <a:gd name="connsiteY114" fmla="*/ 836222 h 1909514"/>
                <a:gd name="connsiteX115" fmla="*/ 1652807 w 1656184"/>
                <a:gd name="connsiteY115" fmla="*/ 782141 h 1909514"/>
                <a:gd name="connsiteX116" fmla="*/ 1656184 w 1656184"/>
                <a:gd name="connsiteY116" fmla="*/ 726897 h 1909514"/>
                <a:gd name="connsiteX117" fmla="*/ 1655059 w 1656184"/>
                <a:gd name="connsiteY117" fmla="*/ 671072 h 1909514"/>
                <a:gd name="connsiteX118" fmla="*/ 1651118 w 1656184"/>
                <a:gd name="connsiteY118" fmla="*/ 616409 h 1909514"/>
                <a:gd name="connsiteX119" fmla="*/ 1642674 w 1656184"/>
                <a:gd name="connsiteY119" fmla="*/ 563490 h 1909514"/>
                <a:gd name="connsiteX120" fmla="*/ 1631415 w 1656184"/>
                <a:gd name="connsiteY120" fmla="*/ 511736 h 1909514"/>
                <a:gd name="connsiteX121" fmla="*/ 1617341 w 1656184"/>
                <a:gd name="connsiteY121" fmla="*/ 464051 h 1909514"/>
                <a:gd name="connsiteX122" fmla="*/ 1601579 w 1656184"/>
                <a:gd name="connsiteY122" fmla="*/ 420438 h 1909514"/>
                <a:gd name="connsiteX123" fmla="*/ 1583565 w 1656184"/>
                <a:gd name="connsiteY123" fmla="*/ 381475 h 1909514"/>
                <a:gd name="connsiteX124" fmla="*/ 1556543 w 1656184"/>
                <a:gd name="connsiteY124" fmla="*/ 334954 h 1909514"/>
                <a:gd name="connsiteX125" fmla="*/ 1527270 w 1656184"/>
                <a:gd name="connsiteY125" fmla="*/ 290759 h 1909514"/>
                <a:gd name="connsiteX126" fmla="*/ 1494056 w 1656184"/>
                <a:gd name="connsiteY126" fmla="*/ 249471 h 1909514"/>
                <a:gd name="connsiteX127" fmla="*/ 1458590 w 1656184"/>
                <a:gd name="connsiteY127" fmla="*/ 209928 h 1909514"/>
                <a:gd name="connsiteX128" fmla="*/ 1419747 w 1656184"/>
                <a:gd name="connsiteY128" fmla="*/ 174455 h 1909514"/>
                <a:gd name="connsiteX129" fmla="*/ 1376400 w 1656184"/>
                <a:gd name="connsiteY129" fmla="*/ 141309 h 1909514"/>
                <a:gd name="connsiteX130" fmla="*/ 1331365 w 1656184"/>
                <a:gd name="connsiteY130" fmla="*/ 111652 h 1909514"/>
                <a:gd name="connsiteX131" fmla="*/ 1283515 w 1656184"/>
                <a:gd name="connsiteY131" fmla="*/ 85483 h 1909514"/>
                <a:gd name="connsiteX132" fmla="*/ 1231161 w 1656184"/>
                <a:gd name="connsiteY132" fmla="*/ 63386 h 1909514"/>
                <a:gd name="connsiteX133" fmla="*/ 1177119 w 1656184"/>
                <a:gd name="connsiteY133" fmla="*/ 43033 h 1909514"/>
                <a:gd name="connsiteX134" fmla="*/ 1118572 w 1656184"/>
                <a:gd name="connsiteY134" fmla="*/ 27332 h 1909514"/>
                <a:gd name="connsiteX135" fmla="*/ 1057210 w 1656184"/>
                <a:gd name="connsiteY135" fmla="*/ 14538 h 1909514"/>
                <a:gd name="connsiteX136" fmla="*/ 993036 w 1656184"/>
                <a:gd name="connsiteY136" fmla="*/ 5815 h 1909514"/>
                <a:gd name="connsiteX137" fmla="*/ 925482 w 1656184"/>
                <a:gd name="connsiteY137" fmla="*/ 582 h 1909514"/>
                <a:gd name="connsiteX138" fmla="*/ 853425 w 1656184"/>
                <a:gd name="connsiteY138" fmla="*/ 0 h 190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1656184" h="1909514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lnTo>
                    <a:pt x="192528" y="607686"/>
                  </a:lnTo>
                  <a:lnTo>
                    <a:pt x="193653" y="636180"/>
                  </a:ln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cubicBezTo>
                    <a:pt x="119156" y="1183000"/>
                    <a:pt x="119532" y="1187264"/>
                    <a:pt x="119907" y="1191529"/>
                  </a:cubicBez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27355" y="1909514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cubicBezTo>
                    <a:pt x="1391788" y="1365209"/>
                    <a:pt x="1391412" y="1358037"/>
                    <a:pt x="1391037" y="1350865"/>
                  </a:cubicBezTo>
                  <a:cubicBezTo>
                    <a:pt x="1391412" y="1344856"/>
                    <a:pt x="1391788" y="1338846"/>
                    <a:pt x="1392163" y="1332837"/>
                  </a:cubicBez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lnTo>
                    <a:pt x="1655059" y="671072"/>
                  </a:ln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lnTo>
                    <a:pt x="8534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2882230-09B0-4081-ACDC-764E05CA7BDC}"/>
                </a:ext>
              </a:extLst>
            </p:cNvPr>
            <p:cNvSpPr/>
            <p:nvPr/>
          </p:nvSpPr>
          <p:spPr>
            <a:xfrm>
              <a:off x="1358088" y="4198964"/>
              <a:ext cx="1089158" cy="611109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10547 w 1094108"/>
                <a:gd name="connsiteY2" fmla="*/ 293729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30550 h 611110"/>
                <a:gd name="connsiteX1" fmla="*/ 119888 w 1094108"/>
                <a:gd name="connsiteY1" fmla="*/ 0 h 611110"/>
                <a:gd name="connsiteX2" fmla="*/ 1010547 w 1094108"/>
                <a:gd name="connsiteY2" fmla="*/ 323428 h 611110"/>
                <a:gd name="connsiteX3" fmla="*/ 1094108 w 1094108"/>
                <a:gd name="connsiteY3" fmla="*/ 441972 h 611110"/>
                <a:gd name="connsiteX4" fmla="*/ 1078252 w 1094108"/>
                <a:gd name="connsiteY4" fmla="*/ 547683 h 611110"/>
                <a:gd name="connsiteX5" fmla="*/ 1014825 w 1094108"/>
                <a:gd name="connsiteY5" fmla="*/ 510684 h 611110"/>
                <a:gd name="connsiteX6" fmla="*/ 998968 w 1094108"/>
                <a:gd name="connsiteY6" fmla="*/ 611110 h 611110"/>
                <a:gd name="connsiteX7" fmla="*/ 0 w 1094108"/>
                <a:gd name="connsiteY7" fmla="*/ 230550 h 611110"/>
                <a:gd name="connsiteX0" fmla="*/ 0 w 1089158"/>
                <a:gd name="connsiteY0" fmla="*/ 210751 h 611110"/>
                <a:gd name="connsiteX1" fmla="*/ 114938 w 1089158"/>
                <a:gd name="connsiteY1" fmla="*/ 0 h 611110"/>
                <a:gd name="connsiteX2" fmla="*/ 1005597 w 1089158"/>
                <a:gd name="connsiteY2" fmla="*/ 323428 h 611110"/>
                <a:gd name="connsiteX3" fmla="*/ 1089158 w 1089158"/>
                <a:gd name="connsiteY3" fmla="*/ 441972 h 611110"/>
                <a:gd name="connsiteX4" fmla="*/ 1073302 w 1089158"/>
                <a:gd name="connsiteY4" fmla="*/ 547683 h 611110"/>
                <a:gd name="connsiteX5" fmla="*/ 1009875 w 1089158"/>
                <a:gd name="connsiteY5" fmla="*/ 510684 h 611110"/>
                <a:gd name="connsiteX6" fmla="*/ 994018 w 1089158"/>
                <a:gd name="connsiteY6" fmla="*/ 611110 h 611110"/>
                <a:gd name="connsiteX7" fmla="*/ 0 w 1089158"/>
                <a:gd name="connsiteY7" fmla="*/ 210751 h 61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9158" h="611110">
                  <a:moveTo>
                    <a:pt x="0" y="210751"/>
                  </a:moveTo>
                  <a:lnTo>
                    <a:pt x="114938" y="0"/>
                  </a:lnTo>
                  <a:lnTo>
                    <a:pt x="1005597" y="323428"/>
                  </a:lnTo>
                  <a:lnTo>
                    <a:pt x="1089158" y="441972"/>
                  </a:lnTo>
                  <a:lnTo>
                    <a:pt x="1073302" y="547683"/>
                  </a:lnTo>
                  <a:lnTo>
                    <a:pt x="1009875" y="510684"/>
                  </a:lnTo>
                  <a:lnTo>
                    <a:pt x="994018" y="611110"/>
                  </a:lnTo>
                  <a:cubicBezTo>
                    <a:pt x="629604" y="505207"/>
                    <a:pt x="332989" y="337604"/>
                    <a:pt x="0" y="2107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08C5288-C1B2-4B4E-84F2-259C8FE515DD}"/>
                </a:ext>
              </a:extLst>
            </p:cNvPr>
            <p:cNvSpPr/>
            <p:nvPr/>
          </p:nvSpPr>
          <p:spPr>
            <a:xfrm>
              <a:off x="3145709" y="4476837"/>
              <a:ext cx="591981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6BB015EF-DA86-423C-8231-A3A162BBB486}"/>
                </a:ext>
              </a:extLst>
            </p:cNvPr>
            <p:cNvSpPr/>
            <p:nvPr/>
          </p:nvSpPr>
          <p:spPr>
            <a:xfrm>
              <a:off x="1130675" y="4343401"/>
              <a:ext cx="2709784" cy="1900717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  <a:gd name="connsiteX0" fmla="*/ 221873 w 2760753"/>
                <a:gd name="connsiteY0" fmla="*/ 183976 h 2077670"/>
                <a:gd name="connsiteX1" fmla="*/ 128952 w 2760753"/>
                <a:gd name="connsiteY1" fmla="*/ 2064983 h 2077670"/>
                <a:gd name="connsiteX2" fmla="*/ 1861333 w 2760753"/>
                <a:gd name="connsiteY2" fmla="*/ 2077670 h 2077670"/>
                <a:gd name="connsiteX3" fmla="*/ 1841497 w 2760753"/>
                <a:gd name="connsiteY3" fmla="*/ 1807346 h 2077670"/>
                <a:gd name="connsiteX4" fmla="*/ 2664150 w 2760753"/>
                <a:gd name="connsiteY4" fmla="*/ 130334 h 2077670"/>
                <a:gd name="connsiteX5" fmla="*/ 2054394 w 2760753"/>
                <a:gd name="connsiteY5" fmla="*/ 98409 h 2077670"/>
                <a:gd name="connsiteX6" fmla="*/ 2030082 w 2760753"/>
                <a:gd name="connsiteY6" fmla="*/ 303 h 2077670"/>
                <a:gd name="connsiteX7" fmla="*/ 1898273 w 2760753"/>
                <a:gd name="connsiteY7" fmla="*/ 22051 h 2077670"/>
                <a:gd name="connsiteX8" fmla="*/ 1900421 w 2760753"/>
                <a:gd name="connsiteY8" fmla="*/ 783060 h 2077670"/>
                <a:gd name="connsiteX9" fmla="*/ 1226678 w 2760753"/>
                <a:gd name="connsiteY9" fmla="*/ 497145 h 2077670"/>
                <a:gd name="connsiteX10" fmla="*/ 1130871 w 2760753"/>
                <a:gd name="connsiteY10" fmla="*/ 572491 h 2077670"/>
                <a:gd name="connsiteX11" fmla="*/ 221873 w 2760753"/>
                <a:gd name="connsiteY11" fmla="*/ 183976 h 2077670"/>
                <a:gd name="connsiteX0" fmla="*/ 221873 w 2756874"/>
                <a:gd name="connsiteY0" fmla="*/ 183976 h 2077670"/>
                <a:gd name="connsiteX1" fmla="*/ 128952 w 2756874"/>
                <a:gd name="connsiteY1" fmla="*/ 2064983 h 2077670"/>
                <a:gd name="connsiteX2" fmla="*/ 1861333 w 2756874"/>
                <a:gd name="connsiteY2" fmla="*/ 2077670 h 2077670"/>
                <a:gd name="connsiteX3" fmla="*/ 1811798 w 2756874"/>
                <a:gd name="connsiteY3" fmla="*/ 1807346 h 2077670"/>
                <a:gd name="connsiteX4" fmla="*/ 2664150 w 2756874"/>
                <a:gd name="connsiteY4" fmla="*/ 130334 h 2077670"/>
                <a:gd name="connsiteX5" fmla="*/ 2054394 w 2756874"/>
                <a:gd name="connsiteY5" fmla="*/ 98409 h 2077670"/>
                <a:gd name="connsiteX6" fmla="*/ 2030082 w 2756874"/>
                <a:gd name="connsiteY6" fmla="*/ 303 h 2077670"/>
                <a:gd name="connsiteX7" fmla="*/ 1898273 w 2756874"/>
                <a:gd name="connsiteY7" fmla="*/ 22051 h 2077670"/>
                <a:gd name="connsiteX8" fmla="*/ 1900421 w 2756874"/>
                <a:gd name="connsiteY8" fmla="*/ 783060 h 2077670"/>
                <a:gd name="connsiteX9" fmla="*/ 1226678 w 2756874"/>
                <a:gd name="connsiteY9" fmla="*/ 497145 h 2077670"/>
                <a:gd name="connsiteX10" fmla="*/ 1130871 w 2756874"/>
                <a:gd name="connsiteY10" fmla="*/ 572491 h 2077670"/>
                <a:gd name="connsiteX11" fmla="*/ 221873 w 2756874"/>
                <a:gd name="connsiteY11" fmla="*/ 183976 h 2077670"/>
                <a:gd name="connsiteX0" fmla="*/ 221873 w 2764111"/>
                <a:gd name="connsiteY0" fmla="*/ 183976 h 2077670"/>
                <a:gd name="connsiteX1" fmla="*/ 128952 w 2764111"/>
                <a:gd name="connsiteY1" fmla="*/ 2064983 h 2077670"/>
                <a:gd name="connsiteX2" fmla="*/ 1861333 w 2764111"/>
                <a:gd name="connsiteY2" fmla="*/ 2077670 h 2077670"/>
                <a:gd name="connsiteX3" fmla="*/ 1811798 w 2764111"/>
                <a:gd name="connsiteY3" fmla="*/ 1807346 h 2077670"/>
                <a:gd name="connsiteX4" fmla="*/ 2664150 w 2764111"/>
                <a:gd name="connsiteY4" fmla="*/ 130334 h 2077670"/>
                <a:gd name="connsiteX5" fmla="*/ 2054394 w 2764111"/>
                <a:gd name="connsiteY5" fmla="*/ 98409 h 2077670"/>
                <a:gd name="connsiteX6" fmla="*/ 2030082 w 2764111"/>
                <a:gd name="connsiteY6" fmla="*/ 303 h 2077670"/>
                <a:gd name="connsiteX7" fmla="*/ 1898273 w 2764111"/>
                <a:gd name="connsiteY7" fmla="*/ 22051 h 2077670"/>
                <a:gd name="connsiteX8" fmla="*/ 1900421 w 2764111"/>
                <a:gd name="connsiteY8" fmla="*/ 783060 h 2077670"/>
                <a:gd name="connsiteX9" fmla="*/ 1226678 w 2764111"/>
                <a:gd name="connsiteY9" fmla="*/ 497145 h 2077670"/>
                <a:gd name="connsiteX10" fmla="*/ 1130871 w 2764111"/>
                <a:gd name="connsiteY10" fmla="*/ 572491 h 2077670"/>
                <a:gd name="connsiteX11" fmla="*/ 221873 w 2764111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54394 w 2749398"/>
                <a:gd name="connsiteY5" fmla="*/ 98409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74193 w 2749398"/>
                <a:gd name="connsiteY5" fmla="*/ 375596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58225"/>
                <a:gd name="connsiteY0" fmla="*/ 183976 h 2109781"/>
                <a:gd name="connsiteX1" fmla="*/ 128952 w 2758225"/>
                <a:gd name="connsiteY1" fmla="*/ 2064983 h 2109781"/>
                <a:gd name="connsiteX2" fmla="*/ 1861333 w 2758225"/>
                <a:gd name="connsiteY2" fmla="*/ 2077670 h 2109781"/>
                <a:gd name="connsiteX3" fmla="*/ 1811798 w 2758225"/>
                <a:gd name="connsiteY3" fmla="*/ 1807346 h 2109781"/>
                <a:gd name="connsiteX4" fmla="*/ 2674050 w 2758225"/>
                <a:gd name="connsiteY4" fmla="*/ 407521 h 2109781"/>
                <a:gd name="connsiteX5" fmla="*/ 2074193 w 2758225"/>
                <a:gd name="connsiteY5" fmla="*/ 375596 h 2109781"/>
                <a:gd name="connsiteX6" fmla="*/ 2030082 w 2758225"/>
                <a:gd name="connsiteY6" fmla="*/ 303 h 2109781"/>
                <a:gd name="connsiteX7" fmla="*/ 1898273 w 2758225"/>
                <a:gd name="connsiteY7" fmla="*/ 22051 h 2109781"/>
                <a:gd name="connsiteX8" fmla="*/ 1900421 w 2758225"/>
                <a:gd name="connsiteY8" fmla="*/ 783060 h 2109781"/>
                <a:gd name="connsiteX9" fmla="*/ 1226678 w 2758225"/>
                <a:gd name="connsiteY9" fmla="*/ 497145 h 2109781"/>
                <a:gd name="connsiteX10" fmla="*/ 1130871 w 2758225"/>
                <a:gd name="connsiteY10" fmla="*/ 572491 h 2109781"/>
                <a:gd name="connsiteX11" fmla="*/ 221873 w 2758225"/>
                <a:gd name="connsiteY11" fmla="*/ 183976 h 2109781"/>
                <a:gd name="connsiteX0" fmla="*/ 221873 w 2758225"/>
                <a:gd name="connsiteY0" fmla="*/ 162543 h 2088348"/>
                <a:gd name="connsiteX1" fmla="*/ 128952 w 2758225"/>
                <a:gd name="connsiteY1" fmla="*/ 2043550 h 2088348"/>
                <a:gd name="connsiteX2" fmla="*/ 1861333 w 2758225"/>
                <a:gd name="connsiteY2" fmla="*/ 2056237 h 2088348"/>
                <a:gd name="connsiteX3" fmla="*/ 1811798 w 2758225"/>
                <a:gd name="connsiteY3" fmla="*/ 1785913 h 2088348"/>
                <a:gd name="connsiteX4" fmla="*/ 2674050 w 2758225"/>
                <a:gd name="connsiteY4" fmla="*/ 386088 h 2088348"/>
                <a:gd name="connsiteX5" fmla="*/ 2074193 w 2758225"/>
                <a:gd name="connsiteY5" fmla="*/ 354163 h 2088348"/>
                <a:gd name="connsiteX6" fmla="*/ 2059780 w 2758225"/>
                <a:gd name="connsiteY6" fmla="*/ 513445 h 2088348"/>
                <a:gd name="connsiteX7" fmla="*/ 1898273 w 2758225"/>
                <a:gd name="connsiteY7" fmla="*/ 618 h 2088348"/>
                <a:gd name="connsiteX8" fmla="*/ 1900421 w 2758225"/>
                <a:gd name="connsiteY8" fmla="*/ 761627 h 2088348"/>
                <a:gd name="connsiteX9" fmla="*/ 1226678 w 2758225"/>
                <a:gd name="connsiteY9" fmla="*/ 475712 h 2088348"/>
                <a:gd name="connsiteX10" fmla="*/ 1130871 w 2758225"/>
                <a:gd name="connsiteY10" fmla="*/ 551058 h 2088348"/>
                <a:gd name="connsiteX11" fmla="*/ 221873 w 2758225"/>
                <a:gd name="connsiteY11" fmla="*/ 162543 h 2088348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47770 w 2758225"/>
                <a:gd name="connsiteY7" fmla="*/ 3231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9142 w 2758225"/>
                <a:gd name="connsiteY5" fmla="*/ 335163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3809"/>
                <a:gd name="connsiteY0" fmla="*/ 0 h 1962926"/>
                <a:gd name="connsiteX1" fmla="*/ 128952 w 2753809"/>
                <a:gd name="connsiteY1" fmla="*/ 1881007 h 1962926"/>
                <a:gd name="connsiteX2" fmla="*/ 1861333 w 2753809"/>
                <a:gd name="connsiteY2" fmla="*/ 1893694 h 1962926"/>
                <a:gd name="connsiteX3" fmla="*/ 1811798 w 2753809"/>
                <a:gd name="connsiteY3" fmla="*/ 1623370 h 1962926"/>
                <a:gd name="connsiteX4" fmla="*/ 2669101 w 2753809"/>
                <a:gd name="connsiteY4" fmla="*/ 357189 h 1962926"/>
                <a:gd name="connsiteX5" fmla="*/ 2079142 w 2753809"/>
                <a:gd name="connsiteY5" fmla="*/ 335163 h 1962926"/>
                <a:gd name="connsiteX6" fmla="*/ 2074630 w 2753809"/>
                <a:gd name="connsiteY6" fmla="*/ 425149 h 1962926"/>
                <a:gd name="connsiteX7" fmla="*/ 1932922 w 2753809"/>
                <a:gd name="connsiteY7" fmla="*/ 441947 h 1962926"/>
                <a:gd name="connsiteX8" fmla="*/ 1940020 w 2753809"/>
                <a:gd name="connsiteY8" fmla="*/ 698080 h 1962926"/>
                <a:gd name="connsiteX9" fmla="*/ 1226678 w 2753809"/>
                <a:gd name="connsiteY9" fmla="*/ 313169 h 1962926"/>
                <a:gd name="connsiteX10" fmla="*/ 1130871 w 2753809"/>
                <a:gd name="connsiteY10" fmla="*/ 388515 h 1962926"/>
                <a:gd name="connsiteX11" fmla="*/ 221873 w 2753809"/>
                <a:gd name="connsiteY11" fmla="*/ 0 h 1962926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79142 w 2709782"/>
                <a:gd name="connsiteY5" fmla="*/ 33516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09316 w 2709782"/>
                <a:gd name="connsiteY8" fmla="*/ 717879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665772 w 2709782"/>
                <a:gd name="connsiteY9" fmla="*/ 522224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546978 w 2709782"/>
                <a:gd name="connsiteY9" fmla="*/ 447977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09782" h="1900716">
                  <a:moveTo>
                    <a:pt x="221873" y="0"/>
                  </a:moveTo>
                  <a:cubicBezTo>
                    <a:pt x="-257552" y="739775"/>
                    <a:pt x="200156" y="1655049"/>
                    <a:pt x="128952" y="1881007"/>
                  </a:cubicBezTo>
                  <a:lnTo>
                    <a:pt x="1861333" y="1893694"/>
                  </a:lnTo>
                  <a:cubicBezTo>
                    <a:pt x="1851421" y="1767288"/>
                    <a:pt x="1821710" y="1749776"/>
                    <a:pt x="1811798" y="1623370"/>
                  </a:cubicBezTo>
                  <a:cubicBezTo>
                    <a:pt x="2488388" y="2190050"/>
                    <a:pt x="2833837" y="1950617"/>
                    <a:pt x="2669101" y="322540"/>
                  </a:cubicBezTo>
                  <a:cubicBezTo>
                    <a:pt x="2260425" y="300724"/>
                    <a:pt x="2236145" y="330814"/>
                    <a:pt x="2098940" y="340113"/>
                  </a:cubicBezTo>
                  <a:cubicBezTo>
                    <a:pt x="2090924" y="281495"/>
                    <a:pt x="2127627" y="315574"/>
                    <a:pt x="2104328" y="266756"/>
                  </a:cubicBezTo>
                  <a:cubicBezTo>
                    <a:pt x="2038744" y="265508"/>
                    <a:pt x="2090026" y="262329"/>
                    <a:pt x="1987370" y="283554"/>
                  </a:cubicBezTo>
                  <a:cubicBezTo>
                    <a:pt x="1973922" y="463120"/>
                    <a:pt x="2019590" y="604247"/>
                    <a:pt x="2029115" y="861422"/>
                  </a:cubicBezTo>
                  <a:cubicBezTo>
                    <a:pt x="1974690" y="912750"/>
                    <a:pt x="1680717" y="539352"/>
                    <a:pt x="1546978" y="447977"/>
                  </a:cubicBezTo>
                  <a:cubicBezTo>
                    <a:pt x="1413239" y="356602"/>
                    <a:pt x="1315003" y="347003"/>
                    <a:pt x="1226678" y="313169"/>
                  </a:cubicBezTo>
                  <a:cubicBezTo>
                    <a:pt x="1226550" y="434700"/>
                    <a:pt x="1264864" y="504137"/>
                    <a:pt x="1130871" y="388515"/>
                  </a:cubicBezTo>
                  <a:cubicBezTo>
                    <a:pt x="766733" y="297358"/>
                    <a:pt x="654943" y="201789"/>
                    <a:pt x="2218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1829687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748157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5"/>
                </a:solidFill>
              </a:rPr>
              <a:t>Conclusion</a:t>
            </a:r>
          </a:p>
        </p:txBody>
      </p:sp>
      <p:grpSp>
        <p:nvGrpSpPr>
          <p:cNvPr id="3" name="그룹 8">
            <a:extLst>
              <a:ext uri="{FF2B5EF4-FFF2-40B4-BE49-F238E27FC236}">
                <a16:creationId xmlns:a16="http://schemas.microsoft.com/office/drawing/2014/main" id="{8F7CF1C4-EF35-48F2-93E9-E60CEB25C700}"/>
              </a:ext>
            </a:extLst>
          </p:cNvPr>
          <p:cNvGrpSpPr/>
          <p:nvPr/>
        </p:nvGrpSpPr>
        <p:grpSpPr>
          <a:xfrm>
            <a:off x="5" y="1569320"/>
            <a:ext cx="12191999" cy="1160647"/>
            <a:chOff x="1" y="1412530"/>
            <a:chExt cx="12191999" cy="1160647"/>
          </a:xfrm>
        </p:grpSpPr>
        <p:sp>
          <p:nvSpPr>
            <p:cNvPr id="4" name="Rectangle 35">
              <a:extLst>
                <a:ext uri="{FF2B5EF4-FFF2-40B4-BE49-F238E27FC236}">
                  <a16:creationId xmlns:a16="http://schemas.microsoft.com/office/drawing/2014/main" id="{B6C7D413-79A6-41AA-B322-4CD1CBF2BD90}"/>
                </a:ext>
              </a:extLst>
            </p:cNvPr>
            <p:cNvSpPr/>
            <p:nvPr/>
          </p:nvSpPr>
          <p:spPr>
            <a:xfrm>
              <a:off x="1" y="1412530"/>
              <a:ext cx="3032161" cy="1160647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31519"/>
                <a:gd name="connsiteY0" fmla="*/ 0 h 1160647"/>
                <a:gd name="connsiteX1" fmla="*/ 162135 w 3031519"/>
                <a:gd name="connsiteY1" fmla="*/ 246443 h 1160647"/>
                <a:gd name="connsiteX2" fmla="*/ 200642 w 3031519"/>
                <a:gd name="connsiteY2" fmla="*/ 326429 h 1160647"/>
                <a:gd name="connsiteX3" fmla="*/ 202669 w 3031519"/>
                <a:gd name="connsiteY3" fmla="*/ 326429 h 1160647"/>
                <a:gd name="connsiteX4" fmla="*/ 216856 w 3031519"/>
                <a:gd name="connsiteY4" fmla="*/ 326429 h 1160647"/>
                <a:gd name="connsiteX5" fmla="*/ 216856 w 3031519"/>
                <a:gd name="connsiteY5" fmla="*/ 350208 h 1160647"/>
                <a:gd name="connsiteX6" fmla="*/ 217363 w 3031519"/>
                <a:gd name="connsiteY6" fmla="*/ 351019 h 1160647"/>
                <a:gd name="connsiteX7" fmla="*/ 220909 w 3031519"/>
                <a:gd name="connsiteY7" fmla="*/ 356694 h 1160647"/>
                <a:gd name="connsiteX8" fmla="*/ 220909 w 3031519"/>
                <a:gd name="connsiteY8" fmla="*/ 471268 h 1160647"/>
                <a:gd name="connsiteX9" fmla="*/ 223189 w 3031519"/>
                <a:gd name="connsiteY9" fmla="*/ 471268 h 1160647"/>
                <a:gd name="connsiteX10" fmla="*/ 239150 w 3031519"/>
                <a:gd name="connsiteY10" fmla="*/ 471268 h 1160647"/>
                <a:gd name="connsiteX11" fmla="*/ 239150 w 3031519"/>
                <a:gd name="connsiteY11" fmla="*/ 611783 h 1160647"/>
                <a:gd name="connsiteX12" fmla="*/ 240670 w 3031519"/>
                <a:gd name="connsiteY12" fmla="*/ 611513 h 1160647"/>
                <a:gd name="connsiteX13" fmla="*/ 251310 w 3031519"/>
                <a:gd name="connsiteY13" fmla="*/ 609622 h 1160647"/>
                <a:gd name="connsiteX14" fmla="*/ 249283 w 3031519"/>
                <a:gd name="connsiteY14" fmla="*/ 698254 h 1160647"/>
                <a:gd name="connsiteX15" fmla="*/ 250803 w 3031519"/>
                <a:gd name="connsiteY15" fmla="*/ 698525 h 1160647"/>
                <a:gd name="connsiteX16" fmla="*/ 261443 w 3031519"/>
                <a:gd name="connsiteY16" fmla="*/ 700416 h 1160647"/>
                <a:gd name="connsiteX17" fmla="*/ 261696 w 3031519"/>
                <a:gd name="connsiteY17" fmla="*/ 701227 h 1160647"/>
                <a:gd name="connsiteX18" fmla="*/ 263470 w 3031519"/>
                <a:gd name="connsiteY18" fmla="*/ 706902 h 1160647"/>
                <a:gd name="connsiteX19" fmla="*/ 264230 w 3031519"/>
                <a:gd name="connsiteY19" fmla="*/ 704470 h 1160647"/>
                <a:gd name="connsiteX20" fmla="*/ 269550 w 3031519"/>
                <a:gd name="connsiteY20" fmla="*/ 687446 h 1160647"/>
                <a:gd name="connsiteX21" fmla="*/ 271323 w 3031519"/>
                <a:gd name="connsiteY21" fmla="*/ 687446 h 1160647"/>
                <a:gd name="connsiteX22" fmla="*/ 283737 w 3031519"/>
                <a:gd name="connsiteY22" fmla="*/ 687446 h 1160647"/>
                <a:gd name="connsiteX23" fmla="*/ 283737 w 3031519"/>
                <a:gd name="connsiteY23" fmla="*/ 719872 h 1160647"/>
                <a:gd name="connsiteX24" fmla="*/ 284750 w 3031519"/>
                <a:gd name="connsiteY24" fmla="*/ 720413 h 1160647"/>
                <a:gd name="connsiteX25" fmla="*/ 291844 w 3031519"/>
                <a:gd name="connsiteY25" fmla="*/ 724196 h 1160647"/>
                <a:gd name="connsiteX26" fmla="*/ 291844 w 3031519"/>
                <a:gd name="connsiteY26" fmla="*/ 725547 h 1160647"/>
                <a:gd name="connsiteX27" fmla="*/ 291844 w 3031519"/>
                <a:gd name="connsiteY27" fmla="*/ 735005 h 1160647"/>
                <a:gd name="connsiteX28" fmla="*/ 336431 w 3031519"/>
                <a:gd name="connsiteY28" fmla="*/ 735005 h 1160647"/>
                <a:gd name="connsiteX29" fmla="*/ 336431 w 3031519"/>
                <a:gd name="connsiteY29" fmla="*/ 736086 h 1160647"/>
                <a:gd name="connsiteX30" fmla="*/ 336431 w 3031519"/>
                <a:gd name="connsiteY30" fmla="*/ 743652 h 1160647"/>
                <a:gd name="connsiteX31" fmla="*/ 338457 w 3031519"/>
                <a:gd name="connsiteY31" fmla="*/ 743652 h 1160647"/>
                <a:gd name="connsiteX32" fmla="*/ 352644 w 3031519"/>
                <a:gd name="connsiteY32" fmla="*/ 743652 h 1160647"/>
                <a:gd name="connsiteX33" fmla="*/ 352644 w 3031519"/>
                <a:gd name="connsiteY33" fmla="*/ 713387 h 1160647"/>
                <a:gd name="connsiteX34" fmla="*/ 397231 w 3031519"/>
                <a:gd name="connsiteY34" fmla="*/ 713387 h 1160647"/>
                <a:gd name="connsiteX35" fmla="*/ 397231 w 3031519"/>
                <a:gd name="connsiteY35" fmla="*/ 712036 h 1160647"/>
                <a:gd name="connsiteX36" fmla="*/ 397231 w 3031519"/>
                <a:gd name="connsiteY36" fmla="*/ 702578 h 1160647"/>
                <a:gd name="connsiteX37" fmla="*/ 398245 w 3031519"/>
                <a:gd name="connsiteY37" fmla="*/ 702578 h 1160647"/>
                <a:gd name="connsiteX38" fmla="*/ 405338 w 3031519"/>
                <a:gd name="connsiteY38" fmla="*/ 702578 h 1160647"/>
                <a:gd name="connsiteX39" fmla="*/ 405338 w 3031519"/>
                <a:gd name="connsiteY39" fmla="*/ 700687 h 1160647"/>
                <a:gd name="connsiteX40" fmla="*/ 405338 w 3031519"/>
                <a:gd name="connsiteY40" fmla="*/ 687446 h 1160647"/>
                <a:gd name="connsiteX41" fmla="*/ 406098 w 3031519"/>
                <a:gd name="connsiteY41" fmla="*/ 687446 h 1160647"/>
                <a:gd name="connsiteX42" fmla="*/ 411418 w 3031519"/>
                <a:gd name="connsiteY42" fmla="*/ 687446 h 1160647"/>
                <a:gd name="connsiteX43" fmla="*/ 411418 w 3031519"/>
                <a:gd name="connsiteY43" fmla="*/ 686365 h 1160647"/>
                <a:gd name="connsiteX44" fmla="*/ 411418 w 3031519"/>
                <a:gd name="connsiteY44" fmla="*/ 678798 h 1160647"/>
                <a:gd name="connsiteX45" fmla="*/ 413445 w 3031519"/>
                <a:gd name="connsiteY45" fmla="*/ 678798 h 1160647"/>
                <a:gd name="connsiteX46" fmla="*/ 427632 w 3031519"/>
                <a:gd name="connsiteY46" fmla="*/ 678798 h 1160647"/>
                <a:gd name="connsiteX47" fmla="*/ 427632 w 3031519"/>
                <a:gd name="connsiteY47" fmla="*/ 679879 h 1160647"/>
                <a:gd name="connsiteX48" fmla="*/ 427632 w 3031519"/>
                <a:gd name="connsiteY48" fmla="*/ 687446 h 1160647"/>
                <a:gd name="connsiteX49" fmla="*/ 449925 w 3031519"/>
                <a:gd name="connsiteY49" fmla="*/ 687446 h 1160647"/>
                <a:gd name="connsiteX50" fmla="*/ 449925 w 3031519"/>
                <a:gd name="connsiteY50" fmla="*/ 685554 h 1160647"/>
                <a:gd name="connsiteX51" fmla="*/ 449925 w 3031519"/>
                <a:gd name="connsiteY51" fmla="*/ 672313 h 1160647"/>
                <a:gd name="connsiteX52" fmla="*/ 451699 w 3031519"/>
                <a:gd name="connsiteY52" fmla="*/ 672313 h 1160647"/>
                <a:gd name="connsiteX53" fmla="*/ 464112 w 3031519"/>
                <a:gd name="connsiteY53" fmla="*/ 672313 h 1160647"/>
                <a:gd name="connsiteX54" fmla="*/ 464112 w 3031519"/>
                <a:gd name="connsiteY54" fmla="*/ 696093 h 1160647"/>
                <a:gd name="connsiteX55" fmla="*/ 465126 w 3031519"/>
                <a:gd name="connsiteY55" fmla="*/ 696093 h 1160647"/>
                <a:gd name="connsiteX56" fmla="*/ 472219 w 3031519"/>
                <a:gd name="connsiteY56" fmla="*/ 696093 h 1160647"/>
                <a:gd name="connsiteX57" fmla="*/ 472219 w 3031519"/>
                <a:gd name="connsiteY57" fmla="*/ 695012 h 1160647"/>
                <a:gd name="connsiteX58" fmla="*/ 472219 w 3031519"/>
                <a:gd name="connsiteY58" fmla="*/ 687446 h 1160647"/>
                <a:gd name="connsiteX59" fmla="*/ 473992 w 3031519"/>
                <a:gd name="connsiteY59" fmla="*/ 687446 h 1160647"/>
                <a:gd name="connsiteX60" fmla="*/ 486406 w 3031519"/>
                <a:gd name="connsiteY60" fmla="*/ 687446 h 1160647"/>
                <a:gd name="connsiteX61" fmla="*/ 486406 w 3031519"/>
                <a:gd name="connsiteY61" fmla="*/ 713387 h 1160647"/>
                <a:gd name="connsiteX62" fmla="*/ 488433 w 3031519"/>
                <a:gd name="connsiteY62" fmla="*/ 713387 h 1160647"/>
                <a:gd name="connsiteX63" fmla="*/ 502619 w 3031519"/>
                <a:gd name="connsiteY63" fmla="*/ 713387 h 1160647"/>
                <a:gd name="connsiteX64" fmla="*/ 502619 w 3031519"/>
                <a:gd name="connsiteY64" fmla="*/ 715008 h 1160647"/>
                <a:gd name="connsiteX65" fmla="*/ 502619 w 3031519"/>
                <a:gd name="connsiteY65" fmla="*/ 726358 h 1160647"/>
                <a:gd name="connsiteX66" fmla="*/ 503379 w 3031519"/>
                <a:gd name="connsiteY66" fmla="*/ 726358 h 1160647"/>
                <a:gd name="connsiteX67" fmla="*/ 508700 w 3031519"/>
                <a:gd name="connsiteY67" fmla="*/ 726358 h 1160647"/>
                <a:gd name="connsiteX68" fmla="*/ 508700 w 3031519"/>
                <a:gd name="connsiteY68" fmla="*/ 725547 h 1160647"/>
                <a:gd name="connsiteX69" fmla="*/ 508700 w 3031519"/>
                <a:gd name="connsiteY69" fmla="*/ 719872 h 1160647"/>
                <a:gd name="connsiteX70" fmla="*/ 539100 w 3031519"/>
                <a:gd name="connsiteY70" fmla="*/ 719872 h 1160647"/>
                <a:gd name="connsiteX71" fmla="*/ 539100 w 3031519"/>
                <a:gd name="connsiteY71" fmla="*/ 743652 h 1160647"/>
                <a:gd name="connsiteX72" fmla="*/ 540113 w 3031519"/>
                <a:gd name="connsiteY72" fmla="*/ 743652 h 1160647"/>
                <a:gd name="connsiteX73" fmla="*/ 547207 w 3031519"/>
                <a:gd name="connsiteY73" fmla="*/ 743652 h 1160647"/>
                <a:gd name="connsiteX74" fmla="*/ 547207 w 3031519"/>
                <a:gd name="connsiteY74" fmla="*/ 744733 h 1160647"/>
                <a:gd name="connsiteX75" fmla="*/ 547207 w 3031519"/>
                <a:gd name="connsiteY75" fmla="*/ 752299 h 1160647"/>
                <a:gd name="connsiteX76" fmla="*/ 547967 w 3031519"/>
                <a:gd name="connsiteY76" fmla="*/ 752299 h 1160647"/>
                <a:gd name="connsiteX77" fmla="*/ 553287 w 3031519"/>
                <a:gd name="connsiteY77" fmla="*/ 752299 h 1160647"/>
                <a:gd name="connsiteX78" fmla="*/ 553287 w 3031519"/>
                <a:gd name="connsiteY78" fmla="*/ 750137 h 1160647"/>
                <a:gd name="connsiteX79" fmla="*/ 553287 w 3031519"/>
                <a:gd name="connsiteY79" fmla="*/ 735005 h 1160647"/>
                <a:gd name="connsiteX80" fmla="*/ 554300 w 3031519"/>
                <a:gd name="connsiteY80" fmla="*/ 735005 h 1160647"/>
                <a:gd name="connsiteX81" fmla="*/ 561394 w 3031519"/>
                <a:gd name="connsiteY81" fmla="*/ 735005 h 1160647"/>
                <a:gd name="connsiteX82" fmla="*/ 561394 w 3031519"/>
                <a:gd name="connsiteY82" fmla="*/ 736086 h 1160647"/>
                <a:gd name="connsiteX83" fmla="*/ 561394 w 3031519"/>
                <a:gd name="connsiteY83" fmla="*/ 743652 h 1160647"/>
                <a:gd name="connsiteX84" fmla="*/ 566714 w 3031519"/>
                <a:gd name="connsiteY84" fmla="*/ 741659 h 1160647"/>
                <a:gd name="connsiteX85" fmla="*/ 567474 w 3031519"/>
                <a:gd name="connsiteY85" fmla="*/ 740679 h 1160647"/>
                <a:gd name="connsiteX86" fmla="*/ 567474 w 3031519"/>
                <a:gd name="connsiteY86" fmla="*/ 735005 h 1160647"/>
                <a:gd name="connsiteX87" fmla="*/ 605981 w 3031519"/>
                <a:gd name="connsiteY87" fmla="*/ 735005 h 1160647"/>
                <a:gd name="connsiteX88" fmla="*/ 605981 w 3031519"/>
                <a:gd name="connsiteY88" fmla="*/ 758784 h 1160647"/>
                <a:gd name="connsiteX89" fmla="*/ 608007 w 3031519"/>
                <a:gd name="connsiteY89" fmla="*/ 758784 h 1160647"/>
                <a:gd name="connsiteX90" fmla="*/ 622194 w 3031519"/>
                <a:gd name="connsiteY90" fmla="*/ 758784 h 1160647"/>
                <a:gd name="connsiteX91" fmla="*/ 622194 w 3031519"/>
                <a:gd name="connsiteY91" fmla="*/ 759865 h 1160647"/>
                <a:gd name="connsiteX92" fmla="*/ 622194 w 3031519"/>
                <a:gd name="connsiteY92" fmla="*/ 767431 h 1160647"/>
                <a:gd name="connsiteX93" fmla="*/ 623968 w 3031519"/>
                <a:gd name="connsiteY93" fmla="*/ 767431 h 1160647"/>
                <a:gd name="connsiteX94" fmla="*/ 636381 w 3031519"/>
                <a:gd name="connsiteY94" fmla="*/ 767431 h 1160647"/>
                <a:gd name="connsiteX95" fmla="*/ 636381 w 3031519"/>
                <a:gd name="connsiteY95" fmla="*/ 743652 h 1160647"/>
                <a:gd name="connsiteX96" fmla="*/ 637394 w 3031519"/>
                <a:gd name="connsiteY96" fmla="*/ 743652 h 1160647"/>
                <a:gd name="connsiteX97" fmla="*/ 644488 w 3031519"/>
                <a:gd name="connsiteY97" fmla="*/ 743652 h 1160647"/>
                <a:gd name="connsiteX98" fmla="*/ 644488 w 3031519"/>
                <a:gd name="connsiteY98" fmla="*/ 711225 h 1160647"/>
                <a:gd name="connsiteX99" fmla="*/ 645501 w 3031519"/>
                <a:gd name="connsiteY99" fmla="*/ 711225 h 1160647"/>
                <a:gd name="connsiteX100" fmla="*/ 652595 w 3031519"/>
                <a:gd name="connsiteY100" fmla="*/ 711225 h 1160647"/>
                <a:gd name="connsiteX101" fmla="*/ 652595 w 3031519"/>
                <a:gd name="connsiteY101" fmla="*/ 709334 h 1160647"/>
                <a:gd name="connsiteX102" fmla="*/ 652595 w 3031519"/>
                <a:gd name="connsiteY102" fmla="*/ 696093 h 1160647"/>
                <a:gd name="connsiteX103" fmla="*/ 651328 w 3031519"/>
                <a:gd name="connsiteY103" fmla="*/ 694471 h 1160647"/>
                <a:gd name="connsiteX104" fmla="*/ 656648 w 3031519"/>
                <a:gd name="connsiteY104" fmla="*/ 683122 h 1160647"/>
                <a:gd name="connsiteX105" fmla="*/ 664755 w 3031519"/>
                <a:gd name="connsiteY105" fmla="*/ 711225 h 1160647"/>
                <a:gd name="connsiteX106" fmla="*/ 665515 w 3031519"/>
                <a:gd name="connsiteY106" fmla="*/ 711225 h 1160647"/>
                <a:gd name="connsiteX107" fmla="*/ 670835 w 3031519"/>
                <a:gd name="connsiteY107" fmla="*/ 711225 h 1160647"/>
                <a:gd name="connsiteX108" fmla="*/ 670835 w 3031519"/>
                <a:gd name="connsiteY108" fmla="*/ 605298 h 1160647"/>
                <a:gd name="connsiteX109" fmla="*/ 672355 w 3031519"/>
                <a:gd name="connsiteY109" fmla="*/ 605298 h 1160647"/>
                <a:gd name="connsiteX110" fmla="*/ 682995 w 3031519"/>
                <a:gd name="connsiteY110" fmla="*/ 605298 h 1160647"/>
                <a:gd name="connsiteX111" fmla="*/ 682995 w 3031519"/>
                <a:gd name="connsiteY111" fmla="*/ 557739 h 1160647"/>
                <a:gd name="connsiteX112" fmla="*/ 709342 w 3031519"/>
                <a:gd name="connsiteY112" fmla="*/ 557739 h 1160647"/>
                <a:gd name="connsiteX113" fmla="*/ 709342 w 3031519"/>
                <a:gd name="connsiteY113" fmla="*/ 536121 h 1160647"/>
                <a:gd name="connsiteX114" fmla="*/ 743796 w 3031519"/>
                <a:gd name="connsiteY114" fmla="*/ 536121 h 1160647"/>
                <a:gd name="connsiteX115" fmla="*/ 743796 w 3031519"/>
                <a:gd name="connsiteY115" fmla="*/ 538553 h 1160647"/>
                <a:gd name="connsiteX116" fmla="*/ 743796 w 3031519"/>
                <a:gd name="connsiteY116" fmla="*/ 555577 h 1160647"/>
                <a:gd name="connsiteX117" fmla="*/ 746076 w 3031519"/>
                <a:gd name="connsiteY117" fmla="*/ 555577 h 1160647"/>
                <a:gd name="connsiteX118" fmla="*/ 762036 w 3031519"/>
                <a:gd name="connsiteY118" fmla="*/ 555577 h 1160647"/>
                <a:gd name="connsiteX119" fmla="*/ 762036 w 3031519"/>
                <a:gd name="connsiteY119" fmla="*/ 603136 h 1160647"/>
                <a:gd name="connsiteX120" fmla="*/ 763049 w 3031519"/>
                <a:gd name="connsiteY120" fmla="*/ 603136 h 1160647"/>
                <a:gd name="connsiteX121" fmla="*/ 770143 w 3031519"/>
                <a:gd name="connsiteY121" fmla="*/ 603136 h 1160647"/>
                <a:gd name="connsiteX122" fmla="*/ 784330 w 3031519"/>
                <a:gd name="connsiteY122" fmla="*/ 607460 h 1160647"/>
                <a:gd name="connsiteX123" fmla="*/ 784330 w 3031519"/>
                <a:gd name="connsiteY123" fmla="*/ 646372 h 1160647"/>
                <a:gd name="connsiteX124" fmla="*/ 785343 w 3031519"/>
                <a:gd name="connsiteY124" fmla="*/ 646372 h 1160647"/>
                <a:gd name="connsiteX125" fmla="*/ 792436 w 3031519"/>
                <a:gd name="connsiteY125" fmla="*/ 646372 h 1160647"/>
                <a:gd name="connsiteX126" fmla="*/ 792436 w 3031519"/>
                <a:gd name="connsiteY126" fmla="*/ 647993 h 1160647"/>
                <a:gd name="connsiteX127" fmla="*/ 792436 w 3031519"/>
                <a:gd name="connsiteY127" fmla="*/ 659342 h 1160647"/>
                <a:gd name="connsiteX128" fmla="*/ 794463 w 3031519"/>
                <a:gd name="connsiteY128" fmla="*/ 659342 h 1160647"/>
                <a:gd name="connsiteX129" fmla="*/ 808650 w 3031519"/>
                <a:gd name="connsiteY129" fmla="*/ 659342 h 1160647"/>
                <a:gd name="connsiteX130" fmla="*/ 814730 w 3031519"/>
                <a:gd name="connsiteY130" fmla="*/ 665828 h 1160647"/>
                <a:gd name="connsiteX131" fmla="*/ 814730 w 3031519"/>
                <a:gd name="connsiteY131" fmla="*/ 687446 h 1160647"/>
                <a:gd name="connsiteX132" fmla="*/ 817010 w 3031519"/>
                <a:gd name="connsiteY132" fmla="*/ 687446 h 1160647"/>
                <a:gd name="connsiteX133" fmla="*/ 832970 w 3031519"/>
                <a:gd name="connsiteY133" fmla="*/ 687446 h 1160647"/>
                <a:gd name="connsiteX134" fmla="*/ 832970 w 3031519"/>
                <a:gd name="connsiteY134" fmla="*/ 688526 h 1160647"/>
                <a:gd name="connsiteX135" fmla="*/ 832970 w 3031519"/>
                <a:gd name="connsiteY135" fmla="*/ 696093 h 1160647"/>
                <a:gd name="connsiteX136" fmla="*/ 834237 w 3031519"/>
                <a:gd name="connsiteY136" fmla="*/ 696093 h 1160647"/>
                <a:gd name="connsiteX137" fmla="*/ 843104 w 3031519"/>
                <a:gd name="connsiteY137" fmla="*/ 696093 h 1160647"/>
                <a:gd name="connsiteX138" fmla="*/ 843104 w 3031519"/>
                <a:gd name="connsiteY138" fmla="*/ 698254 h 1160647"/>
                <a:gd name="connsiteX139" fmla="*/ 843104 w 3031519"/>
                <a:gd name="connsiteY139" fmla="*/ 713387 h 1160647"/>
                <a:gd name="connsiteX140" fmla="*/ 847157 w 3031519"/>
                <a:gd name="connsiteY140" fmla="*/ 711495 h 1160647"/>
                <a:gd name="connsiteX141" fmla="*/ 847157 w 3031519"/>
                <a:gd name="connsiteY141" fmla="*/ 698254 h 1160647"/>
                <a:gd name="connsiteX142" fmla="*/ 848170 w 3031519"/>
                <a:gd name="connsiteY142" fmla="*/ 698254 h 1160647"/>
                <a:gd name="connsiteX143" fmla="*/ 855264 w 3031519"/>
                <a:gd name="connsiteY143" fmla="*/ 698254 h 1160647"/>
                <a:gd name="connsiteX144" fmla="*/ 855264 w 3031519"/>
                <a:gd name="connsiteY144" fmla="*/ 699876 h 1160647"/>
                <a:gd name="connsiteX145" fmla="*/ 855264 w 3031519"/>
                <a:gd name="connsiteY145" fmla="*/ 711225 h 1160647"/>
                <a:gd name="connsiteX146" fmla="*/ 856024 w 3031519"/>
                <a:gd name="connsiteY146" fmla="*/ 711225 h 1160647"/>
                <a:gd name="connsiteX147" fmla="*/ 861344 w 3031519"/>
                <a:gd name="connsiteY147" fmla="*/ 711225 h 1160647"/>
                <a:gd name="connsiteX148" fmla="*/ 909984 w 3031519"/>
                <a:gd name="connsiteY148" fmla="*/ 706902 h 1160647"/>
                <a:gd name="connsiteX149" fmla="*/ 909984 w 3031519"/>
                <a:gd name="connsiteY149" fmla="*/ 708253 h 1160647"/>
                <a:gd name="connsiteX150" fmla="*/ 909984 w 3031519"/>
                <a:gd name="connsiteY150" fmla="*/ 717710 h 1160647"/>
                <a:gd name="connsiteX151" fmla="*/ 910744 w 3031519"/>
                <a:gd name="connsiteY151" fmla="*/ 717710 h 1160647"/>
                <a:gd name="connsiteX152" fmla="*/ 916065 w 3031519"/>
                <a:gd name="connsiteY152" fmla="*/ 717710 h 1160647"/>
                <a:gd name="connsiteX153" fmla="*/ 916065 w 3031519"/>
                <a:gd name="connsiteY153" fmla="*/ 719872 h 1160647"/>
                <a:gd name="connsiteX154" fmla="*/ 916065 w 3031519"/>
                <a:gd name="connsiteY154" fmla="*/ 735005 h 1160647"/>
                <a:gd name="connsiteX155" fmla="*/ 918091 w 3031519"/>
                <a:gd name="connsiteY155" fmla="*/ 733654 h 1160647"/>
                <a:gd name="connsiteX156" fmla="*/ 932278 w 3031519"/>
                <a:gd name="connsiteY156" fmla="*/ 724196 h 1160647"/>
                <a:gd name="connsiteX157" fmla="*/ 938358 w 3031519"/>
                <a:gd name="connsiteY157" fmla="*/ 683122 h 1160647"/>
                <a:gd name="connsiteX158" fmla="*/ 939118 w 3031519"/>
                <a:gd name="connsiteY158" fmla="*/ 682852 h 1160647"/>
                <a:gd name="connsiteX159" fmla="*/ 944438 w 3031519"/>
                <a:gd name="connsiteY159" fmla="*/ 680960 h 1160647"/>
                <a:gd name="connsiteX160" fmla="*/ 946465 w 3031519"/>
                <a:gd name="connsiteY160" fmla="*/ 611783 h 1160647"/>
                <a:gd name="connsiteX161" fmla="*/ 948492 w 3031519"/>
                <a:gd name="connsiteY161" fmla="*/ 680960 h 1160647"/>
                <a:gd name="connsiteX162" fmla="*/ 949252 w 3031519"/>
                <a:gd name="connsiteY162" fmla="*/ 681230 h 1160647"/>
                <a:gd name="connsiteX163" fmla="*/ 954572 w 3031519"/>
                <a:gd name="connsiteY163" fmla="*/ 683122 h 1160647"/>
                <a:gd name="connsiteX164" fmla="*/ 954572 w 3031519"/>
                <a:gd name="connsiteY164" fmla="*/ 596651 h 1160647"/>
                <a:gd name="connsiteX165" fmla="*/ 958625 w 3031519"/>
                <a:gd name="connsiteY165" fmla="*/ 564224 h 1160647"/>
                <a:gd name="connsiteX166" fmla="*/ 997132 w 3031519"/>
                <a:gd name="connsiteY166" fmla="*/ 564224 h 1160647"/>
                <a:gd name="connsiteX167" fmla="*/ 997132 w 3031519"/>
                <a:gd name="connsiteY167" fmla="*/ 596651 h 1160647"/>
                <a:gd name="connsiteX168" fmla="*/ 997892 w 3031519"/>
                <a:gd name="connsiteY168" fmla="*/ 596651 h 1160647"/>
                <a:gd name="connsiteX169" fmla="*/ 1003212 w 3031519"/>
                <a:gd name="connsiteY169" fmla="*/ 596651 h 1160647"/>
                <a:gd name="connsiteX170" fmla="*/ 1003212 w 3031519"/>
                <a:gd name="connsiteY170" fmla="*/ 514503 h 1160647"/>
                <a:gd name="connsiteX171" fmla="*/ 1004986 w 3031519"/>
                <a:gd name="connsiteY171" fmla="*/ 514503 h 1160647"/>
                <a:gd name="connsiteX172" fmla="*/ 1017399 w 3031519"/>
                <a:gd name="connsiteY172" fmla="*/ 514503 h 1160647"/>
                <a:gd name="connsiteX173" fmla="*/ 1017399 w 3031519"/>
                <a:gd name="connsiteY173" fmla="*/ 512612 h 1160647"/>
                <a:gd name="connsiteX174" fmla="*/ 1017399 w 3031519"/>
                <a:gd name="connsiteY174" fmla="*/ 499371 h 1160647"/>
                <a:gd name="connsiteX175" fmla="*/ 1039693 w 3031519"/>
                <a:gd name="connsiteY175" fmla="*/ 499371 h 1160647"/>
                <a:gd name="connsiteX176" fmla="*/ 1039693 w 3031519"/>
                <a:gd name="connsiteY176" fmla="*/ 498290 h 1160647"/>
                <a:gd name="connsiteX177" fmla="*/ 1039693 w 3031519"/>
                <a:gd name="connsiteY177" fmla="*/ 490724 h 1160647"/>
                <a:gd name="connsiteX178" fmla="*/ 1041466 w 3031519"/>
                <a:gd name="connsiteY178" fmla="*/ 490724 h 1160647"/>
                <a:gd name="connsiteX179" fmla="*/ 1053880 w 3031519"/>
                <a:gd name="connsiteY179" fmla="*/ 490724 h 1160647"/>
                <a:gd name="connsiteX180" fmla="*/ 1053880 w 3031519"/>
                <a:gd name="connsiteY180" fmla="*/ 491805 h 1160647"/>
                <a:gd name="connsiteX181" fmla="*/ 1053880 w 3031519"/>
                <a:gd name="connsiteY181" fmla="*/ 499371 h 1160647"/>
                <a:gd name="connsiteX182" fmla="*/ 1054640 w 3031519"/>
                <a:gd name="connsiteY182" fmla="*/ 499371 h 1160647"/>
                <a:gd name="connsiteX183" fmla="*/ 1059960 w 3031519"/>
                <a:gd name="connsiteY183" fmla="*/ 499371 h 1160647"/>
                <a:gd name="connsiteX184" fmla="*/ 1070093 w 3031519"/>
                <a:gd name="connsiteY184" fmla="*/ 495047 h 1160647"/>
                <a:gd name="connsiteX185" fmla="*/ 1074146 w 3031519"/>
                <a:gd name="connsiteY185" fmla="*/ 498290 h 1160647"/>
                <a:gd name="connsiteX186" fmla="*/ 1074146 w 3031519"/>
                <a:gd name="connsiteY186" fmla="*/ 490724 h 1160647"/>
                <a:gd name="connsiteX187" fmla="*/ 1076426 w 3031519"/>
                <a:gd name="connsiteY187" fmla="*/ 490724 h 1160647"/>
                <a:gd name="connsiteX188" fmla="*/ 1092387 w 3031519"/>
                <a:gd name="connsiteY188" fmla="*/ 490724 h 1160647"/>
                <a:gd name="connsiteX189" fmla="*/ 1092387 w 3031519"/>
                <a:gd name="connsiteY189" fmla="*/ 491805 h 1160647"/>
                <a:gd name="connsiteX190" fmla="*/ 1092387 w 3031519"/>
                <a:gd name="connsiteY190" fmla="*/ 499371 h 1160647"/>
                <a:gd name="connsiteX191" fmla="*/ 1122787 w 3031519"/>
                <a:gd name="connsiteY191" fmla="*/ 499371 h 1160647"/>
                <a:gd name="connsiteX192" fmla="*/ 1122787 w 3031519"/>
                <a:gd name="connsiteY192" fmla="*/ 500992 h 1160647"/>
                <a:gd name="connsiteX193" fmla="*/ 1122787 w 3031519"/>
                <a:gd name="connsiteY193" fmla="*/ 512342 h 1160647"/>
                <a:gd name="connsiteX194" fmla="*/ 1149134 w 3031519"/>
                <a:gd name="connsiteY194" fmla="*/ 512342 h 1160647"/>
                <a:gd name="connsiteX195" fmla="*/ 1149134 w 3031519"/>
                <a:gd name="connsiteY195" fmla="*/ 542606 h 1160647"/>
                <a:gd name="connsiteX196" fmla="*/ 1149894 w 3031519"/>
                <a:gd name="connsiteY196" fmla="*/ 542606 h 1160647"/>
                <a:gd name="connsiteX197" fmla="*/ 1155214 w 3031519"/>
                <a:gd name="connsiteY197" fmla="*/ 542606 h 1160647"/>
                <a:gd name="connsiteX198" fmla="*/ 1155214 w 3031519"/>
                <a:gd name="connsiteY198" fmla="*/ 543687 h 1160647"/>
                <a:gd name="connsiteX199" fmla="*/ 1155214 w 3031519"/>
                <a:gd name="connsiteY199" fmla="*/ 551254 h 1160647"/>
                <a:gd name="connsiteX200" fmla="*/ 1159268 w 3031519"/>
                <a:gd name="connsiteY200" fmla="*/ 581518 h 1160647"/>
                <a:gd name="connsiteX201" fmla="*/ 1160028 w 3031519"/>
                <a:gd name="connsiteY201" fmla="*/ 581518 h 1160647"/>
                <a:gd name="connsiteX202" fmla="*/ 1165348 w 3031519"/>
                <a:gd name="connsiteY202" fmla="*/ 581518 h 1160647"/>
                <a:gd name="connsiteX203" fmla="*/ 1165348 w 3031519"/>
                <a:gd name="connsiteY203" fmla="*/ 582329 h 1160647"/>
                <a:gd name="connsiteX204" fmla="*/ 1165348 w 3031519"/>
                <a:gd name="connsiteY204" fmla="*/ 588004 h 1160647"/>
                <a:gd name="connsiteX205" fmla="*/ 1166361 w 3031519"/>
                <a:gd name="connsiteY205" fmla="*/ 588004 h 1160647"/>
                <a:gd name="connsiteX206" fmla="*/ 1173454 w 3031519"/>
                <a:gd name="connsiteY206" fmla="*/ 588004 h 1160647"/>
                <a:gd name="connsiteX207" fmla="*/ 1173454 w 3031519"/>
                <a:gd name="connsiteY207" fmla="*/ 618269 h 1160647"/>
                <a:gd name="connsiteX208" fmla="*/ 1175481 w 3031519"/>
                <a:gd name="connsiteY208" fmla="*/ 618269 h 1160647"/>
                <a:gd name="connsiteX209" fmla="*/ 1189668 w 3031519"/>
                <a:gd name="connsiteY209" fmla="*/ 618269 h 1160647"/>
                <a:gd name="connsiteX210" fmla="*/ 1189668 w 3031519"/>
                <a:gd name="connsiteY210" fmla="*/ 642048 h 1160647"/>
                <a:gd name="connsiteX211" fmla="*/ 1191695 w 3031519"/>
                <a:gd name="connsiteY211" fmla="*/ 643669 h 1160647"/>
                <a:gd name="connsiteX212" fmla="*/ 1191695 w 3031519"/>
                <a:gd name="connsiteY212" fmla="*/ 655019 h 1160647"/>
                <a:gd name="connsiteX213" fmla="*/ 1192455 w 3031519"/>
                <a:gd name="connsiteY213" fmla="*/ 655019 h 1160647"/>
                <a:gd name="connsiteX214" fmla="*/ 1197775 w 3031519"/>
                <a:gd name="connsiteY214" fmla="*/ 655019 h 1160647"/>
                <a:gd name="connsiteX215" fmla="*/ 1197775 w 3031519"/>
                <a:gd name="connsiteY215" fmla="*/ 678798 h 1160647"/>
                <a:gd name="connsiteX216" fmla="*/ 1199041 w 3031519"/>
                <a:gd name="connsiteY216" fmla="*/ 678798 h 1160647"/>
                <a:gd name="connsiteX217" fmla="*/ 1207908 w 3031519"/>
                <a:gd name="connsiteY217" fmla="*/ 678798 h 1160647"/>
                <a:gd name="connsiteX218" fmla="*/ 1209935 w 3031519"/>
                <a:gd name="connsiteY218" fmla="*/ 682852 h 1160647"/>
                <a:gd name="connsiteX219" fmla="*/ 1209935 w 3031519"/>
                <a:gd name="connsiteY219" fmla="*/ 696093 h 1160647"/>
                <a:gd name="connsiteX220" fmla="*/ 1211455 w 3031519"/>
                <a:gd name="connsiteY220" fmla="*/ 694201 h 1160647"/>
                <a:gd name="connsiteX221" fmla="*/ 1222095 w 3031519"/>
                <a:gd name="connsiteY221" fmla="*/ 680960 h 1160647"/>
                <a:gd name="connsiteX222" fmla="*/ 1250469 w 3031519"/>
                <a:gd name="connsiteY222" fmla="*/ 680960 h 1160647"/>
                <a:gd name="connsiteX223" fmla="*/ 1250469 w 3031519"/>
                <a:gd name="connsiteY223" fmla="*/ 767431 h 1160647"/>
                <a:gd name="connsiteX224" fmla="*/ 1251229 w 3031519"/>
                <a:gd name="connsiteY224" fmla="*/ 767431 h 1160647"/>
                <a:gd name="connsiteX225" fmla="*/ 1256549 w 3031519"/>
                <a:gd name="connsiteY225" fmla="*/ 767431 h 1160647"/>
                <a:gd name="connsiteX226" fmla="*/ 1257309 w 3031519"/>
                <a:gd name="connsiteY226" fmla="*/ 766080 h 1160647"/>
                <a:gd name="connsiteX227" fmla="*/ 1262629 w 3031519"/>
                <a:gd name="connsiteY227" fmla="*/ 756622 h 1160647"/>
                <a:gd name="connsiteX228" fmla="*/ 1262629 w 3031519"/>
                <a:gd name="connsiteY228" fmla="*/ 758514 h 1160647"/>
                <a:gd name="connsiteX229" fmla="*/ 1262629 w 3031519"/>
                <a:gd name="connsiteY229" fmla="*/ 771755 h 1160647"/>
                <a:gd name="connsiteX230" fmla="*/ 1266682 w 3031519"/>
                <a:gd name="connsiteY230" fmla="*/ 726358 h 1160647"/>
                <a:gd name="connsiteX231" fmla="*/ 1267442 w 3031519"/>
                <a:gd name="connsiteY231" fmla="*/ 726358 h 1160647"/>
                <a:gd name="connsiteX232" fmla="*/ 1272762 w 3031519"/>
                <a:gd name="connsiteY232" fmla="*/ 726358 h 1160647"/>
                <a:gd name="connsiteX233" fmla="*/ 1272762 w 3031519"/>
                <a:gd name="connsiteY233" fmla="*/ 661504 h 1160647"/>
                <a:gd name="connsiteX234" fmla="*/ 1273776 w 3031519"/>
                <a:gd name="connsiteY234" fmla="*/ 661504 h 1160647"/>
                <a:gd name="connsiteX235" fmla="*/ 1280869 w 3031519"/>
                <a:gd name="connsiteY235" fmla="*/ 661504 h 1160647"/>
                <a:gd name="connsiteX236" fmla="*/ 1293029 w 3031519"/>
                <a:gd name="connsiteY236" fmla="*/ 618269 h 1160647"/>
                <a:gd name="connsiteX237" fmla="*/ 1294296 w 3031519"/>
                <a:gd name="connsiteY237" fmla="*/ 618269 h 1160647"/>
                <a:gd name="connsiteX238" fmla="*/ 1303163 w 3031519"/>
                <a:gd name="connsiteY238" fmla="*/ 618269 h 1160647"/>
                <a:gd name="connsiteX239" fmla="*/ 1313296 w 3031519"/>
                <a:gd name="connsiteY239" fmla="*/ 661504 h 1160647"/>
                <a:gd name="connsiteX240" fmla="*/ 1314309 w 3031519"/>
                <a:gd name="connsiteY240" fmla="*/ 661504 h 1160647"/>
                <a:gd name="connsiteX241" fmla="*/ 1321403 w 3031519"/>
                <a:gd name="connsiteY241" fmla="*/ 661504 h 1160647"/>
                <a:gd name="connsiteX242" fmla="*/ 1321403 w 3031519"/>
                <a:gd name="connsiteY242" fmla="*/ 700416 h 1160647"/>
                <a:gd name="connsiteX243" fmla="*/ 1323176 w 3031519"/>
                <a:gd name="connsiteY243" fmla="*/ 700416 h 1160647"/>
                <a:gd name="connsiteX244" fmla="*/ 1335590 w 3031519"/>
                <a:gd name="connsiteY244" fmla="*/ 700416 h 1160647"/>
                <a:gd name="connsiteX245" fmla="*/ 1335590 w 3031519"/>
                <a:gd name="connsiteY245" fmla="*/ 702578 h 1160647"/>
                <a:gd name="connsiteX246" fmla="*/ 1335590 w 3031519"/>
                <a:gd name="connsiteY246" fmla="*/ 717710 h 1160647"/>
                <a:gd name="connsiteX247" fmla="*/ 1339643 w 3031519"/>
                <a:gd name="connsiteY247" fmla="*/ 715549 h 1160647"/>
                <a:gd name="connsiteX248" fmla="*/ 1339643 w 3031519"/>
                <a:gd name="connsiteY248" fmla="*/ 700416 h 1160647"/>
                <a:gd name="connsiteX249" fmla="*/ 1341163 w 3031519"/>
                <a:gd name="connsiteY249" fmla="*/ 700416 h 1160647"/>
                <a:gd name="connsiteX250" fmla="*/ 1351803 w 3031519"/>
                <a:gd name="connsiteY250" fmla="*/ 700416 h 1160647"/>
                <a:gd name="connsiteX251" fmla="*/ 1351803 w 3031519"/>
                <a:gd name="connsiteY251" fmla="*/ 702037 h 1160647"/>
                <a:gd name="connsiteX252" fmla="*/ 1351803 w 3031519"/>
                <a:gd name="connsiteY252" fmla="*/ 713387 h 1160647"/>
                <a:gd name="connsiteX253" fmla="*/ 1382204 w 3031519"/>
                <a:gd name="connsiteY253" fmla="*/ 713387 h 1160647"/>
                <a:gd name="connsiteX254" fmla="*/ 1382204 w 3031519"/>
                <a:gd name="connsiteY254" fmla="*/ 676637 h 1160647"/>
                <a:gd name="connsiteX255" fmla="*/ 1383470 w 3031519"/>
                <a:gd name="connsiteY255" fmla="*/ 676637 h 1160647"/>
                <a:gd name="connsiteX256" fmla="*/ 1392337 w 3031519"/>
                <a:gd name="connsiteY256" fmla="*/ 676637 h 1160647"/>
                <a:gd name="connsiteX257" fmla="*/ 1392337 w 3031519"/>
                <a:gd name="connsiteY257" fmla="*/ 698254 h 1160647"/>
                <a:gd name="connsiteX258" fmla="*/ 1394364 w 3031519"/>
                <a:gd name="connsiteY258" fmla="*/ 665828 h 1160647"/>
                <a:gd name="connsiteX259" fmla="*/ 1416657 w 3031519"/>
                <a:gd name="connsiteY259" fmla="*/ 665828 h 1160647"/>
                <a:gd name="connsiteX260" fmla="*/ 1416657 w 3031519"/>
                <a:gd name="connsiteY260" fmla="*/ 664206 h 1160647"/>
                <a:gd name="connsiteX261" fmla="*/ 1416657 w 3031519"/>
                <a:gd name="connsiteY261" fmla="*/ 652857 h 1160647"/>
                <a:gd name="connsiteX262" fmla="*/ 1417417 w 3031519"/>
                <a:gd name="connsiteY262" fmla="*/ 652857 h 1160647"/>
                <a:gd name="connsiteX263" fmla="*/ 1422737 w 3031519"/>
                <a:gd name="connsiteY263" fmla="*/ 652857 h 1160647"/>
                <a:gd name="connsiteX264" fmla="*/ 1422737 w 3031519"/>
                <a:gd name="connsiteY264" fmla="*/ 650966 h 1160647"/>
                <a:gd name="connsiteX265" fmla="*/ 1422737 w 3031519"/>
                <a:gd name="connsiteY265" fmla="*/ 637725 h 1160647"/>
                <a:gd name="connsiteX266" fmla="*/ 1426791 w 3031519"/>
                <a:gd name="connsiteY266" fmla="*/ 644210 h 1160647"/>
                <a:gd name="connsiteX267" fmla="*/ 1429071 w 3031519"/>
                <a:gd name="connsiteY267" fmla="*/ 644210 h 1160647"/>
                <a:gd name="connsiteX268" fmla="*/ 1445031 w 3031519"/>
                <a:gd name="connsiteY268" fmla="*/ 644210 h 1160647"/>
                <a:gd name="connsiteX269" fmla="*/ 1445031 w 3031519"/>
                <a:gd name="connsiteY269" fmla="*/ 643399 h 1160647"/>
                <a:gd name="connsiteX270" fmla="*/ 1445031 w 3031519"/>
                <a:gd name="connsiteY270" fmla="*/ 637725 h 1160647"/>
                <a:gd name="connsiteX271" fmla="*/ 1445791 w 3031519"/>
                <a:gd name="connsiteY271" fmla="*/ 637725 h 1160647"/>
                <a:gd name="connsiteX272" fmla="*/ 1451111 w 3031519"/>
                <a:gd name="connsiteY272" fmla="*/ 637725 h 1160647"/>
                <a:gd name="connsiteX273" fmla="*/ 1451111 w 3031519"/>
                <a:gd name="connsiteY273" fmla="*/ 639076 h 1160647"/>
                <a:gd name="connsiteX274" fmla="*/ 1451111 w 3031519"/>
                <a:gd name="connsiteY274" fmla="*/ 648534 h 1160647"/>
                <a:gd name="connsiteX275" fmla="*/ 1489618 w 3031519"/>
                <a:gd name="connsiteY275" fmla="*/ 648534 h 1160647"/>
                <a:gd name="connsiteX276" fmla="*/ 1489618 w 3031519"/>
                <a:gd name="connsiteY276" fmla="*/ 786887 h 1160647"/>
                <a:gd name="connsiteX277" fmla="*/ 1491138 w 3031519"/>
                <a:gd name="connsiteY277" fmla="*/ 786887 h 1160647"/>
                <a:gd name="connsiteX278" fmla="*/ 1501778 w 3031519"/>
                <a:gd name="connsiteY278" fmla="*/ 786887 h 1160647"/>
                <a:gd name="connsiteX279" fmla="*/ 1501778 w 3031519"/>
                <a:gd name="connsiteY279" fmla="*/ 773917 h 1160647"/>
                <a:gd name="connsiteX280" fmla="*/ 1505832 w 3031519"/>
                <a:gd name="connsiteY280" fmla="*/ 773917 h 1160647"/>
                <a:gd name="connsiteX281" fmla="*/ 1505832 w 3031519"/>
                <a:gd name="connsiteY281" fmla="*/ 786887 h 1160647"/>
                <a:gd name="connsiteX282" fmla="*/ 1536232 w 3031519"/>
                <a:gd name="connsiteY282" fmla="*/ 786887 h 1160647"/>
                <a:gd name="connsiteX283" fmla="*/ 1536232 w 3031519"/>
                <a:gd name="connsiteY283" fmla="*/ 756622 h 1160647"/>
                <a:gd name="connsiteX284" fmla="*/ 1548392 w 3031519"/>
                <a:gd name="connsiteY284" fmla="*/ 756622 h 1160647"/>
                <a:gd name="connsiteX285" fmla="*/ 1560552 w 3031519"/>
                <a:gd name="connsiteY285" fmla="*/ 754461 h 1160647"/>
                <a:gd name="connsiteX286" fmla="*/ 1564606 w 3031519"/>
                <a:gd name="connsiteY286" fmla="*/ 756622 h 1160647"/>
                <a:gd name="connsiteX287" fmla="*/ 1574739 w 3031519"/>
                <a:gd name="connsiteY287" fmla="*/ 756622 h 1160647"/>
                <a:gd name="connsiteX288" fmla="*/ 1574739 w 3031519"/>
                <a:gd name="connsiteY288" fmla="*/ 786887 h 1160647"/>
                <a:gd name="connsiteX289" fmla="*/ 1582846 w 3031519"/>
                <a:gd name="connsiteY289" fmla="*/ 786887 h 1160647"/>
                <a:gd name="connsiteX290" fmla="*/ 1582846 w 3031519"/>
                <a:gd name="connsiteY290" fmla="*/ 804182 h 1160647"/>
                <a:gd name="connsiteX291" fmla="*/ 1592182 w 3031519"/>
                <a:gd name="connsiteY291" fmla="*/ 805087 h 1160647"/>
                <a:gd name="connsiteX292" fmla="*/ 1605140 w 3031519"/>
                <a:gd name="connsiteY292" fmla="*/ 805087 h 1160647"/>
                <a:gd name="connsiteX293" fmla="*/ 1605140 w 3031519"/>
                <a:gd name="connsiteY293" fmla="*/ 789049 h 1160647"/>
                <a:gd name="connsiteX294" fmla="*/ 1673096 w 3031519"/>
                <a:gd name="connsiteY294" fmla="*/ 789049 h 1160647"/>
                <a:gd name="connsiteX295" fmla="*/ 1673096 w 3031519"/>
                <a:gd name="connsiteY295" fmla="*/ 703796 h 1160647"/>
                <a:gd name="connsiteX296" fmla="*/ 1745104 w 3031519"/>
                <a:gd name="connsiteY296" fmla="*/ 703796 h 1160647"/>
                <a:gd name="connsiteX297" fmla="*/ 1745104 w 3031519"/>
                <a:gd name="connsiteY297" fmla="*/ 782564 h 1160647"/>
                <a:gd name="connsiteX298" fmla="*/ 1747008 w 3031519"/>
                <a:gd name="connsiteY298" fmla="*/ 782564 h 1160647"/>
                <a:gd name="connsiteX299" fmla="*/ 1748250 w 3031519"/>
                <a:gd name="connsiteY299" fmla="*/ 805087 h 1160647"/>
                <a:gd name="connsiteX300" fmla="*/ 1757926 w 3031519"/>
                <a:gd name="connsiteY300" fmla="*/ 805087 h 1160647"/>
                <a:gd name="connsiteX301" fmla="*/ 1759168 w 3031519"/>
                <a:gd name="connsiteY301" fmla="*/ 782564 h 1160647"/>
                <a:gd name="connsiteX302" fmla="*/ 1765248 w 3031519"/>
                <a:gd name="connsiteY302" fmla="*/ 782564 h 1160647"/>
                <a:gd name="connsiteX303" fmla="*/ 1766490 w 3031519"/>
                <a:gd name="connsiteY303" fmla="*/ 805087 h 1160647"/>
                <a:gd name="connsiteX304" fmla="*/ 1817112 w 3031519"/>
                <a:gd name="connsiteY304" fmla="*/ 805087 h 1160647"/>
                <a:gd name="connsiteX305" fmla="*/ 1817112 w 3031519"/>
                <a:gd name="connsiteY305" fmla="*/ 642059 h 1160647"/>
                <a:gd name="connsiteX306" fmla="*/ 2014439 w 3031519"/>
                <a:gd name="connsiteY306" fmla="*/ 642059 h 1160647"/>
                <a:gd name="connsiteX307" fmla="*/ 2014439 w 3031519"/>
                <a:gd name="connsiteY307" fmla="*/ 805087 h 1160647"/>
                <a:gd name="connsiteX308" fmla="*/ 2033136 w 3031519"/>
                <a:gd name="connsiteY308" fmla="*/ 805087 h 1160647"/>
                <a:gd name="connsiteX309" fmla="*/ 2033136 w 3031519"/>
                <a:gd name="connsiteY309" fmla="*/ 722394 h 1160647"/>
                <a:gd name="connsiteX310" fmla="*/ 2128256 w 3031519"/>
                <a:gd name="connsiteY310" fmla="*/ 722394 h 1160647"/>
                <a:gd name="connsiteX311" fmla="*/ 2140186 w 3031519"/>
                <a:gd name="connsiteY311" fmla="*/ 404253 h 1160647"/>
                <a:gd name="connsiteX312" fmla="*/ 2128026 w 3031519"/>
                <a:gd name="connsiteY312" fmla="*/ 382635 h 1160647"/>
                <a:gd name="connsiteX313" fmla="*/ 2121946 w 3031519"/>
                <a:gd name="connsiteY313" fmla="*/ 378311 h 1160647"/>
                <a:gd name="connsiteX314" fmla="*/ 2130053 w 3031519"/>
                <a:gd name="connsiteY314" fmla="*/ 354532 h 1160647"/>
                <a:gd name="connsiteX315" fmla="*/ 2130053 w 3031519"/>
                <a:gd name="connsiteY315" fmla="*/ 337238 h 1160647"/>
                <a:gd name="connsiteX316" fmla="*/ 2144240 w 3031519"/>
                <a:gd name="connsiteY316" fmla="*/ 337238 h 1160647"/>
                <a:gd name="connsiteX317" fmla="*/ 2144240 w 3031519"/>
                <a:gd name="connsiteY317" fmla="*/ 315620 h 1160647"/>
                <a:gd name="connsiteX318" fmla="*/ 2146266 w 3031519"/>
                <a:gd name="connsiteY318" fmla="*/ 311296 h 1160647"/>
                <a:gd name="connsiteX319" fmla="*/ 2146266 w 3031519"/>
                <a:gd name="connsiteY319" fmla="*/ 233472 h 1160647"/>
                <a:gd name="connsiteX320" fmla="*/ 2144240 w 3031519"/>
                <a:gd name="connsiteY320" fmla="*/ 226987 h 1160647"/>
                <a:gd name="connsiteX321" fmla="*/ 2150320 w 3031519"/>
                <a:gd name="connsiteY321" fmla="*/ 220501 h 1160647"/>
                <a:gd name="connsiteX322" fmla="*/ 2150320 w 3031519"/>
                <a:gd name="connsiteY322" fmla="*/ 162133 h 1160647"/>
                <a:gd name="connsiteX323" fmla="*/ 2152346 w 3031519"/>
                <a:gd name="connsiteY323" fmla="*/ 157810 h 1160647"/>
                <a:gd name="connsiteX324" fmla="*/ 2152346 w 3031519"/>
                <a:gd name="connsiteY324" fmla="*/ 101604 h 1160647"/>
                <a:gd name="connsiteX325" fmla="*/ 2154373 w 3031519"/>
                <a:gd name="connsiteY325" fmla="*/ 82148 h 1160647"/>
                <a:gd name="connsiteX326" fmla="*/ 2158427 w 3031519"/>
                <a:gd name="connsiteY326" fmla="*/ 99442 h 1160647"/>
                <a:gd name="connsiteX327" fmla="*/ 2160453 w 3031519"/>
                <a:gd name="connsiteY327" fmla="*/ 157810 h 1160647"/>
                <a:gd name="connsiteX328" fmla="*/ 2162480 w 3031519"/>
                <a:gd name="connsiteY328" fmla="*/ 220501 h 1160647"/>
                <a:gd name="connsiteX329" fmla="*/ 2168560 w 3031519"/>
                <a:gd name="connsiteY329" fmla="*/ 226987 h 1160647"/>
                <a:gd name="connsiteX330" fmla="*/ 2166533 w 3031519"/>
                <a:gd name="connsiteY330" fmla="*/ 233472 h 1160647"/>
                <a:gd name="connsiteX331" fmla="*/ 2166533 w 3031519"/>
                <a:gd name="connsiteY331" fmla="*/ 311296 h 1160647"/>
                <a:gd name="connsiteX332" fmla="*/ 2168560 w 3031519"/>
                <a:gd name="connsiteY332" fmla="*/ 315620 h 1160647"/>
                <a:gd name="connsiteX333" fmla="*/ 2168560 w 3031519"/>
                <a:gd name="connsiteY333" fmla="*/ 337238 h 1160647"/>
                <a:gd name="connsiteX334" fmla="*/ 2182747 w 3031519"/>
                <a:gd name="connsiteY334" fmla="*/ 337238 h 1160647"/>
                <a:gd name="connsiteX335" fmla="*/ 2182747 w 3031519"/>
                <a:gd name="connsiteY335" fmla="*/ 354532 h 1160647"/>
                <a:gd name="connsiteX336" fmla="*/ 2190854 w 3031519"/>
                <a:gd name="connsiteY336" fmla="*/ 378311 h 1160647"/>
                <a:gd name="connsiteX337" fmla="*/ 2184774 w 3031519"/>
                <a:gd name="connsiteY337" fmla="*/ 382635 h 1160647"/>
                <a:gd name="connsiteX338" fmla="*/ 2172613 w 3031519"/>
                <a:gd name="connsiteY338" fmla="*/ 404253 h 1160647"/>
                <a:gd name="connsiteX339" fmla="*/ 2180720 w 3031519"/>
                <a:gd name="connsiteY339" fmla="*/ 657181 h 1160647"/>
                <a:gd name="connsiteX340" fmla="*/ 2245574 w 3031519"/>
                <a:gd name="connsiteY340" fmla="*/ 657181 h 1160647"/>
                <a:gd name="connsiteX341" fmla="*/ 2245574 w 3031519"/>
                <a:gd name="connsiteY341" fmla="*/ 732843 h 1160647"/>
                <a:gd name="connsiteX342" fmla="*/ 2253681 w 3031519"/>
                <a:gd name="connsiteY342" fmla="*/ 732843 h 1160647"/>
                <a:gd name="connsiteX343" fmla="*/ 2255708 w 3031519"/>
                <a:gd name="connsiteY343" fmla="*/ 726358 h 1160647"/>
                <a:gd name="connsiteX344" fmla="*/ 2261788 w 3031519"/>
                <a:gd name="connsiteY344" fmla="*/ 726358 h 1160647"/>
                <a:gd name="connsiteX345" fmla="*/ 2263815 w 3031519"/>
                <a:gd name="connsiteY345" fmla="*/ 735005 h 1160647"/>
                <a:gd name="connsiteX346" fmla="*/ 2275975 w 3031519"/>
                <a:gd name="connsiteY346" fmla="*/ 735005 h 1160647"/>
                <a:gd name="connsiteX347" fmla="*/ 2275975 w 3031519"/>
                <a:gd name="connsiteY347" fmla="*/ 728519 h 1160647"/>
                <a:gd name="connsiteX348" fmla="*/ 2298268 w 3031519"/>
                <a:gd name="connsiteY348" fmla="*/ 728519 h 1160647"/>
                <a:gd name="connsiteX349" fmla="*/ 2298268 w 3031519"/>
                <a:gd name="connsiteY349" fmla="*/ 735005 h 1160647"/>
                <a:gd name="connsiteX350" fmla="*/ 2318535 w 3031519"/>
                <a:gd name="connsiteY350" fmla="*/ 735005 h 1160647"/>
                <a:gd name="connsiteX351" fmla="*/ 2318535 w 3031519"/>
                <a:gd name="connsiteY351" fmla="*/ 780402 h 1160647"/>
                <a:gd name="connsiteX352" fmla="*/ 2332722 w 3031519"/>
                <a:gd name="connsiteY352" fmla="*/ 780402 h 1160647"/>
                <a:gd name="connsiteX353" fmla="*/ 2332722 w 3031519"/>
                <a:gd name="connsiteY353" fmla="*/ 767431 h 1160647"/>
                <a:gd name="connsiteX354" fmla="*/ 2348936 w 3031519"/>
                <a:gd name="connsiteY354" fmla="*/ 767431 h 1160647"/>
                <a:gd name="connsiteX355" fmla="*/ 2348936 w 3031519"/>
                <a:gd name="connsiteY355" fmla="*/ 588004 h 1160647"/>
                <a:gd name="connsiteX356" fmla="*/ 2355016 w 3031519"/>
                <a:gd name="connsiteY356" fmla="*/ 581518 h 1160647"/>
                <a:gd name="connsiteX357" fmla="*/ 2427977 w 3031519"/>
                <a:gd name="connsiteY357" fmla="*/ 581518 h 1160647"/>
                <a:gd name="connsiteX358" fmla="*/ 2427977 w 3031519"/>
                <a:gd name="connsiteY358" fmla="*/ 590166 h 1160647"/>
                <a:gd name="connsiteX359" fmla="*/ 2438110 w 3031519"/>
                <a:gd name="connsiteY359" fmla="*/ 590166 h 1160647"/>
                <a:gd name="connsiteX360" fmla="*/ 2438110 w 3031519"/>
                <a:gd name="connsiteY360" fmla="*/ 704740 h 1160647"/>
                <a:gd name="connsiteX361" fmla="*/ 2460404 w 3031519"/>
                <a:gd name="connsiteY361" fmla="*/ 704740 h 1160647"/>
                <a:gd name="connsiteX362" fmla="*/ 2460404 w 3031519"/>
                <a:gd name="connsiteY362" fmla="*/ 637725 h 1160647"/>
                <a:gd name="connsiteX363" fmla="*/ 2486751 w 3031519"/>
                <a:gd name="connsiteY363" fmla="*/ 637725 h 1160647"/>
                <a:gd name="connsiteX364" fmla="*/ 2490804 w 3031519"/>
                <a:gd name="connsiteY364" fmla="*/ 633401 h 1160647"/>
                <a:gd name="connsiteX365" fmla="*/ 2498911 w 3031519"/>
                <a:gd name="connsiteY365" fmla="*/ 633401 h 1160647"/>
                <a:gd name="connsiteX366" fmla="*/ 2502964 w 3031519"/>
                <a:gd name="connsiteY366" fmla="*/ 637725 h 1160647"/>
                <a:gd name="connsiteX367" fmla="*/ 2525258 w 3031519"/>
                <a:gd name="connsiteY367" fmla="*/ 637725 h 1160647"/>
                <a:gd name="connsiteX368" fmla="*/ 2525258 w 3031519"/>
                <a:gd name="connsiteY368" fmla="*/ 520989 h 1160647"/>
                <a:gd name="connsiteX369" fmla="*/ 2582005 w 3031519"/>
                <a:gd name="connsiteY369" fmla="*/ 510180 h 1160647"/>
                <a:gd name="connsiteX370" fmla="*/ 2582005 w 3031519"/>
                <a:gd name="connsiteY370" fmla="*/ 511261 h 1160647"/>
                <a:gd name="connsiteX371" fmla="*/ 2582005 w 3031519"/>
                <a:gd name="connsiteY371" fmla="*/ 518827 h 1160647"/>
                <a:gd name="connsiteX372" fmla="*/ 2608352 w 3031519"/>
                <a:gd name="connsiteY372" fmla="*/ 518827 h 1160647"/>
                <a:gd name="connsiteX373" fmla="*/ 2608352 w 3031519"/>
                <a:gd name="connsiteY373" fmla="*/ 773917 h 1160647"/>
                <a:gd name="connsiteX374" fmla="*/ 2630646 w 3031519"/>
                <a:gd name="connsiteY374" fmla="*/ 773917 h 1160647"/>
                <a:gd name="connsiteX375" fmla="*/ 2630646 w 3031519"/>
                <a:gd name="connsiteY375" fmla="*/ 769593 h 1160647"/>
                <a:gd name="connsiteX376" fmla="*/ 2642806 w 3031519"/>
                <a:gd name="connsiteY376" fmla="*/ 769593 h 1160647"/>
                <a:gd name="connsiteX377" fmla="*/ 2642806 w 3031519"/>
                <a:gd name="connsiteY377" fmla="*/ 773917 h 1160647"/>
                <a:gd name="connsiteX378" fmla="*/ 2667126 w 3031519"/>
                <a:gd name="connsiteY378" fmla="*/ 773917 h 1160647"/>
                <a:gd name="connsiteX379" fmla="*/ 2667126 w 3031519"/>
                <a:gd name="connsiteY379" fmla="*/ 760946 h 1160647"/>
                <a:gd name="connsiteX380" fmla="*/ 2695500 w 3031519"/>
                <a:gd name="connsiteY380" fmla="*/ 760946 h 1160647"/>
                <a:gd name="connsiteX381" fmla="*/ 2707660 w 3031519"/>
                <a:gd name="connsiteY381" fmla="*/ 756622 h 1160647"/>
                <a:gd name="connsiteX382" fmla="*/ 2727927 w 3031519"/>
                <a:gd name="connsiteY382" fmla="*/ 760946 h 1160647"/>
                <a:gd name="connsiteX383" fmla="*/ 2727927 w 3031519"/>
                <a:gd name="connsiteY383" fmla="*/ 743652 h 1160647"/>
                <a:gd name="connsiteX384" fmla="*/ 2736034 w 3031519"/>
                <a:gd name="connsiteY384" fmla="*/ 743652 h 1160647"/>
                <a:gd name="connsiteX385" fmla="*/ 2736034 w 3031519"/>
                <a:gd name="connsiteY385" fmla="*/ 730681 h 1160647"/>
                <a:gd name="connsiteX386" fmla="*/ 2792781 w 3031519"/>
                <a:gd name="connsiteY386" fmla="*/ 730681 h 1160647"/>
                <a:gd name="connsiteX387" fmla="*/ 2792781 w 3031519"/>
                <a:gd name="connsiteY387" fmla="*/ 700416 h 1160647"/>
                <a:gd name="connsiteX388" fmla="*/ 2811021 w 3031519"/>
                <a:gd name="connsiteY388" fmla="*/ 700416 h 1160647"/>
                <a:gd name="connsiteX389" fmla="*/ 2811021 w 3031519"/>
                <a:gd name="connsiteY389" fmla="*/ 693931 h 1160647"/>
                <a:gd name="connsiteX390" fmla="*/ 2823181 w 3031519"/>
                <a:gd name="connsiteY390" fmla="*/ 693931 h 1160647"/>
                <a:gd name="connsiteX391" fmla="*/ 2823181 w 3031519"/>
                <a:gd name="connsiteY391" fmla="*/ 700416 h 1160647"/>
                <a:gd name="connsiteX392" fmla="*/ 2839395 w 3031519"/>
                <a:gd name="connsiteY392" fmla="*/ 700416 h 1160647"/>
                <a:gd name="connsiteX393" fmla="*/ 2839395 w 3031519"/>
                <a:gd name="connsiteY393" fmla="*/ 750137 h 1160647"/>
                <a:gd name="connsiteX394" fmla="*/ 2871822 w 3031519"/>
                <a:gd name="connsiteY394" fmla="*/ 750137 h 1160647"/>
                <a:gd name="connsiteX395" fmla="*/ 2871822 w 3031519"/>
                <a:gd name="connsiteY395" fmla="*/ 724196 h 1160647"/>
                <a:gd name="connsiteX396" fmla="*/ 2910329 w 3031519"/>
                <a:gd name="connsiteY396" fmla="*/ 724196 h 1160647"/>
                <a:gd name="connsiteX397" fmla="*/ 2910329 w 3031519"/>
                <a:gd name="connsiteY397" fmla="*/ 693931 h 1160647"/>
                <a:gd name="connsiteX398" fmla="*/ 2958970 w 3031519"/>
                <a:gd name="connsiteY398" fmla="*/ 693931 h 1160647"/>
                <a:gd name="connsiteX399" fmla="*/ 2958970 w 3031519"/>
                <a:gd name="connsiteY399" fmla="*/ 805087 h 1160647"/>
                <a:gd name="connsiteX400" fmla="*/ 2958970 w 3031519"/>
                <a:gd name="connsiteY400" fmla="*/ 818866 h 1160647"/>
                <a:gd name="connsiteX401" fmla="*/ 3031519 w 3031519"/>
                <a:gd name="connsiteY401" fmla="*/ 818866 h 1160647"/>
                <a:gd name="connsiteX402" fmla="*/ 3028183 w 3031519"/>
                <a:gd name="connsiteY402" fmla="*/ 1160647 h 1160647"/>
                <a:gd name="connsiteX403" fmla="*/ 2054 w 3031519"/>
                <a:gd name="connsiteY403" fmla="*/ 1158314 h 1160647"/>
                <a:gd name="connsiteX404" fmla="*/ 0 w 3031519"/>
                <a:gd name="connsiteY404" fmla="*/ 724196 h 1160647"/>
                <a:gd name="connsiteX405" fmla="*/ 20267 w 3031519"/>
                <a:gd name="connsiteY405" fmla="*/ 724196 h 1160647"/>
                <a:gd name="connsiteX406" fmla="*/ 20774 w 3031519"/>
                <a:gd name="connsiteY406" fmla="*/ 723115 h 1160647"/>
                <a:gd name="connsiteX407" fmla="*/ 24320 w 3031519"/>
                <a:gd name="connsiteY407" fmla="*/ 715549 h 1160647"/>
                <a:gd name="connsiteX408" fmla="*/ 26094 w 3031519"/>
                <a:gd name="connsiteY408" fmla="*/ 715819 h 1160647"/>
                <a:gd name="connsiteX409" fmla="*/ 38507 w 3031519"/>
                <a:gd name="connsiteY409" fmla="*/ 717710 h 1160647"/>
                <a:gd name="connsiteX410" fmla="*/ 39014 w 3031519"/>
                <a:gd name="connsiteY410" fmla="*/ 719062 h 1160647"/>
                <a:gd name="connsiteX411" fmla="*/ 42560 w 3031519"/>
                <a:gd name="connsiteY411" fmla="*/ 728519 h 1160647"/>
                <a:gd name="connsiteX412" fmla="*/ 68907 w 3031519"/>
                <a:gd name="connsiteY412" fmla="*/ 730681 h 1160647"/>
                <a:gd name="connsiteX413" fmla="*/ 68907 w 3031519"/>
                <a:gd name="connsiteY413" fmla="*/ 607460 h 1160647"/>
                <a:gd name="connsiteX414" fmla="*/ 70934 w 3031519"/>
                <a:gd name="connsiteY414" fmla="*/ 607460 h 1160647"/>
                <a:gd name="connsiteX415" fmla="*/ 85121 w 3031519"/>
                <a:gd name="connsiteY415" fmla="*/ 607460 h 1160647"/>
                <a:gd name="connsiteX416" fmla="*/ 85121 w 3031519"/>
                <a:gd name="connsiteY416" fmla="*/ 471268 h 1160647"/>
                <a:gd name="connsiteX417" fmla="*/ 86894 w 3031519"/>
                <a:gd name="connsiteY417" fmla="*/ 471268 h 1160647"/>
                <a:gd name="connsiteX418" fmla="*/ 99308 w 3031519"/>
                <a:gd name="connsiteY418" fmla="*/ 471268 h 1160647"/>
                <a:gd name="connsiteX419" fmla="*/ 99308 w 3031519"/>
                <a:gd name="connsiteY419" fmla="*/ 356694 h 1160647"/>
                <a:gd name="connsiteX420" fmla="*/ 103361 w 3031519"/>
                <a:gd name="connsiteY420" fmla="*/ 328590 h 1160647"/>
                <a:gd name="connsiteX421" fmla="*/ 105388 w 3031519"/>
                <a:gd name="connsiteY421" fmla="*/ 328590 h 1160647"/>
                <a:gd name="connsiteX422" fmla="*/ 119575 w 3031519"/>
                <a:gd name="connsiteY422" fmla="*/ 328590 h 1160647"/>
                <a:gd name="connsiteX423" fmla="*/ 156055 w 3031519"/>
                <a:gd name="connsiteY423" fmla="*/ 246443 h 1160647"/>
                <a:gd name="connsiteX424" fmla="*/ 160109 w 3031519"/>
                <a:gd name="connsiteY424" fmla="*/ 0 h 1160647"/>
                <a:gd name="connsiteX0" fmla="*/ 160109 w 3031520"/>
                <a:gd name="connsiteY0" fmla="*/ 0 h 1160647"/>
                <a:gd name="connsiteX1" fmla="*/ 162135 w 3031520"/>
                <a:gd name="connsiteY1" fmla="*/ 246443 h 1160647"/>
                <a:gd name="connsiteX2" fmla="*/ 200642 w 3031520"/>
                <a:gd name="connsiteY2" fmla="*/ 326429 h 1160647"/>
                <a:gd name="connsiteX3" fmla="*/ 202669 w 3031520"/>
                <a:gd name="connsiteY3" fmla="*/ 326429 h 1160647"/>
                <a:gd name="connsiteX4" fmla="*/ 216856 w 3031520"/>
                <a:gd name="connsiteY4" fmla="*/ 326429 h 1160647"/>
                <a:gd name="connsiteX5" fmla="*/ 216856 w 3031520"/>
                <a:gd name="connsiteY5" fmla="*/ 350208 h 1160647"/>
                <a:gd name="connsiteX6" fmla="*/ 217363 w 3031520"/>
                <a:gd name="connsiteY6" fmla="*/ 351019 h 1160647"/>
                <a:gd name="connsiteX7" fmla="*/ 220909 w 3031520"/>
                <a:gd name="connsiteY7" fmla="*/ 356694 h 1160647"/>
                <a:gd name="connsiteX8" fmla="*/ 220909 w 3031520"/>
                <a:gd name="connsiteY8" fmla="*/ 471268 h 1160647"/>
                <a:gd name="connsiteX9" fmla="*/ 223189 w 3031520"/>
                <a:gd name="connsiteY9" fmla="*/ 471268 h 1160647"/>
                <a:gd name="connsiteX10" fmla="*/ 239150 w 3031520"/>
                <a:gd name="connsiteY10" fmla="*/ 471268 h 1160647"/>
                <a:gd name="connsiteX11" fmla="*/ 239150 w 3031520"/>
                <a:gd name="connsiteY11" fmla="*/ 611783 h 1160647"/>
                <a:gd name="connsiteX12" fmla="*/ 240670 w 3031520"/>
                <a:gd name="connsiteY12" fmla="*/ 611513 h 1160647"/>
                <a:gd name="connsiteX13" fmla="*/ 251310 w 3031520"/>
                <a:gd name="connsiteY13" fmla="*/ 609622 h 1160647"/>
                <a:gd name="connsiteX14" fmla="*/ 249283 w 3031520"/>
                <a:gd name="connsiteY14" fmla="*/ 698254 h 1160647"/>
                <a:gd name="connsiteX15" fmla="*/ 250803 w 3031520"/>
                <a:gd name="connsiteY15" fmla="*/ 698525 h 1160647"/>
                <a:gd name="connsiteX16" fmla="*/ 261443 w 3031520"/>
                <a:gd name="connsiteY16" fmla="*/ 700416 h 1160647"/>
                <a:gd name="connsiteX17" fmla="*/ 261696 w 3031520"/>
                <a:gd name="connsiteY17" fmla="*/ 701227 h 1160647"/>
                <a:gd name="connsiteX18" fmla="*/ 263470 w 3031520"/>
                <a:gd name="connsiteY18" fmla="*/ 706902 h 1160647"/>
                <a:gd name="connsiteX19" fmla="*/ 264230 w 3031520"/>
                <a:gd name="connsiteY19" fmla="*/ 704470 h 1160647"/>
                <a:gd name="connsiteX20" fmla="*/ 269550 w 3031520"/>
                <a:gd name="connsiteY20" fmla="*/ 687446 h 1160647"/>
                <a:gd name="connsiteX21" fmla="*/ 271323 w 3031520"/>
                <a:gd name="connsiteY21" fmla="*/ 687446 h 1160647"/>
                <a:gd name="connsiteX22" fmla="*/ 283737 w 3031520"/>
                <a:gd name="connsiteY22" fmla="*/ 687446 h 1160647"/>
                <a:gd name="connsiteX23" fmla="*/ 283737 w 3031520"/>
                <a:gd name="connsiteY23" fmla="*/ 719872 h 1160647"/>
                <a:gd name="connsiteX24" fmla="*/ 284750 w 3031520"/>
                <a:gd name="connsiteY24" fmla="*/ 720413 h 1160647"/>
                <a:gd name="connsiteX25" fmla="*/ 291844 w 3031520"/>
                <a:gd name="connsiteY25" fmla="*/ 724196 h 1160647"/>
                <a:gd name="connsiteX26" fmla="*/ 291844 w 3031520"/>
                <a:gd name="connsiteY26" fmla="*/ 725547 h 1160647"/>
                <a:gd name="connsiteX27" fmla="*/ 291844 w 3031520"/>
                <a:gd name="connsiteY27" fmla="*/ 735005 h 1160647"/>
                <a:gd name="connsiteX28" fmla="*/ 336431 w 3031520"/>
                <a:gd name="connsiteY28" fmla="*/ 735005 h 1160647"/>
                <a:gd name="connsiteX29" fmla="*/ 336431 w 3031520"/>
                <a:gd name="connsiteY29" fmla="*/ 736086 h 1160647"/>
                <a:gd name="connsiteX30" fmla="*/ 336431 w 3031520"/>
                <a:gd name="connsiteY30" fmla="*/ 743652 h 1160647"/>
                <a:gd name="connsiteX31" fmla="*/ 338457 w 3031520"/>
                <a:gd name="connsiteY31" fmla="*/ 743652 h 1160647"/>
                <a:gd name="connsiteX32" fmla="*/ 352644 w 3031520"/>
                <a:gd name="connsiteY32" fmla="*/ 743652 h 1160647"/>
                <a:gd name="connsiteX33" fmla="*/ 352644 w 3031520"/>
                <a:gd name="connsiteY33" fmla="*/ 713387 h 1160647"/>
                <a:gd name="connsiteX34" fmla="*/ 397231 w 3031520"/>
                <a:gd name="connsiteY34" fmla="*/ 713387 h 1160647"/>
                <a:gd name="connsiteX35" fmla="*/ 397231 w 3031520"/>
                <a:gd name="connsiteY35" fmla="*/ 712036 h 1160647"/>
                <a:gd name="connsiteX36" fmla="*/ 397231 w 3031520"/>
                <a:gd name="connsiteY36" fmla="*/ 702578 h 1160647"/>
                <a:gd name="connsiteX37" fmla="*/ 398245 w 3031520"/>
                <a:gd name="connsiteY37" fmla="*/ 702578 h 1160647"/>
                <a:gd name="connsiteX38" fmla="*/ 405338 w 3031520"/>
                <a:gd name="connsiteY38" fmla="*/ 702578 h 1160647"/>
                <a:gd name="connsiteX39" fmla="*/ 405338 w 3031520"/>
                <a:gd name="connsiteY39" fmla="*/ 700687 h 1160647"/>
                <a:gd name="connsiteX40" fmla="*/ 405338 w 3031520"/>
                <a:gd name="connsiteY40" fmla="*/ 687446 h 1160647"/>
                <a:gd name="connsiteX41" fmla="*/ 406098 w 3031520"/>
                <a:gd name="connsiteY41" fmla="*/ 687446 h 1160647"/>
                <a:gd name="connsiteX42" fmla="*/ 411418 w 3031520"/>
                <a:gd name="connsiteY42" fmla="*/ 687446 h 1160647"/>
                <a:gd name="connsiteX43" fmla="*/ 411418 w 3031520"/>
                <a:gd name="connsiteY43" fmla="*/ 686365 h 1160647"/>
                <a:gd name="connsiteX44" fmla="*/ 411418 w 3031520"/>
                <a:gd name="connsiteY44" fmla="*/ 678798 h 1160647"/>
                <a:gd name="connsiteX45" fmla="*/ 413445 w 3031520"/>
                <a:gd name="connsiteY45" fmla="*/ 678798 h 1160647"/>
                <a:gd name="connsiteX46" fmla="*/ 427632 w 3031520"/>
                <a:gd name="connsiteY46" fmla="*/ 678798 h 1160647"/>
                <a:gd name="connsiteX47" fmla="*/ 427632 w 3031520"/>
                <a:gd name="connsiteY47" fmla="*/ 679879 h 1160647"/>
                <a:gd name="connsiteX48" fmla="*/ 427632 w 3031520"/>
                <a:gd name="connsiteY48" fmla="*/ 687446 h 1160647"/>
                <a:gd name="connsiteX49" fmla="*/ 449925 w 3031520"/>
                <a:gd name="connsiteY49" fmla="*/ 687446 h 1160647"/>
                <a:gd name="connsiteX50" fmla="*/ 449925 w 3031520"/>
                <a:gd name="connsiteY50" fmla="*/ 685554 h 1160647"/>
                <a:gd name="connsiteX51" fmla="*/ 449925 w 3031520"/>
                <a:gd name="connsiteY51" fmla="*/ 672313 h 1160647"/>
                <a:gd name="connsiteX52" fmla="*/ 451699 w 3031520"/>
                <a:gd name="connsiteY52" fmla="*/ 672313 h 1160647"/>
                <a:gd name="connsiteX53" fmla="*/ 464112 w 3031520"/>
                <a:gd name="connsiteY53" fmla="*/ 672313 h 1160647"/>
                <a:gd name="connsiteX54" fmla="*/ 464112 w 3031520"/>
                <a:gd name="connsiteY54" fmla="*/ 696093 h 1160647"/>
                <a:gd name="connsiteX55" fmla="*/ 465126 w 3031520"/>
                <a:gd name="connsiteY55" fmla="*/ 696093 h 1160647"/>
                <a:gd name="connsiteX56" fmla="*/ 472219 w 3031520"/>
                <a:gd name="connsiteY56" fmla="*/ 696093 h 1160647"/>
                <a:gd name="connsiteX57" fmla="*/ 472219 w 3031520"/>
                <a:gd name="connsiteY57" fmla="*/ 695012 h 1160647"/>
                <a:gd name="connsiteX58" fmla="*/ 472219 w 3031520"/>
                <a:gd name="connsiteY58" fmla="*/ 687446 h 1160647"/>
                <a:gd name="connsiteX59" fmla="*/ 473992 w 3031520"/>
                <a:gd name="connsiteY59" fmla="*/ 687446 h 1160647"/>
                <a:gd name="connsiteX60" fmla="*/ 486406 w 3031520"/>
                <a:gd name="connsiteY60" fmla="*/ 687446 h 1160647"/>
                <a:gd name="connsiteX61" fmla="*/ 486406 w 3031520"/>
                <a:gd name="connsiteY61" fmla="*/ 713387 h 1160647"/>
                <a:gd name="connsiteX62" fmla="*/ 488433 w 3031520"/>
                <a:gd name="connsiteY62" fmla="*/ 713387 h 1160647"/>
                <a:gd name="connsiteX63" fmla="*/ 502619 w 3031520"/>
                <a:gd name="connsiteY63" fmla="*/ 713387 h 1160647"/>
                <a:gd name="connsiteX64" fmla="*/ 502619 w 3031520"/>
                <a:gd name="connsiteY64" fmla="*/ 715008 h 1160647"/>
                <a:gd name="connsiteX65" fmla="*/ 502619 w 3031520"/>
                <a:gd name="connsiteY65" fmla="*/ 726358 h 1160647"/>
                <a:gd name="connsiteX66" fmla="*/ 503379 w 3031520"/>
                <a:gd name="connsiteY66" fmla="*/ 726358 h 1160647"/>
                <a:gd name="connsiteX67" fmla="*/ 508700 w 3031520"/>
                <a:gd name="connsiteY67" fmla="*/ 726358 h 1160647"/>
                <a:gd name="connsiteX68" fmla="*/ 508700 w 3031520"/>
                <a:gd name="connsiteY68" fmla="*/ 725547 h 1160647"/>
                <a:gd name="connsiteX69" fmla="*/ 508700 w 3031520"/>
                <a:gd name="connsiteY69" fmla="*/ 719872 h 1160647"/>
                <a:gd name="connsiteX70" fmla="*/ 539100 w 3031520"/>
                <a:gd name="connsiteY70" fmla="*/ 719872 h 1160647"/>
                <a:gd name="connsiteX71" fmla="*/ 539100 w 3031520"/>
                <a:gd name="connsiteY71" fmla="*/ 743652 h 1160647"/>
                <a:gd name="connsiteX72" fmla="*/ 540113 w 3031520"/>
                <a:gd name="connsiteY72" fmla="*/ 743652 h 1160647"/>
                <a:gd name="connsiteX73" fmla="*/ 547207 w 3031520"/>
                <a:gd name="connsiteY73" fmla="*/ 743652 h 1160647"/>
                <a:gd name="connsiteX74" fmla="*/ 547207 w 3031520"/>
                <a:gd name="connsiteY74" fmla="*/ 744733 h 1160647"/>
                <a:gd name="connsiteX75" fmla="*/ 547207 w 3031520"/>
                <a:gd name="connsiteY75" fmla="*/ 752299 h 1160647"/>
                <a:gd name="connsiteX76" fmla="*/ 547967 w 3031520"/>
                <a:gd name="connsiteY76" fmla="*/ 752299 h 1160647"/>
                <a:gd name="connsiteX77" fmla="*/ 553287 w 3031520"/>
                <a:gd name="connsiteY77" fmla="*/ 752299 h 1160647"/>
                <a:gd name="connsiteX78" fmla="*/ 553287 w 3031520"/>
                <a:gd name="connsiteY78" fmla="*/ 750137 h 1160647"/>
                <a:gd name="connsiteX79" fmla="*/ 553287 w 3031520"/>
                <a:gd name="connsiteY79" fmla="*/ 735005 h 1160647"/>
                <a:gd name="connsiteX80" fmla="*/ 554300 w 3031520"/>
                <a:gd name="connsiteY80" fmla="*/ 735005 h 1160647"/>
                <a:gd name="connsiteX81" fmla="*/ 561394 w 3031520"/>
                <a:gd name="connsiteY81" fmla="*/ 735005 h 1160647"/>
                <a:gd name="connsiteX82" fmla="*/ 561394 w 3031520"/>
                <a:gd name="connsiteY82" fmla="*/ 736086 h 1160647"/>
                <a:gd name="connsiteX83" fmla="*/ 561394 w 3031520"/>
                <a:gd name="connsiteY83" fmla="*/ 743652 h 1160647"/>
                <a:gd name="connsiteX84" fmla="*/ 566714 w 3031520"/>
                <a:gd name="connsiteY84" fmla="*/ 741659 h 1160647"/>
                <a:gd name="connsiteX85" fmla="*/ 567474 w 3031520"/>
                <a:gd name="connsiteY85" fmla="*/ 740679 h 1160647"/>
                <a:gd name="connsiteX86" fmla="*/ 567474 w 3031520"/>
                <a:gd name="connsiteY86" fmla="*/ 735005 h 1160647"/>
                <a:gd name="connsiteX87" fmla="*/ 605981 w 3031520"/>
                <a:gd name="connsiteY87" fmla="*/ 735005 h 1160647"/>
                <a:gd name="connsiteX88" fmla="*/ 605981 w 3031520"/>
                <a:gd name="connsiteY88" fmla="*/ 758784 h 1160647"/>
                <a:gd name="connsiteX89" fmla="*/ 608007 w 3031520"/>
                <a:gd name="connsiteY89" fmla="*/ 758784 h 1160647"/>
                <a:gd name="connsiteX90" fmla="*/ 622194 w 3031520"/>
                <a:gd name="connsiteY90" fmla="*/ 758784 h 1160647"/>
                <a:gd name="connsiteX91" fmla="*/ 622194 w 3031520"/>
                <a:gd name="connsiteY91" fmla="*/ 759865 h 1160647"/>
                <a:gd name="connsiteX92" fmla="*/ 622194 w 3031520"/>
                <a:gd name="connsiteY92" fmla="*/ 767431 h 1160647"/>
                <a:gd name="connsiteX93" fmla="*/ 623968 w 3031520"/>
                <a:gd name="connsiteY93" fmla="*/ 767431 h 1160647"/>
                <a:gd name="connsiteX94" fmla="*/ 636381 w 3031520"/>
                <a:gd name="connsiteY94" fmla="*/ 767431 h 1160647"/>
                <a:gd name="connsiteX95" fmla="*/ 636381 w 3031520"/>
                <a:gd name="connsiteY95" fmla="*/ 743652 h 1160647"/>
                <a:gd name="connsiteX96" fmla="*/ 637394 w 3031520"/>
                <a:gd name="connsiteY96" fmla="*/ 743652 h 1160647"/>
                <a:gd name="connsiteX97" fmla="*/ 644488 w 3031520"/>
                <a:gd name="connsiteY97" fmla="*/ 743652 h 1160647"/>
                <a:gd name="connsiteX98" fmla="*/ 644488 w 3031520"/>
                <a:gd name="connsiteY98" fmla="*/ 711225 h 1160647"/>
                <a:gd name="connsiteX99" fmla="*/ 645501 w 3031520"/>
                <a:gd name="connsiteY99" fmla="*/ 711225 h 1160647"/>
                <a:gd name="connsiteX100" fmla="*/ 652595 w 3031520"/>
                <a:gd name="connsiteY100" fmla="*/ 711225 h 1160647"/>
                <a:gd name="connsiteX101" fmla="*/ 652595 w 3031520"/>
                <a:gd name="connsiteY101" fmla="*/ 709334 h 1160647"/>
                <a:gd name="connsiteX102" fmla="*/ 652595 w 3031520"/>
                <a:gd name="connsiteY102" fmla="*/ 696093 h 1160647"/>
                <a:gd name="connsiteX103" fmla="*/ 651328 w 3031520"/>
                <a:gd name="connsiteY103" fmla="*/ 694471 h 1160647"/>
                <a:gd name="connsiteX104" fmla="*/ 656648 w 3031520"/>
                <a:gd name="connsiteY104" fmla="*/ 683122 h 1160647"/>
                <a:gd name="connsiteX105" fmla="*/ 664755 w 3031520"/>
                <a:gd name="connsiteY105" fmla="*/ 711225 h 1160647"/>
                <a:gd name="connsiteX106" fmla="*/ 665515 w 3031520"/>
                <a:gd name="connsiteY106" fmla="*/ 711225 h 1160647"/>
                <a:gd name="connsiteX107" fmla="*/ 670835 w 3031520"/>
                <a:gd name="connsiteY107" fmla="*/ 711225 h 1160647"/>
                <a:gd name="connsiteX108" fmla="*/ 670835 w 3031520"/>
                <a:gd name="connsiteY108" fmla="*/ 605298 h 1160647"/>
                <a:gd name="connsiteX109" fmla="*/ 672355 w 3031520"/>
                <a:gd name="connsiteY109" fmla="*/ 605298 h 1160647"/>
                <a:gd name="connsiteX110" fmla="*/ 682995 w 3031520"/>
                <a:gd name="connsiteY110" fmla="*/ 605298 h 1160647"/>
                <a:gd name="connsiteX111" fmla="*/ 682995 w 3031520"/>
                <a:gd name="connsiteY111" fmla="*/ 557739 h 1160647"/>
                <a:gd name="connsiteX112" fmla="*/ 709342 w 3031520"/>
                <a:gd name="connsiteY112" fmla="*/ 557739 h 1160647"/>
                <a:gd name="connsiteX113" fmla="*/ 709342 w 3031520"/>
                <a:gd name="connsiteY113" fmla="*/ 536121 h 1160647"/>
                <a:gd name="connsiteX114" fmla="*/ 743796 w 3031520"/>
                <a:gd name="connsiteY114" fmla="*/ 536121 h 1160647"/>
                <a:gd name="connsiteX115" fmla="*/ 743796 w 3031520"/>
                <a:gd name="connsiteY115" fmla="*/ 538553 h 1160647"/>
                <a:gd name="connsiteX116" fmla="*/ 743796 w 3031520"/>
                <a:gd name="connsiteY116" fmla="*/ 555577 h 1160647"/>
                <a:gd name="connsiteX117" fmla="*/ 746076 w 3031520"/>
                <a:gd name="connsiteY117" fmla="*/ 555577 h 1160647"/>
                <a:gd name="connsiteX118" fmla="*/ 762036 w 3031520"/>
                <a:gd name="connsiteY118" fmla="*/ 555577 h 1160647"/>
                <a:gd name="connsiteX119" fmla="*/ 762036 w 3031520"/>
                <a:gd name="connsiteY119" fmla="*/ 603136 h 1160647"/>
                <a:gd name="connsiteX120" fmla="*/ 763049 w 3031520"/>
                <a:gd name="connsiteY120" fmla="*/ 603136 h 1160647"/>
                <a:gd name="connsiteX121" fmla="*/ 770143 w 3031520"/>
                <a:gd name="connsiteY121" fmla="*/ 603136 h 1160647"/>
                <a:gd name="connsiteX122" fmla="*/ 784330 w 3031520"/>
                <a:gd name="connsiteY122" fmla="*/ 607460 h 1160647"/>
                <a:gd name="connsiteX123" fmla="*/ 784330 w 3031520"/>
                <a:gd name="connsiteY123" fmla="*/ 646372 h 1160647"/>
                <a:gd name="connsiteX124" fmla="*/ 785343 w 3031520"/>
                <a:gd name="connsiteY124" fmla="*/ 646372 h 1160647"/>
                <a:gd name="connsiteX125" fmla="*/ 792436 w 3031520"/>
                <a:gd name="connsiteY125" fmla="*/ 646372 h 1160647"/>
                <a:gd name="connsiteX126" fmla="*/ 792436 w 3031520"/>
                <a:gd name="connsiteY126" fmla="*/ 647993 h 1160647"/>
                <a:gd name="connsiteX127" fmla="*/ 792436 w 3031520"/>
                <a:gd name="connsiteY127" fmla="*/ 659342 h 1160647"/>
                <a:gd name="connsiteX128" fmla="*/ 794463 w 3031520"/>
                <a:gd name="connsiteY128" fmla="*/ 659342 h 1160647"/>
                <a:gd name="connsiteX129" fmla="*/ 808650 w 3031520"/>
                <a:gd name="connsiteY129" fmla="*/ 659342 h 1160647"/>
                <a:gd name="connsiteX130" fmla="*/ 814730 w 3031520"/>
                <a:gd name="connsiteY130" fmla="*/ 665828 h 1160647"/>
                <a:gd name="connsiteX131" fmla="*/ 814730 w 3031520"/>
                <a:gd name="connsiteY131" fmla="*/ 687446 h 1160647"/>
                <a:gd name="connsiteX132" fmla="*/ 817010 w 3031520"/>
                <a:gd name="connsiteY132" fmla="*/ 687446 h 1160647"/>
                <a:gd name="connsiteX133" fmla="*/ 832970 w 3031520"/>
                <a:gd name="connsiteY133" fmla="*/ 687446 h 1160647"/>
                <a:gd name="connsiteX134" fmla="*/ 832970 w 3031520"/>
                <a:gd name="connsiteY134" fmla="*/ 688526 h 1160647"/>
                <a:gd name="connsiteX135" fmla="*/ 832970 w 3031520"/>
                <a:gd name="connsiteY135" fmla="*/ 696093 h 1160647"/>
                <a:gd name="connsiteX136" fmla="*/ 834237 w 3031520"/>
                <a:gd name="connsiteY136" fmla="*/ 696093 h 1160647"/>
                <a:gd name="connsiteX137" fmla="*/ 843104 w 3031520"/>
                <a:gd name="connsiteY137" fmla="*/ 696093 h 1160647"/>
                <a:gd name="connsiteX138" fmla="*/ 843104 w 3031520"/>
                <a:gd name="connsiteY138" fmla="*/ 698254 h 1160647"/>
                <a:gd name="connsiteX139" fmla="*/ 843104 w 3031520"/>
                <a:gd name="connsiteY139" fmla="*/ 713387 h 1160647"/>
                <a:gd name="connsiteX140" fmla="*/ 847157 w 3031520"/>
                <a:gd name="connsiteY140" fmla="*/ 711495 h 1160647"/>
                <a:gd name="connsiteX141" fmla="*/ 847157 w 3031520"/>
                <a:gd name="connsiteY141" fmla="*/ 698254 h 1160647"/>
                <a:gd name="connsiteX142" fmla="*/ 848170 w 3031520"/>
                <a:gd name="connsiteY142" fmla="*/ 698254 h 1160647"/>
                <a:gd name="connsiteX143" fmla="*/ 855264 w 3031520"/>
                <a:gd name="connsiteY143" fmla="*/ 698254 h 1160647"/>
                <a:gd name="connsiteX144" fmla="*/ 855264 w 3031520"/>
                <a:gd name="connsiteY144" fmla="*/ 699876 h 1160647"/>
                <a:gd name="connsiteX145" fmla="*/ 855264 w 3031520"/>
                <a:gd name="connsiteY145" fmla="*/ 711225 h 1160647"/>
                <a:gd name="connsiteX146" fmla="*/ 856024 w 3031520"/>
                <a:gd name="connsiteY146" fmla="*/ 711225 h 1160647"/>
                <a:gd name="connsiteX147" fmla="*/ 861344 w 3031520"/>
                <a:gd name="connsiteY147" fmla="*/ 711225 h 1160647"/>
                <a:gd name="connsiteX148" fmla="*/ 909984 w 3031520"/>
                <a:gd name="connsiteY148" fmla="*/ 706902 h 1160647"/>
                <a:gd name="connsiteX149" fmla="*/ 909984 w 3031520"/>
                <a:gd name="connsiteY149" fmla="*/ 708253 h 1160647"/>
                <a:gd name="connsiteX150" fmla="*/ 909984 w 3031520"/>
                <a:gd name="connsiteY150" fmla="*/ 717710 h 1160647"/>
                <a:gd name="connsiteX151" fmla="*/ 910744 w 3031520"/>
                <a:gd name="connsiteY151" fmla="*/ 717710 h 1160647"/>
                <a:gd name="connsiteX152" fmla="*/ 916065 w 3031520"/>
                <a:gd name="connsiteY152" fmla="*/ 717710 h 1160647"/>
                <a:gd name="connsiteX153" fmla="*/ 916065 w 3031520"/>
                <a:gd name="connsiteY153" fmla="*/ 719872 h 1160647"/>
                <a:gd name="connsiteX154" fmla="*/ 916065 w 3031520"/>
                <a:gd name="connsiteY154" fmla="*/ 735005 h 1160647"/>
                <a:gd name="connsiteX155" fmla="*/ 918091 w 3031520"/>
                <a:gd name="connsiteY155" fmla="*/ 733654 h 1160647"/>
                <a:gd name="connsiteX156" fmla="*/ 932278 w 3031520"/>
                <a:gd name="connsiteY156" fmla="*/ 724196 h 1160647"/>
                <a:gd name="connsiteX157" fmla="*/ 938358 w 3031520"/>
                <a:gd name="connsiteY157" fmla="*/ 683122 h 1160647"/>
                <a:gd name="connsiteX158" fmla="*/ 939118 w 3031520"/>
                <a:gd name="connsiteY158" fmla="*/ 682852 h 1160647"/>
                <a:gd name="connsiteX159" fmla="*/ 944438 w 3031520"/>
                <a:gd name="connsiteY159" fmla="*/ 680960 h 1160647"/>
                <a:gd name="connsiteX160" fmla="*/ 946465 w 3031520"/>
                <a:gd name="connsiteY160" fmla="*/ 611783 h 1160647"/>
                <a:gd name="connsiteX161" fmla="*/ 948492 w 3031520"/>
                <a:gd name="connsiteY161" fmla="*/ 680960 h 1160647"/>
                <a:gd name="connsiteX162" fmla="*/ 949252 w 3031520"/>
                <a:gd name="connsiteY162" fmla="*/ 681230 h 1160647"/>
                <a:gd name="connsiteX163" fmla="*/ 954572 w 3031520"/>
                <a:gd name="connsiteY163" fmla="*/ 683122 h 1160647"/>
                <a:gd name="connsiteX164" fmla="*/ 954572 w 3031520"/>
                <a:gd name="connsiteY164" fmla="*/ 596651 h 1160647"/>
                <a:gd name="connsiteX165" fmla="*/ 958625 w 3031520"/>
                <a:gd name="connsiteY165" fmla="*/ 564224 h 1160647"/>
                <a:gd name="connsiteX166" fmla="*/ 997132 w 3031520"/>
                <a:gd name="connsiteY166" fmla="*/ 564224 h 1160647"/>
                <a:gd name="connsiteX167" fmla="*/ 997132 w 3031520"/>
                <a:gd name="connsiteY167" fmla="*/ 596651 h 1160647"/>
                <a:gd name="connsiteX168" fmla="*/ 997892 w 3031520"/>
                <a:gd name="connsiteY168" fmla="*/ 596651 h 1160647"/>
                <a:gd name="connsiteX169" fmla="*/ 1003212 w 3031520"/>
                <a:gd name="connsiteY169" fmla="*/ 596651 h 1160647"/>
                <a:gd name="connsiteX170" fmla="*/ 1003212 w 3031520"/>
                <a:gd name="connsiteY170" fmla="*/ 514503 h 1160647"/>
                <a:gd name="connsiteX171" fmla="*/ 1004986 w 3031520"/>
                <a:gd name="connsiteY171" fmla="*/ 514503 h 1160647"/>
                <a:gd name="connsiteX172" fmla="*/ 1017399 w 3031520"/>
                <a:gd name="connsiteY172" fmla="*/ 514503 h 1160647"/>
                <a:gd name="connsiteX173" fmla="*/ 1017399 w 3031520"/>
                <a:gd name="connsiteY173" fmla="*/ 512612 h 1160647"/>
                <a:gd name="connsiteX174" fmla="*/ 1017399 w 3031520"/>
                <a:gd name="connsiteY174" fmla="*/ 499371 h 1160647"/>
                <a:gd name="connsiteX175" fmla="*/ 1039693 w 3031520"/>
                <a:gd name="connsiteY175" fmla="*/ 499371 h 1160647"/>
                <a:gd name="connsiteX176" fmla="*/ 1039693 w 3031520"/>
                <a:gd name="connsiteY176" fmla="*/ 498290 h 1160647"/>
                <a:gd name="connsiteX177" fmla="*/ 1039693 w 3031520"/>
                <a:gd name="connsiteY177" fmla="*/ 490724 h 1160647"/>
                <a:gd name="connsiteX178" fmla="*/ 1041466 w 3031520"/>
                <a:gd name="connsiteY178" fmla="*/ 490724 h 1160647"/>
                <a:gd name="connsiteX179" fmla="*/ 1053880 w 3031520"/>
                <a:gd name="connsiteY179" fmla="*/ 490724 h 1160647"/>
                <a:gd name="connsiteX180" fmla="*/ 1053880 w 3031520"/>
                <a:gd name="connsiteY180" fmla="*/ 491805 h 1160647"/>
                <a:gd name="connsiteX181" fmla="*/ 1053880 w 3031520"/>
                <a:gd name="connsiteY181" fmla="*/ 499371 h 1160647"/>
                <a:gd name="connsiteX182" fmla="*/ 1054640 w 3031520"/>
                <a:gd name="connsiteY182" fmla="*/ 499371 h 1160647"/>
                <a:gd name="connsiteX183" fmla="*/ 1059960 w 3031520"/>
                <a:gd name="connsiteY183" fmla="*/ 499371 h 1160647"/>
                <a:gd name="connsiteX184" fmla="*/ 1070093 w 3031520"/>
                <a:gd name="connsiteY184" fmla="*/ 495047 h 1160647"/>
                <a:gd name="connsiteX185" fmla="*/ 1074146 w 3031520"/>
                <a:gd name="connsiteY185" fmla="*/ 498290 h 1160647"/>
                <a:gd name="connsiteX186" fmla="*/ 1074146 w 3031520"/>
                <a:gd name="connsiteY186" fmla="*/ 490724 h 1160647"/>
                <a:gd name="connsiteX187" fmla="*/ 1076426 w 3031520"/>
                <a:gd name="connsiteY187" fmla="*/ 490724 h 1160647"/>
                <a:gd name="connsiteX188" fmla="*/ 1092387 w 3031520"/>
                <a:gd name="connsiteY188" fmla="*/ 490724 h 1160647"/>
                <a:gd name="connsiteX189" fmla="*/ 1092387 w 3031520"/>
                <a:gd name="connsiteY189" fmla="*/ 491805 h 1160647"/>
                <a:gd name="connsiteX190" fmla="*/ 1092387 w 3031520"/>
                <a:gd name="connsiteY190" fmla="*/ 499371 h 1160647"/>
                <a:gd name="connsiteX191" fmla="*/ 1122787 w 3031520"/>
                <a:gd name="connsiteY191" fmla="*/ 499371 h 1160647"/>
                <a:gd name="connsiteX192" fmla="*/ 1122787 w 3031520"/>
                <a:gd name="connsiteY192" fmla="*/ 500992 h 1160647"/>
                <a:gd name="connsiteX193" fmla="*/ 1122787 w 3031520"/>
                <a:gd name="connsiteY193" fmla="*/ 512342 h 1160647"/>
                <a:gd name="connsiteX194" fmla="*/ 1149134 w 3031520"/>
                <a:gd name="connsiteY194" fmla="*/ 512342 h 1160647"/>
                <a:gd name="connsiteX195" fmla="*/ 1149134 w 3031520"/>
                <a:gd name="connsiteY195" fmla="*/ 542606 h 1160647"/>
                <a:gd name="connsiteX196" fmla="*/ 1149894 w 3031520"/>
                <a:gd name="connsiteY196" fmla="*/ 542606 h 1160647"/>
                <a:gd name="connsiteX197" fmla="*/ 1155214 w 3031520"/>
                <a:gd name="connsiteY197" fmla="*/ 542606 h 1160647"/>
                <a:gd name="connsiteX198" fmla="*/ 1155214 w 3031520"/>
                <a:gd name="connsiteY198" fmla="*/ 543687 h 1160647"/>
                <a:gd name="connsiteX199" fmla="*/ 1155214 w 3031520"/>
                <a:gd name="connsiteY199" fmla="*/ 551254 h 1160647"/>
                <a:gd name="connsiteX200" fmla="*/ 1159268 w 3031520"/>
                <a:gd name="connsiteY200" fmla="*/ 581518 h 1160647"/>
                <a:gd name="connsiteX201" fmla="*/ 1160028 w 3031520"/>
                <a:gd name="connsiteY201" fmla="*/ 581518 h 1160647"/>
                <a:gd name="connsiteX202" fmla="*/ 1165348 w 3031520"/>
                <a:gd name="connsiteY202" fmla="*/ 581518 h 1160647"/>
                <a:gd name="connsiteX203" fmla="*/ 1165348 w 3031520"/>
                <a:gd name="connsiteY203" fmla="*/ 582329 h 1160647"/>
                <a:gd name="connsiteX204" fmla="*/ 1165348 w 3031520"/>
                <a:gd name="connsiteY204" fmla="*/ 588004 h 1160647"/>
                <a:gd name="connsiteX205" fmla="*/ 1166361 w 3031520"/>
                <a:gd name="connsiteY205" fmla="*/ 588004 h 1160647"/>
                <a:gd name="connsiteX206" fmla="*/ 1173454 w 3031520"/>
                <a:gd name="connsiteY206" fmla="*/ 588004 h 1160647"/>
                <a:gd name="connsiteX207" fmla="*/ 1173454 w 3031520"/>
                <a:gd name="connsiteY207" fmla="*/ 618269 h 1160647"/>
                <a:gd name="connsiteX208" fmla="*/ 1175481 w 3031520"/>
                <a:gd name="connsiteY208" fmla="*/ 618269 h 1160647"/>
                <a:gd name="connsiteX209" fmla="*/ 1189668 w 3031520"/>
                <a:gd name="connsiteY209" fmla="*/ 618269 h 1160647"/>
                <a:gd name="connsiteX210" fmla="*/ 1189668 w 3031520"/>
                <a:gd name="connsiteY210" fmla="*/ 642048 h 1160647"/>
                <a:gd name="connsiteX211" fmla="*/ 1191695 w 3031520"/>
                <a:gd name="connsiteY211" fmla="*/ 643669 h 1160647"/>
                <a:gd name="connsiteX212" fmla="*/ 1191695 w 3031520"/>
                <a:gd name="connsiteY212" fmla="*/ 655019 h 1160647"/>
                <a:gd name="connsiteX213" fmla="*/ 1192455 w 3031520"/>
                <a:gd name="connsiteY213" fmla="*/ 655019 h 1160647"/>
                <a:gd name="connsiteX214" fmla="*/ 1197775 w 3031520"/>
                <a:gd name="connsiteY214" fmla="*/ 655019 h 1160647"/>
                <a:gd name="connsiteX215" fmla="*/ 1197775 w 3031520"/>
                <a:gd name="connsiteY215" fmla="*/ 678798 h 1160647"/>
                <a:gd name="connsiteX216" fmla="*/ 1199041 w 3031520"/>
                <a:gd name="connsiteY216" fmla="*/ 678798 h 1160647"/>
                <a:gd name="connsiteX217" fmla="*/ 1207908 w 3031520"/>
                <a:gd name="connsiteY217" fmla="*/ 678798 h 1160647"/>
                <a:gd name="connsiteX218" fmla="*/ 1209935 w 3031520"/>
                <a:gd name="connsiteY218" fmla="*/ 682852 h 1160647"/>
                <a:gd name="connsiteX219" fmla="*/ 1209935 w 3031520"/>
                <a:gd name="connsiteY219" fmla="*/ 696093 h 1160647"/>
                <a:gd name="connsiteX220" fmla="*/ 1211455 w 3031520"/>
                <a:gd name="connsiteY220" fmla="*/ 694201 h 1160647"/>
                <a:gd name="connsiteX221" fmla="*/ 1222095 w 3031520"/>
                <a:gd name="connsiteY221" fmla="*/ 680960 h 1160647"/>
                <a:gd name="connsiteX222" fmla="*/ 1250469 w 3031520"/>
                <a:gd name="connsiteY222" fmla="*/ 680960 h 1160647"/>
                <a:gd name="connsiteX223" fmla="*/ 1250469 w 3031520"/>
                <a:gd name="connsiteY223" fmla="*/ 767431 h 1160647"/>
                <a:gd name="connsiteX224" fmla="*/ 1251229 w 3031520"/>
                <a:gd name="connsiteY224" fmla="*/ 767431 h 1160647"/>
                <a:gd name="connsiteX225" fmla="*/ 1256549 w 3031520"/>
                <a:gd name="connsiteY225" fmla="*/ 767431 h 1160647"/>
                <a:gd name="connsiteX226" fmla="*/ 1257309 w 3031520"/>
                <a:gd name="connsiteY226" fmla="*/ 766080 h 1160647"/>
                <a:gd name="connsiteX227" fmla="*/ 1262629 w 3031520"/>
                <a:gd name="connsiteY227" fmla="*/ 756622 h 1160647"/>
                <a:gd name="connsiteX228" fmla="*/ 1262629 w 3031520"/>
                <a:gd name="connsiteY228" fmla="*/ 758514 h 1160647"/>
                <a:gd name="connsiteX229" fmla="*/ 1262629 w 3031520"/>
                <a:gd name="connsiteY229" fmla="*/ 771755 h 1160647"/>
                <a:gd name="connsiteX230" fmla="*/ 1266682 w 3031520"/>
                <a:gd name="connsiteY230" fmla="*/ 726358 h 1160647"/>
                <a:gd name="connsiteX231" fmla="*/ 1267442 w 3031520"/>
                <a:gd name="connsiteY231" fmla="*/ 726358 h 1160647"/>
                <a:gd name="connsiteX232" fmla="*/ 1272762 w 3031520"/>
                <a:gd name="connsiteY232" fmla="*/ 726358 h 1160647"/>
                <a:gd name="connsiteX233" fmla="*/ 1272762 w 3031520"/>
                <a:gd name="connsiteY233" fmla="*/ 661504 h 1160647"/>
                <a:gd name="connsiteX234" fmla="*/ 1273776 w 3031520"/>
                <a:gd name="connsiteY234" fmla="*/ 661504 h 1160647"/>
                <a:gd name="connsiteX235" fmla="*/ 1280869 w 3031520"/>
                <a:gd name="connsiteY235" fmla="*/ 661504 h 1160647"/>
                <a:gd name="connsiteX236" fmla="*/ 1293029 w 3031520"/>
                <a:gd name="connsiteY236" fmla="*/ 618269 h 1160647"/>
                <a:gd name="connsiteX237" fmla="*/ 1294296 w 3031520"/>
                <a:gd name="connsiteY237" fmla="*/ 618269 h 1160647"/>
                <a:gd name="connsiteX238" fmla="*/ 1303163 w 3031520"/>
                <a:gd name="connsiteY238" fmla="*/ 618269 h 1160647"/>
                <a:gd name="connsiteX239" fmla="*/ 1313296 w 3031520"/>
                <a:gd name="connsiteY239" fmla="*/ 661504 h 1160647"/>
                <a:gd name="connsiteX240" fmla="*/ 1314309 w 3031520"/>
                <a:gd name="connsiteY240" fmla="*/ 661504 h 1160647"/>
                <a:gd name="connsiteX241" fmla="*/ 1321403 w 3031520"/>
                <a:gd name="connsiteY241" fmla="*/ 661504 h 1160647"/>
                <a:gd name="connsiteX242" fmla="*/ 1321403 w 3031520"/>
                <a:gd name="connsiteY242" fmla="*/ 700416 h 1160647"/>
                <a:gd name="connsiteX243" fmla="*/ 1323176 w 3031520"/>
                <a:gd name="connsiteY243" fmla="*/ 700416 h 1160647"/>
                <a:gd name="connsiteX244" fmla="*/ 1335590 w 3031520"/>
                <a:gd name="connsiteY244" fmla="*/ 700416 h 1160647"/>
                <a:gd name="connsiteX245" fmla="*/ 1335590 w 3031520"/>
                <a:gd name="connsiteY245" fmla="*/ 702578 h 1160647"/>
                <a:gd name="connsiteX246" fmla="*/ 1335590 w 3031520"/>
                <a:gd name="connsiteY246" fmla="*/ 717710 h 1160647"/>
                <a:gd name="connsiteX247" fmla="*/ 1339643 w 3031520"/>
                <a:gd name="connsiteY247" fmla="*/ 715549 h 1160647"/>
                <a:gd name="connsiteX248" fmla="*/ 1339643 w 3031520"/>
                <a:gd name="connsiteY248" fmla="*/ 700416 h 1160647"/>
                <a:gd name="connsiteX249" fmla="*/ 1341163 w 3031520"/>
                <a:gd name="connsiteY249" fmla="*/ 700416 h 1160647"/>
                <a:gd name="connsiteX250" fmla="*/ 1351803 w 3031520"/>
                <a:gd name="connsiteY250" fmla="*/ 700416 h 1160647"/>
                <a:gd name="connsiteX251" fmla="*/ 1351803 w 3031520"/>
                <a:gd name="connsiteY251" fmla="*/ 702037 h 1160647"/>
                <a:gd name="connsiteX252" fmla="*/ 1351803 w 3031520"/>
                <a:gd name="connsiteY252" fmla="*/ 713387 h 1160647"/>
                <a:gd name="connsiteX253" fmla="*/ 1382204 w 3031520"/>
                <a:gd name="connsiteY253" fmla="*/ 713387 h 1160647"/>
                <a:gd name="connsiteX254" fmla="*/ 1382204 w 3031520"/>
                <a:gd name="connsiteY254" fmla="*/ 676637 h 1160647"/>
                <a:gd name="connsiteX255" fmla="*/ 1383470 w 3031520"/>
                <a:gd name="connsiteY255" fmla="*/ 676637 h 1160647"/>
                <a:gd name="connsiteX256" fmla="*/ 1392337 w 3031520"/>
                <a:gd name="connsiteY256" fmla="*/ 676637 h 1160647"/>
                <a:gd name="connsiteX257" fmla="*/ 1392337 w 3031520"/>
                <a:gd name="connsiteY257" fmla="*/ 698254 h 1160647"/>
                <a:gd name="connsiteX258" fmla="*/ 1394364 w 3031520"/>
                <a:gd name="connsiteY258" fmla="*/ 665828 h 1160647"/>
                <a:gd name="connsiteX259" fmla="*/ 1416657 w 3031520"/>
                <a:gd name="connsiteY259" fmla="*/ 665828 h 1160647"/>
                <a:gd name="connsiteX260" fmla="*/ 1416657 w 3031520"/>
                <a:gd name="connsiteY260" fmla="*/ 664206 h 1160647"/>
                <a:gd name="connsiteX261" fmla="*/ 1416657 w 3031520"/>
                <a:gd name="connsiteY261" fmla="*/ 652857 h 1160647"/>
                <a:gd name="connsiteX262" fmla="*/ 1417417 w 3031520"/>
                <a:gd name="connsiteY262" fmla="*/ 652857 h 1160647"/>
                <a:gd name="connsiteX263" fmla="*/ 1422737 w 3031520"/>
                <a:gd name="connsiteY263" fmla="*/ 652857 h 1160647"/>
                <a:gd name="connsiteX264" fmla="*/ 1422737 w 3031520"/>
                <a:gd name="connsiteY264" fmla="*/ 650966 h 1160647"/>
                <a:gd name="connsiteX265" fmla="*/ 1422737 w 3031520"/>
                <a:gd name="connsiteY265" fmla="*/ 637725 h 1160647"/>
                <a:gd name="connsiteX266" fmla="*/ 1426791 w 3031520"/>
                <a:gd name="connsiteY266" fmla="*/ 644210 h 1160647"/>
                <a:gd name="connsiteX267" fmla="*/ 1429071 w 3031520"/>
                <a:gd name="connsiteY267" fmla="*/ 644210 h 1160647"/>
                <a:gd name="connsiteX268" fmla="*/ 1445031 w 3031520"/>
                <a:gd name="connsiteY268" fmla="*/ 644210 h 1160647"/>
                <a:gd name="connsiteX269" fmla="*/ 1445031 w 3031520"/>
                <a:gd name="connsiteY269" fmla="*/ 643399 h 1160647"/>
                <a:gd name="connsiteX270" fmla="*/ 1445031 w 3031520"/>
                <a:gd name="connsiteY270" fmla="*/ 637725 h 1160647"/>
                <a:gd name="connsiteX271" fmla="*/ 1445791 w 3031520"/>
                <a:gd name="connsiteY271" fmla="*/ 637725 h 1160647"/>
                <a:gd name="connsiteX272" fmla="*/ 1451111 w 3031520"/>
                <a:gd name="connsiteY272" fmla="*/ 637725 h 1160647"/>
                <a:gd name="connsiteX273" fmla="*/ 1451111 w 3031520"/>
                <a:gd name="connsiteY273" fmla="*/ 639076 h 1160647"/>
                <a:gd name="connsiteX274" fmla="*/ 1451111 w 3031520"/>
                <a:gd name="connsiteY274" fmla="*/ 648534 h 1160647"/>
                <a:gd name="connsiteX275" fmla="*/ 1489618 w 3031520"/>
                <a:gd name="connsiteY275" fmla="*/ 648534 h 1160647"/>
                <a:gd name="connsiteX276" fmla="*/ 1489618 w 3031520"/>
                <a:gd name="connsiteY276" fmla="*/ 786887 h 1160647"/>
                <a:gd name="connsiteX277" fmla="*/ 1491138 w 3031520"/>
                <a:gd name="connsiteY277" fmla="*/ 786887 h 1160647"/>
                <a:gd name="connsiteX278" fmla="*/ 1501778 w 3031520"/>
                <a:gd name="connsiteY278" fmla="*/ 786887 h 1160647"/>
                <a:gd name="connsiteX279" fmla="*/ 1501778 w 3031520"/>
                <a:gd name="connsiteY279" fmla="*/ 773917 h 1160647"/>
                <a:gd name="connsiteX280" fmla="*/ 1505832 w 3031520"/>
                <a:gd name="connsiteY280" fmla="*/ 773917 h 1160647"/>
                <a:gd name="connsiteX281" fmla="*/ 1505832 w 3031520"/>
                <a:gd name="connsiteY281" fmla="*/ 786887 h 1160647"/>
                <a:gd name="connsiteX282" fmla="*/ 1536232 w 3031520"/>
                <a:gd name="connsiteY282" fmla="*/ 786887 h 1160647"/>
                <a:gd name="connsiteX283" fmla="*/ 1536232 w 3031520"/>
                <a:gd name="connsiteY283" fmla="*/ 756622 h 1160647"/>
                <a:gd name="connsiteX284" fmla="*/ 1548392 w 3031520"/>
                <a:gd name="connsiteY284" fmla="*/ 756622 h 1160647"/>
                <a:gd name="connsiteX285" fmla="*/ 1560552 w 3031520"/>
                <a:gd name="connsiteY285" fmla="*/ 754461 h 1160647"/>
                <a:gd name="connsiteX286" fmla="*/ 1564606 w 3031520"/>
                <a:gd name="connsiteY286" fmla="*/ 756622 h 1160647"/>
                <a:gd name="connsiteX287" fmla="*/ 1574739 w 3031520"/>
                <a:gd name="connsiteY287" fmla="*/ 756622 h 1160647"/>
                <a:gd name="connsiteX288" fmla="*/ 1574739 w 3031520"/>
                <a:gd name="connsiteY288" fmla="*/ 786887 h 1160647"/>
                <a:gd name="connsiteX289" fmla="*/ 1582846 w 3031520"/>
                <a:gd name="connsiteY289" fmla="*/ 786887 h 1160647"/>
                <a:gd name="connsiteX290" fmla="*/ 1582846 w 3031520"/>
                <a:gd name="connsiteY290" fmla="*/ 804182 h 1160647"/>
                <a:gd name="connsiteX291" fmla="*/ 1592182 w 3031520"/>
                <a:gd name="connsiteY291" fmla="*/ 805087 h 1160647"/>
                <a:gd name="connsiteX292" fmla="*/ 1605140 w 3031520"/>
                <a:gd name="connsiteY292" fmla="*/ 805087 h 1160647"/>
                <a:gd name="connsiteX293" fmla="*/ 1605140 w 3031520"/>
                <a:gd name="connsiteY293" fmla="*/ 789049 h 1160647"/>
                <a:gd name="connsiteX294" fmla="*/ 1673096 w 3031520"/>
                <a:gd name="connsiteY294" fmla="*/ 789049 h 1160647"/>
                <a:gd name="connsiteX295" fmla="*/ 1673096 w 3031520"/>
                <a:gd name="connsiteY295" fmla="*/ 703796 h 1160647"/>
                <a:gd name="connsiteX296" fmla="*/ 1745104 w 3031520"/>
                <a:gd name="connsiteY296" fmla="*/ 703796 h 1160647"/>
                <a:gd name="connsiteX297" fmla="*/ 1745104 w 3031520"/>
                <a:gd name="connsiteY297" fmla="*/ 782564 h 1160647"/>
                <a:gd name="connsiteX298" fmla="*/ 1747008 w 3031520"/>
                <a:gd name="connsiteY298" fmla="*/ 782564 h 1160647"/>
                <a:gd name="connsiteX299" fmla="*/ 1748250 w 3031520"/>
                <a:gd name="connsiteY299" fmla="*/ 805087 h 1160647"/>
                <a:gd name="connsiteX300" fmla="*/ 1757926 w 3031520"/>
                <a:gd name="connsiteY300" fmla="*/ 805087 h 1160647"/>
                <a:gd name="connsiteX301" fmla="*/ 1759168 w 3031520"/>
                <a:gd name="connsiteY301" fmla="*/ 782564 h 1160647"/>
                <a:gd name="connsiteX302" fmla="*/ 1765248 w 3031520"/>
                <a:gd name="connsiteY302" fmla="*/ 782564 h 1160647"/>
                <a:gd name="connsiteX303" fmla="*/ 1766490 w 3031520"/>
                <a:gd name="connsiteY303" fmla="*/ 805087 h 1160647"/>
                <a:gd name="connsiteX304" fmla="*/ 1817112 w 3031520"/>
                <a:gd name="connsiteY304" fmla="*/ 805087 h 1160647"/>
                <a:gd name="connsiteX305" fmla="*/ 1817112 w 3031520"/>
                <a:gd name="connsiteY305" fmla="*/ 642059 h 1160647"/>
                <a:gd name="connsiteX306" fmla="*/ 2014439 w 3031520"/>
                <a:gd name="connsiteY306" fmla="*/ 642059 h 1160647"/>
                <a:gd name="connsiteX307" fmla="*/ 2014439 w 3031520"/>
                <a:gd name="connsiteY307" fmla="*/ 805087 h 1160647"/>
                <a:gd name="connsiteX308" fmla="*/ 2033136 w 3031520"/>
                <a:gd name="connsiteY308" fmla="*/ 805087 h 1160647"/>
                <a:gd name="connsiteX309" fmla="*/ 2033136 w 3031520"/>
                <a:gd name="connsiteY309" fmla="*/ 722394 h 1160647"/>
                <a:gd name="connsiteX310" fmla="*/ 2128256 w 3031520"/>
                <a:gd name="connsiteY310" fmla="*/ 722394 h 1160647"/>
                <a:gd name="connsiteX311" fmla="*/ 2140186 w 3031520"/>
                <a:gd name="connsiteY311" fmla="*/ 404253 h 1160647"/>
                <a:gd name="connsiteX312" fmla="*/ 2128026 w 3031520"/>
                <a:gd name="connsiteY312" fmla="*/ 382635 h 1160647"/>
                <a:gd name="connsiteX313" fmla="*/ 2121946 w 3031520"/>
                <a:gd name="connsiteY313" fmla="*/ 378311 h 1160647"/>
                <a:gd name="connsiteX314" fmla="*/ 2130053 w 3031520"/>
                <a:gd name="connsiteY314" fmla="*/ 354532 h 1160647"/>
                <a:gd name="connsiteX315" fmla="*/ 2130053 w 3031520"/>
                <a:gd name="connsiteY315" fmla="*/ 337238 h 1160647"/>
                <a:gd name="connsiteX316" fmla="*/ 2144240 w 3031520"/>
                <a:gd name="connsiteY316" fmla="*/ 337238 h 1160647"/>
                <a:gd name="connsiteX317" fmla="*/ 2144240 w 3031520"/>
                <a:gd name="connsiteY317" fmla="*/ 315620 h 1160647"/>
                <a:gd name="connsiteX318" fmla="*/ 2146266 w 3031520"/>
                <a:gd name="connsiteY318" fmla="*/ 311296 h 1160647"/>
                <a:gd name="connsiteX319" fmla="*/ 2146266 w 3031520"/>
                <a:gd name="connsiteY319" fmla="*/ 233472 h 1160647"/>
                <a:gd name="connsiteX320" fmla="*/ 2144240 w 3031520"/>
                <a:gd name="connsiteY320" fmla="*/ 226987 h 1160647"/>
                <a:gd name="connsiteX321" fmla="*/ 2150320 w 3031520"/>
                <a:gd name="connsiteY321" fmla="*/ 220501 h 1160647"/>
                <a:gd name="connsiteX322" fmla="*/ 2150320 w 3031520"/>
                <a:gd name="connsiteY322" fmla="*/ 162133 h 1160647"/>
                <a:gd name="connsiteX323" fmla="*/ 2152346 w 3031520"/>
                <a:gd name="connsiteY323" fmla="*/ 157810 h 1160647"/>
                <a:gd name="connsiteX324" fmla="*/ 2152346 w 3031520"/>
                <a:gd name="connsiteY324" fmla="*/ 101604 h 1160647"/>
                <a:gd name="connsiteX325" fmla="*/ 2154373 w 3031520"/>
                <a:gd name="connsiteY325" fmla="*/ 82148 h 1160647"/>
                <a:gd name="connsiteX326" fmla="*/ 2158427 w 3031520"/>
                <a:gd name="connsiteY326" fmla="*/ 99442 h 1160647"/>
                <a:gd name="connsiteX327" fmla="*/ 2160453 w 3031520"/>
                <a:gd name="connsiteY327" fmla="*/ 157810 h 1160647"/>
                <a:gd name="connsiteX328" fmla="*/ 2162480 w 3031520"/>
                <a:gd name="connsiteY328" fmla="*/ 220501 h 1160647"/>
                <a:gd name="connsiteX329" fmla="*/ 2168560 w 3031520"/>
                <a:gd name="connsiteY329" fmla="*/ 226987 h 1160647"/>
                <a:gd name="connsiteX330" fmla="*/ 2166533 w 3031520"/>
                <a:gd name="connsiteY330" fmla="*/ 233472 h 1160647"/>
                <a:gd name="connsiteX331" fmla="*/ 2166533 w 3031520"/>
                <a:gd name="connsiteY331" fmla="*/ 311296 h 1160647"/>
                <a:gd name="connsiteX332" fmla="*/ 2168560 w 3031520"/>
                <a:gd name="connsiteY332" fmla="*/ 315620 h 1160647"/>
                <a:gd name="connsiteX333" fmla="*/ 2168560 w 3031520"/>
                <a:gd name="connsiteY333" fmla="*/ 337238 h 1160647"/>
                <a:gd name="connsiteX334" fmla="*/ 2182747 w 3031520"/>
                <a:gd name="connsiteY334" fmla="*/ 337238 h 1160647"/>
                <a:gd name="connsiteX335" fmla="*/ 2182747 w 3031520"/>
                <a:gd name="connsiteY335" fmla="*/ 354532 h 1160647"/>
                <a:gd name="connsiteX336" fmla="*/ 2190854 w 3031520"/>
                <a:gd name="connsiteY336" fmla="*/ 378311 h 1160647"/>
                <a:gd name="connsiteX337" fmla="*/ 2184774 w 3031520"/>
                <a:gd name="connsiteY337" fmla="*/ 382635 h 1160647"/>
                <a:gd name="connsiteX338" fmla="*/ 2172613 w 3031520"/>
                <a:gd name="connsiteY338" fmla="*/ 404253 h 1160647"/>
                <a:gd name="connsiteX339" fmla="*/ 2180720 w 3031520"/>
                <a:gd name="connsiteY339" fmla="*/ 657181 h 1160647"/>
                <a:gd name="connsiteX340" fmla="*/ 2245574 w 3031520"/>
                <a:gd name="connsiteY340" fmla="*/ 657181 h 1160647"/>
                <a:gd name="connsiteX341" fmla="*/ 2245574 w 3031520"/>
                <a:gd name="connsiteY341" fmla="*/ 732843 h 1160647"/>
                <a:gd name="connsiteX342" fmla="*/ 2253681 w 3031520"/>
                <a:gd name="connsiteY342" fmla="*/ 732843 h 1160647"/>
                <a:gd name="connsiteX343" fmla="*/ 2255708 w 3031520"/>
                <a:gd name="connsiteY343" fmla="*/ 726358 h 1160647"/>
                <a:gd name="connsiteX344" fmla="*/ 2261788 w 3031520"/>
                <a:gd name="connsiteY344" fmla="*/ 726358 h 1160647"/>
                <a:gd name="connsiteX345" fmla="*/ 2263815 w 3031520"/>
                <a:gd name="connsiteY345" fmla="*/ 735005 h 1160647"/>
                <a:gd name="connsiteX346" fmla="*/ 2275975 w 3031520"/>
                <a:gd name="connsiteY346" fmla="*/ 735005 h 1160647"/>
                <a:gd name="connsiteX347" fmla="*/ 2275975 w 3031520"/>
                <a:gd name="connsiteY347" fmla="*/ 728519 h 1160647"/>
                <a:gd name="connsiteX348" fmla="*/ 2298268 w 3031520"/>
                <a:gd name="connsiteY348" fmla="*/ 728519 h 1160647"/>
                <a:gd name="connsiteX349" fmla="*/ 2298268 w 3031520"/>
                <a:gd name="connsiteY349" fmla="*/ 735005 h 1160647"/>
                <a:gd name="connsiteX350" fmla="*/ 2318535 w 3031520"/>
                <a:gd name="connsiteY350" fmla="*/ 735005 h 1160647"/>
                <a:gd name="connsiteX351" fmla="*/ 2318535 w 3031520"/>
                <a:gd name="connsiteY351" fmla="*/ 780402 h 1160647"/>
                <a:gd name="connsiteX352" fmla="*/ 2332722 w 3031520"/>
                <a:gd name="connsiteY352" fmla="*/ 780402 h 1160647"/>
                <a:gd name="connsiteX353" fmla="*/ 2332722 w 3031520"/>
                <a:gd name="connsiteY353" fmla="*/ 767431 h 1160647"/>
                <a:gd name="connsiteX354" fmla="*/ 2348936 w 3031520"/>
                <a:gd name="connsiteY354" fmla="*/ 767431 h 1160647"/>
                <a:gd name="connsiteX355" fmla="*/ 2348936 w 3031520"/>
                <a:gd name="connsiteY355" fmla="*/ 588004 h 1160647"/>
                <a:gd name="connsiteX356" fmla="*/ 2355016 w 3031520"/>
                <a:gd name="connsiteY356" fmla="*/ 581518 h 1160647"/>
                <a:gd name="connsiteX357" fmla="*/ 2427977 w 3031520"/>
                <a:gd name="connsiteY357" fmla="*/ 581518 h 1160647"/>
                <a:gd name="connsiteX358" fmla="*/ 2427977 w 3031520"/>
                <a:gd name="connsiteY358" fmla="*/ 590166 h 1160647"/>
                <a:gd name="connsiteX359" fmla="*/ 2438110 w 3031520"/>
                <a:gd name="connsiteY359" fmla="*/ 590166 h 1160647"/>
                <a:gd name="connsiteX360" fmla="*/ 2438110 w 3031520"/>
                <a:gd name="connsiteY360" fmla="*/ 704740 h 1160647"/>
                <a:gd name="connsiteX361" fmla="*/ 2460404 w 3031520"/>
                <a:gd name="connsiteY361" fmla="*/ 704740 h 1160647"/>
                <a:gd name="connsiteX362" fmla="*/ 2460404 w 3031520"/>
                <a:gd name="connsiteY362" fmla="*/ 637725 h 1160647"/>
                <a:gd name="connsiteX363" fmla="*/ 2486751 w 3031520"/>
                <a:gd name="connsiteY363" fmla="*/ 637725 h 1160647"/>
                <a:gd name="connsiteX364" fmla="*/ 2490804 w 3031520"/>
                <a:gd name="connsiteY364" fmla="*/ 633401 h 1160647"/>
                <a:gd name="connsiteX365" fmla="*/ 2498911 w 3031520"/>
                <a:gd name="connsiteY365" fmla="*/ 633401 h 1160647"/>
                <a:gd name="connsiteX366" fmla="*/ 2502964 w 3031520"/>
                <a:gd name="connsiteY366" fmla="*/ 637725 h 1160647"/>
                <a:gd name="connsiteX367" fmla="*/ 2525258 w 3031520"/>
                <a:gd name="connsiteY367" fmla="*/ 637725 h 1160647"/>
                <a:gd name="connsiteX368" fmla="*/ 2525258 w 3031520"/>
                <a:gd name="connsiteY368" fmla="*/ 520989 h 1160647"/>
                <a:gd name="connsiteX369" fmla="*/ 2582005 w 3031520"/>
                <a:gd name="connsiteY369" fmla="*/ 510180 h 1160647"/>
                <a:gd name="connsiteX370" fmla="*/ 2582005 w 3031520"/>
                <a:gd name="connsiteY370" fmla="*/ 511261 h 1160647"/>
                <a:gd name="connsiteX371" fmla="*/ 2582005 w 3031520"/>
                <a:gd name="connsiteY371" fmla="*/ 518827 h 1160647"/>
                <a:gd name="connsiteX372" fmla="*/ 2608352 w 3031520"/>
                <a:gd name="connsiteY372" fmla="*/ 518827 h 1160647"/>
                <a:gd name="connsiteX373" fmla="*/ 2608352 w 3031520"/>
                <a:gd name="connsiteY373" fmla="*/ 773917 h 1160647"/>
                <a:gd name="connsiteX374" fmla="*/ 2630646 w 3031520"/>
                <a:gd name="connsiteY374" fmla="*/ 773917 h 1160647"/>
                <a:gd name="connsiteX375" fmla="*/ 2630646 w 3031520"/>
                <a:gd name="connsiteY375" fmla="*/ 769593 h 1160647"/>
                <a:gd name="connsiteX376" fmla="*/ 2642806 w 3031520"/>
                <a:gd name="connsiteY376" fmla="*/ 769593 h 1160647"/>
                <a:gd name="connsiteX377" fmla="*/ 2642806 w 3031520"/>
                <a:gd name="connsiteY377" fmla="*/ 773917 h 1160647"/>
                <a:gd name="connsiteX378" fmla="*/ 2667126 w 3031520"/>
                <a:gd name="connsiteY378" fmla="*/ 773917 h 1160647"/>
                <a:gd name="connsiteX379" fmla="*/ 2667126 w 3031520"/>
                <a:gd name="connsiteY379" fmla="*/ 760946 h 1160647"/>
                <a:gd name="connsiteX380" fmla="*/ 2695500 w 3031520"/>
                <a:gd name="connsiteY380" fmla="*/ 760946 h 1160647"/>
                <a:gd name="connsiteX381" fmla="*/ 2707660 w 3031520"/>
                <a:gd name="connsiteY381" fmla="*/ 756622 h 1160647"/>
                <a:gd name="connsiteX382" fmla="*/ 2727927 w 3031520"/>
                <a:gd name="connsiteY382" fmla="*/ 760946 h 1160647"/>
                <a:gd name="connsiteX383" fmla="*/ 2727927 w 3031520"/>
                <a:gd name="connsiteY383" fmla="*/ 743652 h 1160647"/>
                <a:gd name="connsiteX384" fmla="*/ 2736034 w 3031520"/>
                <a:gd name="connsiteY384" fmla="*/ 743652 h 1160647"/>
                <a:gd name="connsiteX385" fmla="*/ 2736034 w 3031520"/>
                <a:gd name="connsiteY385" fmla="*/ 730681 h 1160647"/>
                <a:gd name="connsiteX386" fmla="*/ 2792781 w 3031520"/>
                <a:gd name="connsiteY386" fmla="*/ 730681 h 1160647"/>
                <a:gd name="connsiteX387" fmla="*/ 2792781 w 3031520"/>
                <a:gd name="connsiteY387" fmla="*/ 700416 h 1160647"/>
                <a:gd name="connsiteX388" fmla="*/ 2811021 w 3031520"/>
                <a:gd name="connsiteY388" fmla="*/ 700416 h 1160647"/>
                <a:gd name="connsiteX389" fmla="*/ 2811021 w 3031520"/>
                <a:gd name="connsiteY389" fmla="*/ 693931 h 1160647"/>
                <a:gd name="connsiteX390" fmla="*/ 2823181 w 3031520"/>
                <a:gd name="connsiteY390" fmla="*/ 693931 h 1160647"/>
                <a:gd name="connsiteX391" fmla="*/ 2823181 w 3031520"/>
                <a:gd name="connsiteY391" fmla="*/ 700416 h 1160647"/>
                <a:gd name="connsiteX392" fmla="*/ 2839395 w 3031520"/>
                <a:gd name="connsiteY392" fmla="*/ 700416 h 1160647"/>
                <a:gd name="connsiteX393" fmla="*/ 2839395 w 3031520"/>
                <a:gd name="connsiteY393" fmla="*/ 750137 h 1160647"/>
                <a:gd name="connsiteX394" fmla="*/ 2871822 w 3031520"/>
                <a:gd name="connsiteY394" fmla="*/ 750137 h 1160647"/>
                <a:gd name="connsiteX395" fmla="*/ 2871822 w 3031520"/>
                <a:gd name="connsiteY395" fmla="*/ 724196 h 1160647"/>
                <a:gd name="connsiteX396" fmla="*/ 2910329 w 3031520"/>
                <a:gd name="connsiteY396" fmla="*/ 724196 h 1160647"/>
                <a:gd name="connsiteX397" fmla="*/ 2910329 w 3031520"/>
                <a:gd name="connsiteY397" fmla="*/ 693931 h 1160647"/>
                <a:gd name="connsiteX398" fmla="*/ 2958970 w 3031520"/>
                <a:gd name="connsiteY398" fmla="*/ 693931 h 1160647"/>
                <a:gd name="connsiteX399" fmla="*/ 2958970 w 3031520"/>
                <a:gd name="connsiteY399" fmla="*/ 805087 h 1160647"/>
                <a:gd name="connsiteX400" fmla="*/ 2958970 w 3031520"/>
                <a:gd name="connsiteY400" fmla="*/ 818866 h 1160647"/>
                <a:gd name="connsiteX401" fmla="*/ 3031519 w 3031520"/>
                <a:gd name="connsiteY401" fmla="*/ 818866 h 1160647"/>
                <a:gd name="connsiteX402" fmla="*/ 3031520 w 3031520"/>
                <a:gd name="connsiteY402" fmla="*/ 1160647 h 1160647"/>
                <a:gd name="connsiteX403" fmla="*/ 2054 w 3031520"/>
                <a:gd name="connsiteY403" fmla="*/ 1158314 h 1160647"/>
                <a:gd name="connsiteX404" fmla="*/ 0 w 3031520"/>
                <a:gd name="connsiteY404" fmla="*/ 724196 h 1160647"/>
                <a:gd name="connsiteX405" fmla="*/ 20267 w 3031520"/>
                <a:gd name="connsiteY405" fmla="*/ 724196 h 1160647"/>
                <a:gd name="connsiteX406" fmla="*/ 20774 w 3031520"/>
                <a:gd name="connsiteY406" fmla="*/ 723115 h 1160647"/>
                <a:gd name="connsiteX407" fmla="*/ 24320 w 3031520"/>
                <a:gd name="connsiteY407" fmla="*/ 715549 h 1160647"/>
                <a:gd name="connsiteX408" fmla="*/ 26094 w 3031520"/>
                <a:gd name="connsiteY408" fmla="*/ 715819 h 1160647"/>
                <a:gd name="connsiteX409" fmla="*/ 38507 w 3031520"/>
                <a:gd name="connsiteY409" fmla="*/ 717710 h 1160647"/>
                <a:gd name="connsiteX410" fmla="*/ 39014 w 3031520"/>
                <a:gd name="connsiteY410" fmla="*/ 719062 h 1160647"/>
                <a:gd name="connsiteX411" fmla="*/ 42560 w 3031520"/>
                <a:gd name="connsiteY411" fmla="*/ 728519 h 1160647"/>
                <a:gd name="connsiteX412" fmla="*/ 68907 w 3031520"/>
                <a:gd name="connsiteY412" fmla="*/ 730681 h 1160647"/>
                <a:gd name="connsiteX413" fmla="*/ 68907 w 3031520"/>
                <a:gd name="connsiteY413" fmla="*/ 607460 h 1160647"/>
                <a:gd name="connsiteX414" fmla="*/ 70934 w 3031520"/>
                <a:gd name="connsiteY414" fmla="*/ 607460 h 1160647"/>
                <a:gd name="connsiteX415" fmla="*/ 85121 w 3031520"/>
                <a:gd name="connsiteY415" fmla="*/ 607460 h 1160647"/>
                <a:gd name="connsiteX416" fmla="*/ 85121 w 3031520"/>
                <a:gd name="connsiteY416" fmla="*/ 471268 h 1160647"/>
                <a:gd name="connsiteX417" fmla="*/ 86894 w 3031520"/>
                <a:gd name="connsiteY417" fmla="*/ 471268 h 1160647"/>
                <a:gd name="connsiteX418" fmla="*/ 99308 w 3031520"/>
                <a:gd name="connsiteY418" fmla="*/ 471268 h 1160647"/>
                <a:gd name="connsiteX419" fmla="*/ 99308 w 3031520"/>
                <a:gd name="connsiteY419" fmla="*/ 356694 h 1160647"/>
                <a:gd name="connsiteX420" fmla="*/ 103361 w 3031520"/>
                <a:gd name="connsiteY420" fmla="*/ 328590 h 1160647"/>
                <a:gd name="connsiteX421" fmla="*/ 105388 w 3031520"/>
                <a:gd name="connsiteY421" fmla="*/ 328590 h 1160647"/>
                <a:gd name="connsiteX422" fmla="*/ 119575 w 3031520"/>
                <a:gd name="connsiteY422" fmla="*/ 328590 h 1160647"/>
                <a:gd name="connsiteX423" fmla="*/ 156055 w 3031520"/>
                <a:gd name="connsiteY423" fmla="*/ 246443 h 1160647"/>
                <a:gd name="connsiteX424" fmla="*/ 160109 w 3031520"/>
                <a:gd name="connsiteY424" fmla="*/ 0 h 1160647"/>
                <a:gd name="connsiteX0" fmla="*/ 160109 w 3032161"/>
                <a:gd name="connsiteY0" fmla="*/ 0 h 1160647"/>
                <a:gd name="connsiteX1" fmla="*/ 162135 w 3032161"/>
                <a:gd name="connsiteY1" fmla="*/ 246443 h 1160647"/>
                <a:gd name="connsiteX2" fmla="*/ 200642 w 3032161"/>
                <a:gd name="connsiteY2" fmla="*/ 326429 h 1160647"/>
                <a:gd name="connsiteX3" fmla="*/ 202669 w 3032161"/>
                <a:gd name="connsiteY3" fmla="*/ 326429 h 1160647"/>
                <a:gd name="connsiteX4" fmla="*/ 216856 w 3032161"/>
                <a:gd name="connsiteY4" fmla="*/ 326429 h 1160647"/>
                <a:gd name="connsiteX5" fmla="*/ 216856 w 3032161"/>
                <a:gd name="connsiteY5" fmla="*/ 350208 h 1160647"/>
                <a:gd name="connsiteX6" fmla="*/ 217363 w 3032161"/>
                <a:gd name="connsiteY6" fmla="*/ 351019 h 1160647"/>
                <a:gd name="connsiteX7" fmla="*/ 220909 w 3032161"/>
                <a:gd name="connsiteY7" fmla="*/ 356694 h 1160647"/>
                <a:gd name="connsiteX8" fmla="*/ 220909 w 3032161"/>
                <a:gd name="connsiteY8" fmla="*/ 471268 h 1160647"/>
                <a:gd name="connsiteX9" fmla="*/ 223189 w 3032161"/>
                <a:gd name="connsiteY9" fmla="*/ 471268 h 1160647"/>
                <a:gd name="connsiteX10" fmla="*/ 239150 w 3032161"/>
                <a:gd name="connsiteY10" fmla="*/ 471268 h 1160647"/>
                <a:gd name="connsiteX11" fmla="*/ 239150 w 3032161"/>
                <a:gd name="connsiteY11" fmla="*/ 611783 h 1160647"/>
                <a:gd name="connsiteX12" fmla="*/ 240670 w 3032161"/>
                <a:gd name="connsiteY12" fmla="*/ 611513 h 1160647"/>
                <a:gd name="connsiteX13" fmla="*/ 251310 w 3032161"/>
                <a:gd name="connsiteY13" fmla="*/ 609622 h 1160647"/>
                <a:gd name="connsiteX14" fmla="*/ 249283 w 3032161"/>
                <a:gd name="connsiteY14" fmla="*/ 698254 h 1160647"/>
                <a:gd name="connsiteX15" fmla="*/ 250803 w 3032161"/>
                <a:gd name="connsiteY15" fmla="*/ 698525 h 1160647"/>
                <a:gd name="connsiteX16" fmla="*/ 261443 w 3032161"/>
                <a:gd name="connsiteY16" fmla="*/ 700416 h 1160647"/>
                <a:gd name="connsiteX17" fmla="*/ 261696 w 3032161"/>
                <a:gd name="connsiteY17" fmla="*/ 701227 h 1160647"/>
                <a:gd name="connsiteX18" fmla="*/ 263470 w 3032161"/>
                <a:gd name="connsiteY18" fmla="*/ 706902 h 1160647"/>
                <a:gd name="connsiteX19" fmla="*/ 264230 w 3032161"/>
                <a:gd name="connsiteY19" fmla="*/ 704470 h 1160647"/>
                <a:gd name="connsiteX20" fmla="*/ 269550 w 3032161"/>
                <a:gd name="connsiteY20" fmla="*/ 687446 h 1160647"/>
                <a:gd name="connsiteX21" fmla="*/ 271323 w 3032161"/>
                <a:gd name="connsiteY21" fmla="*/ 687446 h 1160647"/>
                <a:gd name="connsiteX22" fmla="*/ 283737 w 3032161"/>
                <a:gd name="connsiteY22" fmla="*/ 687446 h 1160647"/>
                <a:gd name="connsiteX23" fmla="*/ 283737 w 3032161"/>
                <a:gd name="connsiteY23" fmla="*/ 719872 h 1160647"/>
                <a:gd name="connsiteX24" fmla="*/ 284750 w 3032161"/>
                <a:gd name="connsiteY24" fmla="*/ 720413 h 1160647"/>
                <a:gd name="connsiteX25" fmla="*/ 291844 w 3032161"/>
                <a:gd name="connsiteY25" fmla="*/ 724196 h 1160647"/>
                <a:gd name="connsiteX26" fmla="*/ 291844 w 3032161"/>
                <a:gd name="connsiteY26" fmla="*/ 725547 h 1160647"/>
                <a:gd name="connsiteX27" fmla="*/ 291844 w 3032161"/>
                <a:gd name="connsiteY27" fmla="*/ 735005 h 1160647"/>
                <a:gd name="connsiteX28" fmla="*/ 336431 w 3032161"/>
                <a:gd name="connsiteY28" fmla="*/ 735005 h 1160647"/>
                <a:gd name="connsiteX29" fmla="*/ 336431 w 3032161"/>
                <a:gd name="connsiteY29" fmla="*/ 736086 h 1160647"/>
                <a:gd name="connsiteX30" fmla="*/ 336431 w 3032161"/>
                <a:gd name="connsiteY30" fmla="*/ 743652 h 1160647"/>
                <a:gd name="connsiteX31" fmla="*/ 338457 w 3032161"/>
                <a:gd name="connsiteY31" fmla="*/ 743652 h 1160647"/>
                <a:gd name="connsiteX32" fmla="*/ 352644 w 3032161"/>
                <a:gd name="connsiteY32" fmla="*/ 743652 h 1160647"/>
                <a:gd name="connsiteX33" fmla="*/ 352644 w 3032161"/>
                <a:gd name="connsiteY33" fmla="*/ 713387 h 1160647"/>
                <a:gd name="connsiteX34" fmla="*/ 397231 w 3032161"/>
                <a:gd name="connsiteY34" fmla="*/ 713387 h 1160647"/>
                <a:gd name="connsiteX35" fmla="*/ 397231 w 3032161"/>
                <a:gd name="connsiteY35" fmla="*/ 712036 h 1160647"/>
                <a:gd name="connsiteX36" fmla="*/ 397231 w 3032161"/>
                <a:gd name="connsiteY36" fmla="*/ 702578 h 1160647"/>
                <a:gd name="connsiteX37" fmla="*/ 398245 w 3032161"/>
                <a:gd name="connsiteY37" fmla="*/ 702578 h 1160647"/>
                <a:gd name="connsiteX38" fmla="*/ 405338 w 3032161"/>
                <a:gd name="connsiteY38" fmla="*/ 702578 h 1160647"/>
                <a:gd name="connsiteX39" fmla="*/ 405338 w 3032161"/>
                <a:gd name="connsiteY39" fmla="*/ 700687 h 1160647"/>
                <a:gd name="connsiteX40" fmla="*/ 405338 w 3032161"/>
                <a:gd name="connsiteY40" fmla="*/ 687446 h 1160647"/>
                <a:gd name="connsiteX41" fmla="*/ 406098 w 3032161"/>
                <a:gd name="connsiteY41" fmla="*/ 687446 h 1160647"/>
                <a:gd name="connsiteX42" fmla="*/ 411418 w 3032161"/>
                <a:gd name="connsiteY42" fmla="*/ 687446 h 1160647"/>
                <a:gd name="connsiteX43" fmla="*/ 411418 w 3032161"/>
                <a:gd name="connsiteY43" fmla="*/ 686365 h 1160647"/>
                <a:gd name="connsiteX44" fmla="*/ 411418 w 3032161"/>
                <a:gd name="connsiteY44" fmla="*/ 678798 h 1160647"/>
                <a:gd name="connsiteX45" fmla="*/ 413445 w 3032161"/>
                <a:gd name="connsiteY45" fmla="*/ 678798 h 1160647"/>
                <a:gd name="connsiteX46" fmla="*/ 427632 w 3032161"/>
                <a:gd name="connsiteY46" fmla="*/ 678798 h 1160647"/>
                <a:gd name="connsiteX47" fmla="*/ 427632 w 3032161"/>
                <a:gd name="connsiteY47" fmla="*/ 679879 h 1160647"/>
                <a:gd name="connsiteX48" fmla="*/ 427632 w 3032161"/>
                <a:gd name="connsiteY48" fmla="*/ 687446 h 1160647"/>
                <a:gd name="connsiteX49" fmla="*/ 449925 w 3032161"/>
                <a:gd name="connsiteY49" fmla="*/ 687446 h 1160647"/>
                <a:gd name="connsiteX50" fmla="*/ 449925 w 3032161"/>
                <a:gd name="connsiteY50" fmla="*/ 685554 h 1160647"/>
                <a:gd name="connsiteX51" fmla="*/ 449925 w 3032161"/>
                <a:gd name="connsiteY51" fmla="*/ 672313 h 1160647"/>
                <a:gd name="connsiteX52" fmla="*/ 451699 w 3032161"/>
                <a:gd name="connsiteY52" fmla="*/ 672313 h 1160647"/>
                <a:gd name="connsiteX53" fmla="*/ 464112 w 3032161"/>
                <a:gd name="connsiteY53" fmla="*/ 672313 h 1160647"/>
                <a:gd name="connsiteX54" fmla="*/ 464112 w 3032161"/>
                <a:gd name="connsiteY54" fmla="*/ 696093 h 1160647"/>
                <a:gd name="connsiteX55" fmla="*/ 465126 w 3032161"/>
                <a:gd name="connsiteY55" fmla="*/ 696093 h 1160647"/>
                <a:gd name="connsiteX56" fmla="*/ 472219 w 3032161"/>
                <a:gd name="connsiteY56" fmla="*/ 696093 h 1160647"/>
                <a:gd name="connsiteX57" fmla="*/ 472219 w 3032161"/>
                <a:gd name="connsiteY57" fmla="*/ 695012 h 1160647"/>
                <a:gd name="connsiteX58" fmla="*/ 472219 w 3032161"/>
                <a:gd name="connsiteY58" fmla="*/ 687446 h 1160647"/>
                <a:gd name="connsiteX59" fmla="*/ 473992 w 3032161"/>
                <a:gd name="connsiteY59" fmla="*/ 687446 h 1160647"/>
                <a:gd name="connsiteX60" fmla="*/ 486406 w 3032161"/>
                <a:gd name="connsiteY60" fmla="*/ 687446 h 1160647"/>
                <a:gd name="connsiteX61" fmla="*/ 486406 w 3032161"/>
                <a:gd name="connsiteY61" fmla="*/ 713387 h 1160647"/>
                <a:gd name="connsiteX62" fmla="*/ 488433 w 3032161"/>
                <a:gd name="connsiteY62" fmla="*/ 713387 h 1160647"/>
                <a:gd name="connsiteX63" fmla="*/ 502619 w 3032161"/>
                <a:gd name="connsiteY63" fmla="*/ 713387 h 1160647"/>
                <a:gd name="connsiteX64" fmla="*/ 502619 w 3032161"/>
                <a:gd name="connsiteY64" fmla="*/ 715008 h 1160647"/>
                <a:gd name="connsiteX65" fmla="*/ 502619 w 3032161"/>
                <a:gd name="connsiteY65" fmla="*/ 726358 h 1160647"/>
                <a:gd name="connsiteX66" fmla="*/ 503379 w 3032161"/>
                <a:gd name="connsiteY66" fmla="*/ 726358 h 1160647"/>
                <a:gd name="connsiteX67" fmla="*/ 508700 w 3032161"/>
                <a:gd name="connsiteY67" fmla="*/ 726358 h 1160647"/>
                <a:gd name="connsiteX68" fmla="*/ 508700 w 3032161"/>
                <a:gd name="connsiteY68" fmla="*/ 725547 h 1160647"/>
                <a:gd name="connsiteX69" fmla="*/ 508700 w 3032161"/>
                <a:gd name="connsiteY69" fmla="*/ 719872 h 1160647"/>
                <a:gd name="connsiteX70" fmla="*/ 539100 w 3032161"/>
                <a:gd name="connsiteY70" fmla="*/ 719872 h 1160647"/>
                <a:gd name="connsiteX71" fmla="*/ 539100 w 3032161"/>
                <a:gd name="connsiteY71" fmla="*/ 743652 h 1160647"/>
                <a:gd name="connsiteX72" fmla="*/ 540113 w 3032161"/>
                <a:gd name="connsiteY72" fmla="*/ 743652 h 1160647"/>
                <a:gd name="connsiteX73" fmla="*/ 547207 w 3032161"/>
                <a:gd name="connsiteY73" fmla="*/ 743652 h 1160647"/>
                <a:gd name="connsiteX74" fmla="*/ 547207 w 3032161"/>
                <a:gd name="connsiteY74" fmla="*/ 744733 h 1160647"/>
                <a:gd name="connsiteX75" fmla="*/ 547207 w 3032161"/>
                <a:gd name="connsiteY75" fmla="*/ 752299 h 1160647"/>
                <a:gd name="connsiteX76" fmla="*/ 547967 w 3032161"/>
                <a:gd name="connsiteY76" fmla="*/ 752299 h 1160647"/>
                <a:gd name="connsiteX77" fmla="*/ 553287 w 3032161"/>
                <a:gd name="connsiteY77" fmla="*/ 752299 h 1160647"/>
                <a:gd name="connsiteX78" fmla="*/ 553287 w 3032161"/>
                <a:gd name="connsiteY78" fmla="*/ 750137 h 1160647"/>
                <a:gd name="connsiteX79" fmla="*/ 553287 w 3032161"/>
                <a:gd name="connsiteY79" fmla="*/ 735005 h 1160647"/>
                <a:gd name="connsiteX80" fmla="*/ 554300 w 3032161"/>
                <a:gd name="connsiteY80" fmla="*/ 735005 h 1160647"/>
                <a:gd name="connsiteX81" fmla="*/ 561394 w 3032161"/>
                <a:gd name="connsiteY81" fmla="*/ 735005 h 1160647"/>
                <a:gd name="connsiteX82" fmla="*/ 561394 w 3032161"/>
                <a:gd name="connsiteY82" fmla="*/ 736086 h 1160647"/>
                <a:gd name="connsiteX83" fmla="*/ 561394 w 3032161"/>
                <a:gd name="connsiteY83" fmla="*/ 743652 h 1160647"/>
                <a:gd name="connsiteX84" fmla="*/ 566714 w 3032161"/>
                <a:gd name="connsiteY84" fmla="*/ 741659 h 1160647"/>
                <a:gd name="connsiteX85" fmla="*/ 567474 w 3032161"/>
                <a:gd name="connsiteY85" fmla="*/ 740679 h 1160647"/>
                <a:gd name="connsiteX86" fmla="*/ 567474 w 3032161"/>
                <a:gd name="connsiteY86" fmla="*/ 735005 h 1160647"/>
                <a:gd name="connsiteX87" fmla="*/ 605981 w 3032161"/>
                <a:gd name="connsiteY87" fmla="*/ 735005 h 1160647"/>
                <a:gd name="connsiteX88" fmla="*/ 605981 w 3032161"/>
                <a:gd name="connsiteY88" fmla="*/ 758784 h 1160647"/>
                <a:gd name="connsiteX89" fmla="*/ 608007 w 3032161"/>
                <a:gd name="connsiteY89" fmla="*/ 758784 h 1160647"/>
                <a:gd name="connsiteX90" fmla="*/ 622194 w 3032161"/>
                <a:gd name="connsiteY90" fmla="*/ 758784 h 1160647"/>
                <a:gd name="connsiteX91" fmla="*/ 622194 w 3032161"/>
                <a:gd name="connsiteY91" fmla="*/ 759865 h 1160647"/>
                <a:gd name="connsiteX92" fmla="*/ 622194 w 3032161"/>
                <a:gd name="connsiteY92" fmla="*/ 767431 h 1160647"/>
                <a:gd name="connsiteX93" fmla="*/ 623968 w 3032161"/>
                <a:gd name="connsiteY93" fmla="*/ 767431 h 1160647"/>
                <a:gd name="connsiteX94" fmla="*/ 636381 w 3032161"/>
                <a:gd name="connsiteY94" fmla="*/ 767431 h 1160647"/>
                <a:gd name="connsiteX95" fmla="*/ 636381 w 3032161"/>
                <a:gd name="connsiteY95" fmla="*/ 743652 h 1160647"/>
                <a:gd name="connsiteX96" fmla="*/ 637394 w 3032161"/>
                <a:gd name="connsiteY96" fmla="*/ 743652 h 1160647"/>
                <a:gd name="connsiteX97" fmla="*/ 644488 w 3032161"/>
                <a:gd name="connsiteY97" fmla="*/ 743652 h 1160647"/>
                <a:gd name="connsiteX98" fmla="*/ 644488 w 3032161"/>
                <a:gd name="connsiteY98" fmla="*/ 711225 h 1160647"/>
                <a:gd name="connsiteX99" fmla="*/ 645501 w 3032161"/>
                <a:gd name="connsiteY99" fmla="*/ 711225 h 1160647"/>
                <a:gd name="connsiteX100" fmla="*/ 652595 w 3032161"/>
                <a:gd name="connsiteY100" fmla="*/ 711225 h 1160647"/>
                <a:gd name="connsiteX101" fmla="*/ 652595 w 3032161"/>
                <a:gd name="connsiteY101" fmla="*/ 709334 h 1160647"/>
                <a:gd name="connsiteX102" fmla="*/ 652595 w 3032161"/>
                <a:gd name="connsiteY102" fmla="*/ 696093 h 1160647"/>
                <a:gd name="connsiteX103" fmla="*/ 651328 w 3032161"/>
                <a:gd name="connsiteY103" fmla="*/ 694471 h 1160647"/>
                <a:gd name="connsiteX104" fmla="*/ 656648 w 3032161"/>
                <a:gd name="connsiteY104" fmla="*/ 683122 h 1160647"/>
                <a:gd name="connsiteX105" fmla="*/ 664755 w 3032161"/>
                <a:gd name="connsiteY105" fmla="*/ 711225 h 1160647"/>
                <a:gd name="connsiteX106" fmla="*/ 665515 w 3032161"/>
                <a:gd name="connsiteY106" fmla="*/ 711225 h 1160647"/>
                <a:gd name="connsiteX107" fmla="*/ 670835 w 3032161"/>
                <a:gd name="connsiteY107" fmla="*/ 711225 h 1160647"/>
                <a:gd name="connsiteX108" fmla="*/ 670835 w 3032161"/>
                <a:gd name="connsiteY108" fmla="*/ 605298 h 1160647"/>
                <a:gd name="connsiteX109" fmla="*/ 672355 w 3032161"/>
                <a:gd name="connsiteY109" fmla="*/ 605298 h 1160647"/>
                <a:gd name="connsiteX110" fmla="*/ 682995 w 3032161"/>
                <a:gd name="connsiteY110" fmla="*/ 605298 h 1160647"/>
                <a:gd name="connsiteX111" fmla="*/ 682995 w 3032161"/>
                <a:gd name="connsiteY111" fmla="*/ 557739 h 1160647"/>
                <a:gd name="connsiteX112" fmla="*/ 709342 w 3032161"/>
                <a:gd name="connsiteY112" fmla="*/ 557739 h 1160647"/>
                <a:gd name="connsiteX113" fmla="*/ 709342 w 3032161"/>
                <a:gd name="connsiteY113" fmla="*/ 536121 h 1160647"/>
                <a:gd name="connsiteX114" fmla="*/ 743796 w 3032161"/>
                <a:gd name="connsiteY114" fmla="*/ 536121 h 1160647"/>
                <a:gd name="connsiteX115" fmla="*/ 743796 w 3032161"/>
                <a:gd name="connsiteY115" fmla="*/ 538553 h 1160647"/>
                <a:gd name="connsiteX116" fmla="*/ 743796 w 3032161"/>
                <a:gd name="connsiteY116" fmla="*/ 555577 h 1160647"/>
                <a:gd name="connsiteX117" fmla="*/ 746076 w 3032161"/>
                <a:gd name="connsiteY117" fmla="*/ 555577 h 1160647"/>
                <a:gd name="connsiteX118" fmla="*/ 762036 w 3032161"/>
                <a:gd name="connsiteY118" fmla="*/ 555577 h 1160647"/>
                <a:gd name="connsiteX119" fmla="*/ 762036 w 3032161"/>
                <a:gd name="connsiteY119" fmla="*/ 603136 h 1160647"/>
                <a:gd name="connsiteX120" fmla="*/ 763049 w 3032161"/>
                <a:gd name="connsiteY120" fmla="*/ 603136 h 1160647"/>
                <a:gd name="connsiteX121" fmla="*/ 770143 w 3032161"/>
                <a:gd name="connsiteY121" fmla="*/ 603136 h 1160647"/>
                <a:gd name="connsiteX122" fmla="*/ 784330 w 3032161"/>
                <a:gd name="connsiteY122" fmla="*/ 607460 h 1160647"/>
                <a:gd name="connsiteX123" fmla="*/ 784330 w 3032161"/>
                <a:gd name="connsiteY123" fmla="*/ 646372 h 1160647"/>
                <a:gd name="connsiteX124" fmla="*/ 785343 w 3032161"/>
                <a:gd name="connsiteY124" fmla="*/ 646372 h 1160647"/>
                <a:gd name="connsiteX125" fmla="*/ 792436 w 3032161"/>
                <a:gd name="connsiteY125" fmla="*/ 646372 h 1160647"/>
                <a:gd name="connsiteX126" fmla="*/ 792436 w 3032161"/>
                <a:gd name="connsiteY126" fmla="*/ 647993 h 1160647"/>
                <a:gd name="connsiteX127" fmla="*/ 792436 w 3032161"/>
                <a:gd name="connsiteY127" fmla="*/ 659342 h 1160647"/>
                <a:gd name="connsiteX128" fmla="*/ 794463 w 3032161"/>
                <a:gd name="connsiteY128" fmla="*/ 659342 h 1160647"/>
                <a:gd name="connsiteX129" fmla="*/ 808650 w 3032161"/>
                <a:gd name="connsiteY129" fmla="*/ 659342 h 1160647"/>
                <a:gd name="connsiteX130" fmla="*/ 814730 w 3032161"/>
                <a:gd name="connsiteY130" fmla="*/ 665828 h 1160647"/>
                <a:gd name="connsiteX131" fmla="*/ 814730 w 3032161"/>
                <a:gd name="connsiteY131" fmla="*/ 687446 h 1160647"/>
                <a:gd name="connsiteX132" fmla="*/ 817010 w 3032161"/>
                <a:gd name="connsiteY132" fmla="*/ 687446 h 1160647"/>
                <a:gd name="connsiteX133" fmla="*/ 832970 w 3032161"/>
                <a:gd name="connsiteY133" fmla="*/ 687446 h 1160647"/>
                <a:gd name="connsiteX134" fmla="*/ 832970 w 3032161"/>
                <a:gd name="connsiteY134" fmla="*/ 688526 h 1160647"/>
                <a:gd name="connsiteX135" fmla="*/ 832970 w 3032161"/>
                <a:gd name="connsiteY135" fmla="*/ 696093 h 1160647"/>
                <a:gd name="connsiteX136" fmla="*/ 834237 w 3032161"/>
                <a:gd name="connsiteY136" fmla="*/ 696093 h 1160647"/>
                <a:gd name="connsiteX137" fmla="*/ 843104 w 3032161"/>
                <a:gd name="connsiteY137" fmla="*/ 696093 h 1160647"/>
                <a:gd name="connsiteX138" fmla="*/ 843104 w 3032161"/>
                <a:gd name="connsiteY138" fmla="*/ 698254 h 1160647"/>
                <a:gd name="connsiteX139" fmla="*/ 843104 w 3032161"/>
                <a:gd name="connsiteY139" fmla="*/ 713387 h 1160647"/>
                <a:gd name="connsiteX140" fmla="*/ 847157 w 3032161"/>
                <a:gd name="connsiteY140" fmla="*/ 711495 h 1160647"/>
                <a:gd name="connsiteX141" fmla="*/ 847157 w 3032161"/>
                <a:gd name="connsiteY141" fmla="*/ 698254 h 1160647"/>
                <a:gd name="connsiteX142" fmla="*/ 848170 w 3032161"/>
                <a:gd name="connsiteY142" fmla="*/ 698254 h 1160647"/>
                <a:gd name="connsiteX143" fmla="*/ 855264 w 3032161"/>
                <a:gd name="connsiteY143" fmla="*/ 698254 h 1160647"/>
                <a:gd name="connsiteX144" fmla="*/ 855264 w 3032161"/>
                <a:gd name="connsiteY144" fmla="*/ 699876 h 1160647"/>
                <a:gd name="connsiteX145" fmla="*/ 855264 w 3032161"/>
                <a:gd name="connsiteY145" fmla="*/ 711225 h 1160647"/>
                <a:gd name="connsiteX146" fmla="*/ 856024 w 3032161"/>
                <a:gd name="connsiteY146" fmla="*/ 711225 h 1160647"/>
                <a:gd name="connsiteX147" fmla="*/ 861344 w 3032161"/>
                <a:gd name="connsiteY147" fmla="*/ 711225 h 1160647"/>
                <a:gd name="connsiteX148" fmla="*/ 909984 w 3032161"/>
                <a:gd name="connsiteY148" fmla="*/ 706902 h 1160647"/>
                <a:gd name="connsiteX149" fmla="*/ 909984 w 3032161"/>
                <a:gd name="connsiteY149" fmla="*/ 708253 h 1160647"/>
                <a:gd name="connsiteX150" fmla="*/ 909984 w 3032161"/>
                <a:gd name="connsiteY150" fmla="*/ 717710 h 1160647"/>
                <a:gd name="connsiteX151" fmla="*/ 910744 w 3032161"/>
                <a:gd name="connsiteY151" fmla="*/ 717710 h 1160647"/>
                <a:gd name="connsiteX152" fmla="*/ 916065 w 3032161"/>
                <a:gd name="connsiteY152" fmla="*/ 717710 h 1160647"/>
                <a:gd name="connsiteX153" fmla="*/ 916065 w 3032161"/>
                <a:gd name="connsiteY153" fmla="*/ 719872 h 1160647"/>
                <a:gd name="connsiteX154" fmla="*/ 916065 w 3032161"/>
                <a:gd name="connsiteY154" fmla="*/ 735005 h 1160647"/>
                <a:gd name="connsiteX155" fmla="*/ 918091 w 3032161"/>
                <a:gd name="connsiteY155" fmla="*/ 733654 h 1160647"/>
                <a:gd name="connsiteX156" fmla="*/ 932278 w 3032161"/>
                <a:gd name="connsiteY156" fmla="*/ 724196 h 1160647"/>
                <a:gd name="connsiteX157" fmla="*/ 938358 w 3032161"/>
                <a:gd name="connsiteY157" fmla="*/ 683122 h 1160647"/>
                <a:gd name="connsiteX158" fmla="*/ 939118 w 3032161"/>
                <a:gd name="connsiteY158" fmla="*/ 682852 h 1160647"/>
                <a:gd name="connsiteX159" fmla="*/ 944438 w 3032161"/>
                <a:gd name="connsiteY159" fmla="*/ 680960 h 1160647"/>
                <a:gd name="connsiteX160" fmla="*/ 946465 w 3032161"/>
                <a:gd name="connsiteY160" fmla="*/ 611783 h 1160647"/>
                <a:gd name="connsiteX161" fmla="*/ 948492 w 3032161"/>
                <a:gd name="connsiteY161" fmla="*/ 680960 h 1160647"/>
                <a:gd name="connsiteX162" fmla="*/ 949252 w 3032161"/>
                <a:gd name="connsiteY162" fmla="*/ 681230 h 1160647"/>
                <a:gd name="connsiteX163" fmla="*/ 954572 w 3032161"/>
                <a:gd name="connsiteY163" fmla="*/ 683122 h 1160647"/>
                <a:gd name="connsiteX164" fmla="*/ 954572 w 3032161"/>
                <a:gd name="connsiteY164" fmla="*/ 596651 h 1160647"/>
                <a:gd name="connsiteX165" fmla="*/ 958625 w 3032161"/>
                <a:gd name="connsiteY165" fmla="*/ 564224 h 1160647"/>
                <a:gd name="connsiteX166" fmla="*/ 997132 w 3032161"/>
                <a:gd name="connsiteY166" fmla="*/ 564224 h 1160647"/>
                <a:gd name="connsiteX167" fmla="*/ 997132 w 3032161"/>
                <a:gd name="connsiteY167" fmla="*/ 596651 h 1160647"/>
                <a:gd name="connsiteX168" fmla="*/ 997892 w 3032161"/>
                <a:gd name="connsiteY168" fmla="*/ 596651 h 1160647"/>
                <a:gd name="connsiteX169" fmla="*/ 1003212 w 3032161"/>
                <a:gd name="connsiteY169" fmla="*/ 596651 h 1160647"/>
                <a:gd name="connsiteX170" fmla="*/ 1003212 w 3032161"/>
                <a:gd name="connsiteY170" fmla="*/ 514503 h 1160647"/>
                <a:gd name="connsiteX171" fmla="*/ 1004986 w 3032161"/>
                <a:gd name="connsiteY171" fmla="*/ 514503 h 1160647"/>
                <a:gd name="connsiteX172" fmla="*/ 1017399 w 3032161"/>
                <a:gd name="connsiteY172" fmla="*/ 514503 h 1160647"/>
                <a:gd name="connsiteX173" fmla="*/ 1017399 w 3032161"/>
                <a:gd name="connsiteY173" fmla="*/ 512612 h 1160647"/>
                <a:gd name="connsiteX174" fmla="*/ 1017399 w 3032161"/>
                <a:gd name="connsiteY174" fmla="*/ 499371 h 1160647"/>
                <a:gd name="connsiteX175" fmla="*/ 1039693 w 3032161"/>
                <a:gd name="connsiteY175" fmla="*/ 499371 h 1160647"/>
                <a:gd name="connsiteX176" fmla="*/ 1039693 w 3032161"/>
                <a:gd name="connsiteY176" fmla="*/ 498290 h 1160647"/>
                <a:gd name="connsiteX177" fmla="*/ 1039693 w 3032161"/>
                <a:gd name="connsiteY177" fmla="*/ 490724 h 1160647"/>
                <a:gd name="connsiteX178" fmla="*/ 1041466 w 3032161"/>
                <a:gd name="connsiteY178" fmla="*/ 490724 h 1160647"/>
                <a:gd name="connsiteX179" fmla="*/ 1053880 w 3032161"/>
                <a:gd name="connsiteY179" fmla="*/ 490724 h 1160647"/>
                <a:gd name="connsiteX180" fmla="*/ 1053880 w 3032161"/>
                <a:gd name="connsiteY180" fmla="*/ 491805 h 1160647"/>
                <a:gd name="connsiteX181" fmla="*/ 1053880 w 3032161"/>
                <a:gd name="connsiteY181" fmla="*/ 499371 h 1160647"/>
                <a:gd name="connsiteX182" fmla="*/ 1054640 w 3032161"/>
                <a:gd name="connsiteY182" fmla="*/ 499371 h 1160647"/>
                <a:gd name="connsiteX183" fmla="*/ 1059960 w 3032161"/>
                <a:gd name="connsiteY183" fmla="*/ 499371 h 1160647"/>
                <a:gd name="connsiteX184" fmla="*/ 1070093 w 3032161"/>
                <a:gd name="connsiteY184" fmla="*/ 495047 h 1160647"/>
                <a:gd name="connsiteX185" fmla="*/ 1074146 w 3032161"/>
                <a:gd name="connsiteY185" fmla="*/ 498290 h 1160647"/>
                <a:gd name="connsiteX186" fmla="*/ 1074146 w 3032161"/>
                <a:gd name="connsiteY186" fmla="*/ 490724 h 1160647"/>
                <a:gd name="connsiteX187" fmla="*/ 1076426 w 3032161"/>
                <a:gd name="connsiteY187" fmla="*/ 490724 h 1160647"/>
                <a:gd name="connsiteX188" fmla="*/ 1092387 w 3032161"/>
                <a:gd name="connsiteY188" fmla="*/ 490724 h 1160647"/>
                <a:gd name="connsiteX189" fmla="*/ 1092387 w 3032161"/>
                <a:gd name="connsiteY189" fmla="*/ 491805 h 1160647"/>
                <a:gd name="connsiteX190" fmla="*/ 1092387 w 3032161"/>
                <a:gd name="connsiteY190" fmla="*/ 499371 h 1160647"/>
                <a:gd name="connsiteX191" fmla="*/ 1122787 w 3032161"/>
                <a:gd name="connsiteY191" fmla="*/ 499371 h 1160647"/>
                <a:gd name="connsiteX192" fmla="*/ 1122787 w 3032161"/>
                <a:gd name="connsiteY192" fmla="*/ 500992 h 1160647"/>
                <a:gd name="connsiteX193" fmla="*/ 1122787 w 3032161"/>
                <a:gd name="connsiteY193" fmla="*/ 512342 h 1160647"/>
                <a:gd name="connsiteX194" fmla="*/ 1149134 w 3032161"/>
                <a:gd name="connsiteY194" fmla="*/ 512342 h 1160647"/>
                <a:gd name="connsiteX195" fmla="*/ 1149134 w 3032161"/>
                <a:gd name="connsiteY195" fmla="*/ 542606 h 1160647"/>
                <a:gd name="connsiteX196" fmla="*/ 1149894 w 3032161"/>
                <a:gd name="connsiteY196" fmla="*/ 542606 h 1160647"/>
                <a:gd name="connsiteX197" fmla="*/ 1155214 w 3032161"/>
                <a:gd name="connsiteY197" fmla="*/ 542606 h 1160647"/>
                <a:gd name="connsiteX198" fmla="*/ 1155214 w 3032161"/>
                <a:gd name="connsiteY198" fmla="*/ 543687 h 1160647"/>
                <a:gd name="connsiteX199" fmla="*/ 1155214 w 3032161"/>
                <a:gd name="connsiteY199" fmla="*/ 551254 h 1160647"/>
                <a:gd name="connsiteX200" fmla="*/ 1159268 w 3032161"/>
                <a:gd name="connsiteY200" fmla="*/ 581518 h 1160647"/>
                <a:gd name="connsiteX201" fmla="*/ 1160028 w 3032161"/>
                <a:gd name="connsiteY201" fmla="*/ 581518 h 1160647"/>
                <a:gd name="connsiteX202" fmla="*/ 1165348 w 3032161"/>
                <a:gd name="connsiteY202" fmla="*/ 581518 h 1160647"/>
                <a:gd name="connsiteX203" fmla="*/ 1165348 w 3032161"/>
                <a:gd name="connsiteY203" fmla="*/ 582329 h 1160647"/>
                <a:gd name="connsiteX204" fmla="*/ 1165348 w 3032161"/>
                <a:gd name="connsiteY204" fmla="*/ 588004 h 1160647"/>
                <a:gd name="connsiteX205" fmla="*/ 1166361 w 3032161"/>
                <a:gd name="connsiteY205" fmla="*/ 588004 h 1160647"/>
                <a:gd name="connsiteX206" fmla="*/ 1173454 w 3032161"/>
                <a:gd name="connsiteY206" fmla="*/ 588004 h 1160647"/>
                <a:gd name="connsiteX207" fmla="*/ 1173454 w 3032161"/>
                <a:gd name="connsiteY207" fmla="*/ 618269 h 1160647"/>
                <a:gd name="connsiteX208" fmla="*/ 1175481 w 3032161"/>
                <a:gd name="connsiteY208" fmla="*/ 618269 h 1160647"/>
                <a:gd name="connsiteX209" fmla="*/ 1189668 w 3032161"/>
                <a:gd name="connsiteY209" fmla="*/ 618269 h 1160647"/>
                <a:gd name="connsiteX210" fmla="*/ 1189668 w 3032161"/>
                <a:gd name="connsiteY210" fmla="*/ 642048 h 1160647"/>
                <a:gd name="connsiteX211" fmla="*/ 1191695 w 3032161"/>
                <a:gd name="connsiteY211" fmla="*/ 643669 h 1160647"/>
                <a:gd name="connsiteX212" fmla="*/ 1191695 w 3032161"/>
                <a:gd name="connsiteY212" fmla="*/ 655019 h 1160647"/>
                <a:gd name="connsiteX213" fmla="*/ 1192455 w 3032161"/>
                <a:gd name="connsiteY213" fmla="*/ 655019 h 1160647"/>
                <a:gd name="connsiteX214" fmla="*/ 1197775 w 3032161"/>
                <a:gd name="connsiteY214" fmla="*/ 655019 h 1160647"/>
                <a:gd name="connsiteX215" fmla="*/ 1197775 w 3032161"/>
                <a:gd name="connsiteY215" fmla="*/ 678798 h 1160647"/>
                <a:gd name="connsiteX216" fmla="*/ 1199041 w 3032161"/>
                <a:gd name="connsiteY216" fmla="*/ 678798 h 1160647"/>
                <a:gd name="connsiteX217" fmla="*/ 1207908 w 3032161"/>
                <a:gd name="connsiteY217" fmla="*/ 678798 h 1160647"/>
                <a:gd name="connsiteX218" fmla="*/ 1209935 w 3032161"/>
                <a:gd name="connsiteY218" fmla="*/ 682852 h 1160647"/>
                <a:gd name="connsiteX219" fmla="*/ 1209935 w 3032161"/>
                <a:gd name="connsiteY219" fmla="*/ 696093 h 1160647"/>
                <a:gd name="connsiteX220" fmla="*/ 1211455 w 3032161"/>
                <a:gd name="connsiteY220" fmla="*/ 694201 h 1160647"/>
                <a:gd name="connsiteX221" fmla="*/ 1222095 w 3032161"/>
                <a:gd name="connsiteY221" fmla="*/ 680960 h 1160647"/>
                <a:gd name="connsiteX222" fmla="*/ 1250469 w 3032161"/>
                <a:gd name="connsiteY222" fmla="*/ 680960 h 1160647"/>
                <a:gd name="connsiteX223" fmla="*/ 1250469 w 3032161"/>
                <a:gd name="connsiteY223" fmla="*/ 767431 h 1160647"/>
                <a:gd name="connsiteX224" fmla="*/ 1251229 w 3032161"/>
                <a:gd name="connsiteY224" fmla="*/ 767431 h 1160647"/>
                <a:gd name="connsiteX225" fmla="*/ 1256549 w 3032161"/>
                <a:gd name="connsiteY225" fmla="*/ 767431 h 1160647"/>
                <a:gd name="connsiteX226" fmla="*/ 1257309 w 3032161"/>
                <a:gd name="connsiteY226" fmla="*/ 766080 h 1160647"/>
                <a:gd name="connsiteX227" fmla="*/ 1262629 w 3032161"/>
                <a:gd name="connsiteY227" fmla="*/ 756622 h 1160647"/>
                <a:gd name="connsiteX228" fmla="*/ 1262629 w 3032161"/>
                <a:gd name="connsiteY228" fmla="*/ 758514 h 1160647"/>
                <a:gd name="connsiteX229" fmla="*/ 1262629 w 3032161"/>
                <a:gd name="connsiteY229" fmla="*/ 771755 h 1160647"/>
                <a:gd name="connsiteX230" fmla="*/ 1266682 w 3032161"/>
                <a:gd name="connsiteY230" fmla="*/ 726358 h 1160647"/>
                <a:gd name="connsiteX231" fmla="*/ 1267442 w 3032161"/>
                <a:gd name="connsiteY231" fmla="*/ 726358 h 1160647"/>
                <a:gd name="connsiteX232" fmla="*/ 1272762 w 3032161"/>
                <a:gd name="connsiteY232" fmla="*/ 726358 h 1160647"/>
                <a:gd name="connsiteX233" fmla="*/ 1272762 w 3032161"/>
                <a:gd name="connsiteY233" fmla="*/ 661504 h 1160647"/>
                <a:gd name="connsiteX234" fmla="*/ 1273776 w 3032161"/>
                <a:gd name="connsiteY234" fmla="*/ 661504 h 1160647"/>
                <a:gd name="connsiteX235" fmla="*/ 1280869 w 3032161"/>
                <a:gd name="connsiteY235" fmla="*/ 661504 h 1160647"/>
                <a:gd name="connsiteX236" fmla="*/ 1293029 w 3032161"/>
                <a:gd name="connsiteY236" fmla="*/ 618269 h 1160647"/>
                <a:gd name="connsiteX237" fmla="*/ 1294296 w 3032161"/>
                <a:gd name="connsiteY237" fmla="*/ 618269 h 1160647"/>
                <a:gd name="connsiteX238" fmla="*/ 1303163 w 3032161"/>
                <a:gd name="connsiteY238" fmla="*/ 618269 h 1160647"/>
                <a:gd name="connsiteX239" fmla="*/ 1313296 w 3032161"/>
                <a:gd name="connsiteY239" fmla="*/ 661504 h 1160647"/>
                <a:gd name="connsiteX240" fmla="*/ 1314309 w 3032161"/>
                <a:gd name="connsiteY240" fmla="*/ 661504 h 1160647"/>
                <a:gd name="connsiteX241" fmla="*/ 1321403 w 3032161"/>
                <a:gd name="connsiteY241" fmla="*/ 661504 h 1160647"/>
                <a:gd name="connsiteX242" fmla="*/ 1321403 w 3032161"/>
                <a:gd name="connsiteY242" fmla="*/ 700416 h 1160647"/>
                <a:gd name="connsiteX243" fmla="*/ 1323176 w 3032161"/>
                <a:gd name="connsiteY243" fmla="*/ 700416 h 1160647"/>
                <a:gd name="connsiteX244" fmla="*/ 1335590 w 3032161"/>
                <a:gd name="connsiteY244" fmla="*/ 700416 h 1160647"/>
                <a:gd name="connsiteX245" fmla="*/ 1335590 w 3032161"/>
                <a:gd name="connsiteY245" fmla="*/ 702578 h 1160647"/>
                <a:gd name="connsiteX246" fmla="*/ 1335590 w 3032161"/>
                <a:gd name="connsiteY246" fmla="*/ 717710 h 1160647"/>
                <a:gd name="connsiteX247" fmla="*/ 1339643 w 3032161"/>
                <a:gd name="connsiteY247" fmla="*/ 715549 h 1160647"/>
                <a:gd name="connsiteX248" fmla="*/ 1339643 w 3032161"/>
                <a:gd name="connsiteY248" fmla="*/ 700416 h 1160647"/>
                <a:gd name="connsiteX249" fmla="*/ 1341163 w 3032161"/>
                <a:gd name="connsiteY249" fmla="*/ 700416 h 1160647"/>
                <a:gd name="connsiteX250" fmla="*/ 1351803 w 3032161"/>
                <a:gd name="connsiteY250" fmla="*/ 700416 h 1160647"/>
                <a:gd name="connsiteX251" fmla="*/ 1351803 w 3032161"/>
                <a:gd name="connsiteY251" fmla="*/ 702037 h 1160647"/>
                <a:gd name="connsiteX252" fmla="*/ 1351803 w 3032161"/>
                <a:gd name="connsiteY252" fmla="*/ 713387 h 1160647"/>
                <a:gd name="connsiteX253" fmla="*/ 1382204 w 3032161"/>
                <a:gd name="connsiteY253" fmla="*/ 713387 h 1160647"/>
                <a:gd name="connsiteX254" fmla="*/ 1382204 w 3032161"/>
                <a:gd name="connsiteY254" fmla="*/ 676637 h 1160647"/>
                <a:gd name="connsiteX255" fmla="*/ 1383470 w 3032161"/>
                <a:gd name="connsiteY255" fmla="*/ 676637 h 1160647"/>
                <a:gd name="connsiteX256" fmla="*/ 1392337 w 3032161"/>
                <a:gd name="connsiteY256" fmla="*/ 676637 h 1160647"/>
                <a:gd name="connsiteX257" fmla="*/ 1392337 w 3032161"/>
                <a:gd name="connsiteY257" fmla="*/ 698254 h 1160647"/>
                <a:gd name="connsiteX258" fmla="*/ 1394364 w 3032161"/>
                <a:gd name="connsiteY258" fmla="*/ 665828 h 1160647"/>
                <a:gd name="connsiteX259" fmla="*/ 1416657 w 3032161"/>
                <a:gd name="connsiteY259" fmla="*/ 665828 h 1160647"/>
                <a:gd name="connsiteX260" fmla="*/ 1416657 w 3032161"/>
                <a:gd name="connsiteY260" fmla="*/ 664206 h 1160647"/>
                <a:gd name="connsiteX261" fmla="*/ 1416657 w 3032161"/>
                <a:gd name="connsiteY261" fmla="*/ 652857 h 1160647"/>
                <a:gd name="connsiteX262" fmla="*/ 1417417 w 3032161"/>
                <a:gd name="connsiteY262" fmla="*/ 652857 h 1160647"/>
                <a:gd name="connsiteX263" fmla="*/ 1422737 w 3032161"/>
                <a:gd name="connsiteY263" fmla="*/ 652857 h 1160647"/>
                <a:gd name="connsiteX264" fmla="*/ 1422737 w 3032161"/>
                <a:gd name="connsiteY264" fmla="*/ 650966 h 1160647"/>
                <a:gd name="connsiteX265" fmla="*/ 1422737 w 3032161"/>
                <a:gd name="connsiteY265" fmla="*/ 637725 h 1160647"/>
                <a:gd name="connsiteX266" fmla="*/ 1426791 w 3032161"/>
                <a:gd name="connsiteY266" fmla="*/ 644210 h 1160647"/>
                <a:gd name="connsiteX267" fmla="*/ 1429071 w 3032161"/>
                <a:gd name="connsiteY267" fmla="*/ 644210 h 1160647"/>
                <a:gd name="connsiteX268" fmla="*/ 1445031 w 3032161"/>
                <a:gd name="connsiteY268" fmla="*/ 644210 h 1160647"/>
                <a:gd name="connsiteX269" fmla="*/ 1445031 w 3032161"/>
                <a:gd name="connsiteY269" fmla="*/ 643399 h 1160647"/>
                <a:gd name="connsiteX270" fmla="*/ 1445031 w 3032161"/>
                <a:gd name="connsiteY270" fmla="*/ 637725 h 1160647"/>
                <a:gd name="connsiteX271" fmla="*/ 1445791 w 3032161"/>
                <a:gd name="connsiteY271" fmla="*/ 637725 h 1160647"/>
                <a:gd name="connsiteX272" fmla="*/ 1451111 w 3032161"/>
                <a:gd name="connsiteY272" fmla="*/ 637725 h 1160647"/>
                <a:gd name="connsiteX273" fmla="*/ 1451111 w 3032161"/>
                <a:gd name="connsiteY273" fmla="*/ 639076 h 1160647"/>
                <a:gd name="connsiteX274" fmla="*/ 1451111 w 3032161"/>
                <a:gd name="connsiteY274" fmla="*/ 648534 h 1160647"/>
                <a:gd name="connsiteX275" fmla="*/ 1489618 w 3032161"/>
                <a:gd name="connsiteY275" fmla="*/ 648534 h 1160647"/>
                <a:gd name="connsiteX276" fmla="*/ 1489618 w 3032161"/>
                <a:gd name="connsiteY276" fmla="*/ 786887 h 1160647"/>
                <a:gd name="connsiteX277" fmla="*/ 1491138 w 3032161"/>
                <a:gd name="connsiteY277" fmla="*/ 786887 h 1160647"/>
                <a:gd name="connsiteX278" fmla="*/ 1501778 w 3032161"/>
                <a:gd name="connsiteY278" fmla="*/ 786887 h 1160647"/>
                <a:gd name="connsiteX279" fmla="*/ 1501778 w 3032161"/>
                <a:gd name="connsiteY279" fmla="*/ 773917 h 1160647"/>
                <a:gd name="connsiteX280" fmla="*/ 1505832 w 3032161"/>
                <a:gd name="connsiteY280" fmla="*/ 773917 h 1160647"/>
                <a:gd name="connsiteX281" fmla="*/ 1505832 w 3032161"/>
                <a:gd name="connsiteY281" fmla="*/ 786887 h 1160647"/>
                <a:gd name="connsiteX282" fmla="*/ 1536232 w 3032161"/>
                <a:gd name="connsiteY282" fmla="*/ 786887 h 1160647"/>
                <a:gd name="connsiteX283" fmla="*/ 1536232 w 3032161"/>
                <a:gd name="connsiteY283" fmla="*/ 756622 h 1160647"/>
                <a:gd name="connsiteX284" fmla="*/ 1548392 w 3032161"/>
                <a:gd name="connsiteY284" fmla="*/ 756622 h 1160647"/>
                <a:gd name="connsiteX285" fmla="*/ 1560552 w 3032161"/>
                <a:gd name="connsiteY285" fmla="*/ 754461 h 1160647"/>
                <a:gd name="connsiteX286" fmla="*/ 1564606 w 3032161"/>
                <a:gd name="connsiteY286" fmla="*/ 756622 h 1160647"/>
                <a:gd name="connsiteX287" fmla="*/ 1574739 w 3032161"/>
                <a:gd name="connsiteY287" fmla="*/ 756622 h 1160647"/>
                <a:gd name="connsiteX288" fmla="*/ 1574739 w 3032161"/>
                <a:gd name="connsiteY288" fmla="*/ 786887 h 1160647"/>
                <a:gd name="connsiteX289" fmla="*/ 1582846 w 3032161"/>
                <a:gd name="connsiteY289" fmla="*/ 786887 h 1160647"/>
                <a:gd name="connsiteX290" fmla="*/ 1582846 w 3032161"/>
                <a:gd name="connsiteY290" fmla="*/ 804182 h 1160647"/>
                <a:gd name="connsiteX291" fmla="*/ 1592182 w 3032161"/>
                <a:gd name="connsiteY291" fmla="*/ 805087 h 1160647"/>
                <a:gd name="connsiteX292" fmla="*/ 1605140 w 3032161"/>
                <a:gd name="connsiteY292" fmla="*/ 805087 h 1160647"/>
                <a:gd name="connsiteX293" fmla="*/ 1605140 w 3032161"/>
                <a:gd name="connsiteY293" fmla="*/ 789049 h 1160647"/>
                <a:gd name="connsiteX294" fmla="*/ 1673096 w 3032161"/>
                <a:gd name="connsiteY294" fmla="*/ 789049 h 1160647"/>
                <a:gd name="connsiteX295" fmla="*/ 1673096 w 3032161"/>
                <a:gd name="connsiteY295" fmla="*/ 703796 h 1160647"/>
                <a:gd name="connsiteX296" fmla="*/ 1745104 w 3032161"/>
                <a:gd name="connsiteY296" fmla="*/ 703796 h 1160647"/>
                <a:gd name="connsiteX297" fmla="*/ 1745104 w 3032161"/>
                <a:gd name="connsiteY297" fmla="*/ 782564 h 1160647"/>
                <a:gd name="connsiteX298" fmla="*/ 1747008 w 3032161"/>
                <a:gd name="connsiteY298" fmla="*/ 782564 h 1160647"/>
                <a:gd name="connsiteX299" fmla="*/ 1748250 w 3032161"/>
                <a:gd name="connsiteY299" fmla="*/ 805087 h 1160647"/>
                <a:gd name="connsiteX300" fmla="*/ 1757926 w 3032161"/>
                <a:gd name="connsiteY300" fmla="*/ 805087 h 1160647"/>
                <a:gd name="connsiteX301" fmla="*/ 1759168 w 3032161"/>
                <a:gd name="connsiteY301" fmla="*/ 782564 h 1160647"/>
                <a:gd name="connsiteX302" fmla="*/ 1765248 w 3032161"/>
                <a:gd name="connsiteY302" fmla="*/ 782564 h 1160647"/>
                <a:gd name="connsiteX303" fmla="*/ 1766490 w 3032161"/>
                <a:gd name="connsiteY303" fmla="*/ 805087 h 1160647"/>
                <a:gd name="connsiteX304" fmla="*/ 1817112 w 3032161"/>
                <a:gd name="connsiteY304" fmla="*/ 805087 h 1160647"/>
                <a:gd name="connsiteX305" fmla="*/ 1817112 w 3032161"/>
                <a:gd name="connsiteY305" fmla="*/ 642059 h 1160647"/>
                <a:gd name="connsiteX306" fmla="*/ 2014439 w 3032161"/>
                <a:gd name="connsiteY306" fmla="*/ 642059 h 1160647"/>
                <a:gd name="connsiteX307" fmla="*/ 2014439 w 3032161"/>
                <a:gd name="connsiteY307" fmla="*/ 805087 h 1160647"/>
                <a:gd name="connsiteX308" fmla="*/ 2033136 w 3032161"/>
                <a:gd name="connsiteY308" fmla="*/ 805087 h 1160647"/>
                <a:gd name="connsiteX309" fmla="*/ 2033136 w 3032161"/>
                <a:gd name="connsiteY309" fmla="*/ 722394 h 1160647"/>
                <a:gd name="connsiteX310" fmla="*/ 2128256 w 3032161"/>
                <a:gd name="connsiteY310" fmla="*/ 722394 h 1160647"/>
                <a:gd name="connsiteX311" fmla="*/ 2140186 w 3032161"/>
                <a:gd name="connsiteY311" fmla="*/ 404253 h 1160647"/>
                <a:gd name="connsiteX312" fmla="*/ 2128026 w 3032161"/>
                <a:gd name="connsiteY312" fmla="*/ 382635 h 1160647"/>
                <a:gd name="connsiteX313" fmla="*/ 2121946 w 3032161"/>
                <a:gd name="connsiteY313" fmla="*/ 378311 h 1160647"/>
                <a:gd name="connsiteX314" fmla="*/ 2130053 w 3032161"/>
                <a:gd name="connsiteY314" fmla="*/ 354532 h 1160647"/>
                <a:gd name="connsiteX315" fmla="*/ 2130053 w 3032161"/>
                <a:gd name="connsiteY315" fmla="*/ 337238 h 1160647"/>
                <a:gd name="connsiteX316" fmla="*/ 2144240 w 3032161"/>
                <a:gd name="connsiteY316" fmla="*/ 337238 h 1160647"/>
                <a:gd name="connsiteX317" fmla="*/ 2144240 w 3032161"/>
                <a:gd name="connsiteY317" fmla="*/ 315620 h 1160647"/>
                <a:gd name="connsiteX318" fmla="*/ 2146266 w 3032161"/>
                <a:gd name="connsiteY318" fmla="*/ 311296 h 1160647"/>
                <a:gd name="connsiteX319" fmla="*/ 2146266 w 3032161"/>
                <a:gd name="connsiteY319" fmla="*/ 233472 h 1160647"/>
                <a:gd name="connsiteX320" fmla="*/ 2144240 w 3032161"/>
                <a:gd name="connsiteY320" fmla="*/ 226987 h 1160647"/>
                <a:gd name="connsiteX321" fmla="*/ 2150320 w 3032161"/>
                <a:gd name="connsiteY321" fmla="*/ 220501 h 1160647"/>
                <a:gd name="connsiteX322" fmla="*/ 2150320 w 3032161"/>
                <a:gd name="connsiteY322" fmla="*/ 162133 h 1160647"/>
                <a:gd name="connsiteX323" fmla="*/ 2152346 w 3032161"/>
                <a:gd name="connsiteY323" fmla="*/ 157810 h 1160647"/>
                <a:gd name="connsiteX324" fmla="*/ 2152346 w 3032161"/>
                <a:gd name="connsiteY324" fmla="*/ 101604 h 1160647"/>
                <a:gd name="connsiteX325" fmla="*/ 2154373 w 3032161"/>
                <a:gd name="connsiteY325" fmla="*/ 82148 h 1160647"/>
                <a:gd name="connsiteX326" fmla="*/ 2158427 w 3032161"/>
                <a:gd name="connsiteY326" fmla="*/ 99442 h 1160647"/>
                <a:gd name="connsiteX327" fmla="*/ 2160453 w 3032161"/>
                <a:gd name="connsiteY327" fmla="*/ 157810 h 1160647"/>
                <a:gd name="connsiteX328" fmla="*/ 2162480 w 3032161"/>
                <a:gd name="connsiteY328" fmla="*/ 220501 h 1160647"/>
                <a:gd name="connsiteX329" fmla="*/ 2168560 w 3032161"/>
                <a:gd name="connsiteY329" fmla="*/ 226987 h 1160647"/>
                <a:gd name="connsiteX330" fmla="*/ 2166533 w 3032161"/>
                <a:gd name="connsiteY330" fmla="*/ 233472 h 1160647"/>
                <a:gd name="connsiteX331" fmla="*/ 2166533 w 3032161"/>
                <a:gd name="connsiteY331" fmla="*/ 311296 h 1160647"/>
                <a:gd name="connsiteX332" fmla="*/ 2168560 w 3032161"/>
                <a:gd name="connsiteY332" fmla="*/ 315620 h 1160647"/>
                <a:gd name="connsiteX333" fmla="*/ 2168560 w 3032161"/>
                <a:gd name="connsiteY333" fmla="*/ 337238 h 1160647"/>
                <a:gd name="connsiteX334" fmla="*/ 2182747 w 3032161"/>
                <a:gd name="connsiteY334" fmla="*/ 337238 h 1160647"/>
                <a:gd name="connsiteX335" fmla="*/ 2182747 w 3032161"/>
                <a:gd name="connsiteY335" fmla="*/ 354532 h 1160647"/>
                <a:gd name="connsiteX336" fmla="*/ 2190854 w 3032161"/>
                <a:gd name="connsiteY336" fmla="*/ 378311 h 1160647"/>
                <a:gd name="connsiteX337" fmla="*/ 2184774 w 3032161"/>
                <a:gd name="connsiteY337" fmla="*/ 382635 h 1160647"/>
                <a:gd name="connsiteX338" fmla="*/ 2172613 w 3032161"/>
                <a:gd name="connsiteY338" fmla="*/ 404253 h 1160647"/>
                <a:gd name="connsiteX339" fmla="*/ 2180720 w 3032161"/>
                <a:gd name="connsiteY339" fmla="*/ 657181 h 1160647"/>
                <a:gd name="connsiteX340" fmla="*/ 2245574 w 3032161"/>
                <a:gd name="connsiteY340" fmla="*/ 657181 h 1160647"/>
                <a:gd name="connsiteX341" fmla="*/ 2245574 w 3032161"/>
                <a:gd name="connsiteY341" fmla="*/ 732843 h 1160647"/>
                <a:gd name="connsiteX342" fmla="*/ 2253681 w 3032161"/>
                <a:gd name="connsiteY342" fmla="*/ 732843 h 1160647"/>
                <a:gd name="connsiteX343" fmla="*/ 2255708 w 3032161"/>
                <a:gd name="connsiteY343" fmla="*/ 726358 h 1160647"/>
                <a:gd name="connsiteX344" fmla="*/ 2261788 w 3032161"/>
                <a:gd name="connsiteY344" fmla="*/ 726358 h 1160647"/>
                <a:gd name="connsiteX345" fmla="*/ 2263815 w 3032161"/>
                <a:gd name="connsiteY345" fmla="*/ 735005 h 1160647"/>
                <a:gd name="connsiteX346" fmla="*/ 2275975 w 3032161"/>
                <a:gd name="connsiteY346" fmla="*/ 735005 h 1160647"/>
                <a:gd name="connsiteX347" fmla="*/ 2275975 w 3032161"/>
                <a:gd name="connsiteY347" fmla="*/ 728519 h 1160647"/>
                <a:gd name="connsiteX348" fmla="*/ 2298268 w 3032161"/>
                <a:gd name="connsiteY348" fmla="*/ 728519 h 1160647"/>
                <a:gd name="connsiteX349" fmla="*/ 2298268 w 3032161"/>
                <a:gd name="connsiteY349" fmla="*/ 735005 h 1160647"/>
                <a:gd name="connsiteX350" fmla="*/ 2318535 w 3032161"/>
                <a:gd name="connsiteY350" fmla="*/ 735005 h 1160647"/>
                <a:gd name="connsiteX351" fmla="*/ 2318535 w 3032161"/>
                <a:gd name="connsiteY351" fmla="*/ 780402 h 1160647"/>
                <a:gd name="connsiteX352" fmla="*/ 2332722 w 3032161"/>
                <a:gd name="connsiteY352" fmla="*/ 780402 h 1160647"/>
                <a:gd name="connsiteX353" fmla="*/ 2332722 w 3032161"/>
                <a:gd name="connsiteY353" fmla="*/ 767431 h 1160647"/>
                <a:gd name="connsiteX354" fmla="*/ 2348936 w 3032161"/>
                <a:gd name="connsiteY354" fmla="*/ 767431 h 1160647"/>
                <a:gd name="connsiteX355" fmla="*/ 2348936 w 3032161"/>
                <a:gd name="connsiteY355" fmla="*/ 588004 h 1160647"/>
                <a:gd name="connsiteX356" fmla="*/ 2355016 w 3032161"/>
                <a:gd name="connsiteY356" fmla="*/ 581518 h 1160647"/>
                <a:gd name="connsiteX357" fmla="*/ 2427977 w 3032161"/>
                <a:gd name="connsiteY357" fmla="*/ 581518 h 1160647"/>
                <a:gd name="connsiteX358" fmla="*/ 2427977 w 3032161"/>
                <a:gd name="connsiteY358" fmla="*/ 590166 h 1160647"/>
                <a:gd name="connsiteX359" fmla="*/ 2438110 w 3032161"/>
                <a:gd name="connsiteY359" fmla="*/ 590166 h 1160647"/>
                <a:gd name="connsiteX360" fmla="*/ 2438110 w 3032161"/>
                <a:gd name="connsiteY360" fmla="*/ 704740 h 1160647"/>
                <a:gd name="connsiteX361" fmla="*/ 2460404 w 3032161"/>
                <a:gd name="connsiteY361" fmla="*/ 704740 h 1160647"/>
                <a:gd name="connsiteX362" fmla="*/ 2460404 w 3032161"/>
                <a:gd name="connsiteY362" fmla="*/ 637725 h 1160647"/>
                <a:gd name="connsiteX363" fmla="*/ 2486751 w 3032161"/>
                <a:gd name="connsiteY363" fmla="*/ 637725 h 1160647"/>
                <a:gd name="connsiteX364" fmla="*/ 2490804 w 3032161"/>
                <a:gd name="connsiteY364" fmla="*/ 633401 h 1160647"/>
                <a:gd name="connsiteX365" fmla="*/ 2498911 w 3032161"/>
                <a:gd name="connsiteY365" fmla="*/ 633401 h 1160647"/>
                <a:gd name="connsiteX366" fmla="*/ 2502964 w 3032161"/>
                <a:gd name="connsiteY366" fmla="*/ 637725 h 1160647"/>
                <a:gd name="connsiteX367" fmla="*/ 2525258 w 3032161"/>
                <a:gd name="connsiteY367" fmla="*/ 637725 h 1160647"/>
                <a:gd name="connsiteX368" fmla="*/ 2525258 w 3032161"/>
                <a:gd name="connsiteY368" fmla="*/ 520989 h 1160647"/>
                <a:gd name="connsiteX369" fmla="*/ 2582005 w 3032161"/>
                <a:gd name="connsiteY369" fmla="*/ 510180 h 1160647"/>
                <a:gd name="connsiteX370" fmla="*/ 2582005 w 3032161"/>
                <a:gd name="connsiteY370" fmla="*/ 511261 h 1160647"/>
                <a:gd name="connsiteX371" fmla="*/ 2582005 w 3032161"/>
                <a:gd name="connsiteY371" fmla="*/ 518827 h 1160647"/>
                <a:gd name="connsiteX372" fmla="*/ 2608352 w 3032161"/>
                <a:gd name="connsiteY372" fmla="*/ 518827 h 1160647"/>
                <a:gd name="connsiteX373" fmla="*/ 2608352 w 3032161"/>
                <a:gd name="connsiteY373" fmla="*/ 773917 h 1160647"/>
                <a:gd name="connsiteX374" fmla="*/ 2630646 w 3032161"/>
                <a:gd name="connsiteY374" fmla="*/ 773917 h 1160647"/>
                <a:gd name="connsiteX375" fmla="*/ 2630646 w 3032161"/>
                <a:gd name="connsiteY375" fmla="*/ 769593 h 1160647"/>
                <a:gd name="connsiteX376" fmla="*/ 2642806 w 3032161"/>
                <a:gd name="connsiteY376" fmla="*/ 769593 h 1160647"/>
                <a:gd name="connsiteX377" fmla="*/ 2642806 w 3032161"/>
                <a:gd name="connsiteY377" fmla="*/ 773917 h 1160647"/>
                <a:gd name="connsiteX378" fmla="*/ 2667126 w 3032161"/>
                <a:gd name="connsiteY378" fmla="*/ 773917 h 1160647"/>
                <a:gd name="connsiteX379" fmla="*/ 2667126 w 3032161"/>
                <a:gd name="connsiteY379" fmla="*/ 760946 h 1160647"/>
                <a:gd name="connsiteX380" fmla="*/ 2695500 w 3032161"/>
                <a:gd name="connsiteY380" fmla="*/ 760946 h 1160647"/>
                <a:gd name="connsiteX381" fmla="*/ 2707660 w 3032161"/>
                <a:gd name="connsiteY381" fmla="*/ 756622 h 1160647"/>
                <a:gd name="connsiteX382" fmla="*/ 2727927 w 3032161"/>
                <a:gd name="connsiteY382" fmla="*/ 760946 h 1160647"/>
                <a:gd name="connsiteX383" fmla="*/ 2727927 w 3032161"/>
                <a:gd name="connsiteY383" fmla="*/ 743652 h 1160647"/>
                <a:gd name="connsiteX384" fmla="*/ 2736034 w 3032161"/>
                <a:gd name="connsiteY384" fmla="*/ 743652 h 1160647"/>
                <a:gd name="connsiteX385" fmla="*/ 2736034 w 3032161"/>
                <a:gd name="connsiteY385" fmla="*/ 730681 h 1160647"/>
                <a:gd name="connsiteX386" fmla="*/ 2792781 w 3032161"/>
                <a:gd name="connsiteY386" fmla="*/ 730681 h 1160647"/>
                <a:gd name="connsiteX387" fmla="*/ 2792781 w 3032161"/>
                <a:gd name="connsiteY387" fmla="*/ 700416 h 1160647"/>
                <a:gd name="connsiteX388" fmla="*/ 2811021 w 3032161"/>
                <a:gd name="connsiteY388" fmla="*/ 700416 h 1160647"/>
                <a:gd name="connsiteX389" fmla="*/ 2811021 w 3032161"/>
                <a:gd name="connsiteY389" fmla="*/ 693931 h 1160647"/>
                <a:gd name="connsiteX390" fmla="*/ 2823181 w 3032161"/>
                <a:gd name="connsiteY390" fmla="*/ 693931 h 1160647"/>
                <a:gd name="connsiteX391" fmla="*/ 2823181 w 3032161"/>
                <a:gd name="connsiteY391" fmla="*/ 700416 h 1160647"/>
                <a:gd name="connsiteX392" fmla="*/ 2839395 w 3032161"/>
                <a:gd name="connsiteY392" fmla="*/ 700416 h 1160647"/>
                <a:gd name="connsiteX393" fmla="*/ 2839395 w 3032161"/>
                <a:gd name="connsiteY393" fmla="*/ 750137 h 1160647"/>
                <a:gd name="connsiteX394" fmla="*/ 2871822 w 3032161"/>
                <a:gd name="connsiteY394" fmla="*/ 750137 h 1160647"/>
                <a:gd name="connsiteX395" fmla="*/ 2871822 w 3032161"/>
                <a:gd name="connsiteY395" fmla="*/ 724196 h 1160647"/>
                <a:gd name="connsiteX396" fmla="*/ 2910329 w 3032161"/>
                <a:gd name="connsiteY396" fmla="*/ 724196 h 1160647"/>
                <a:gd name="connsiteX397" fmla="*/ 2910329 w 3032161"/>
                <a:gd name="connsiteY397" fmla="*/ 693931 h 1160647"/>
                <a:gd name="connsiteX398" fmla="*/ 2958970 w 3032161"/>
                <a:gd name="connsiteY398" fmla="*/ 693931 h 1160647"/>
                <a:gd name="connsiteX399" fmla="*/ 2958970 w 3032161"/>
                <a:gd name="connsiteY399" fmla="*/ 805087 h 1160647"/>
                <a:gd name="connsiteX400" fmla="*/ 2958970 w 3032161"/>
                <a:gd name="connsiteY400" fmla="*/ 818866 h 1160647"/>
                <a:gd name="connsiteX401" fmla="*/ 3031519 w 3032161"/>
                <a:gd name="connsiteY401" fmla="*/ 818866 h 1160647"/>
                <a:gd name="connsiteX402" fmla="*/ 3031520 w 3032161"/>
                <a:gd name="connsiteY402" fmla="*/ 1160647 h 1160647"/>
                <a:gd name="connsiteX403" fmla="*/ 2054 w 3032161"/>
                <a:gd name="connsiteY403" fmla="*/ 1158314 h 1160647"/>
                <a:gd name="connsiteX404" fmla="*/ 0 w 3032161"/>
                <a:gd name="connsiteY404" fmla="*/ 724196 h 1160647"/>
                <a:gd name="connsiteX405" fmla="*/ 20267 w 3032161"/>
                <a:gd name="connsiteY405" fmla="*/ 724196 h 1160647"/>
                <a:gd name="connsiteX406" fmla="*/ 20774 w 3032161"/>
                <a:gd name="connsiteY406" fmla="*/ 723115 h 1160647"/>
                <a:gd name="connsiteX407" fmla="*/ 24320 w 3032161"/>
                <a:gd name="connsiteY407" fmla="*/ 715549 h 1160647"/>
                <a:gd name="connsiteX408" fmla="*/ 26094 w 3032161"/>
                <a:gd name="connsiteY408" fmla="*/ 715819 h 1160647"/>
                <a:gd name="connsiteX409" fmla="*/ 38507 w 3032161"/>
                <a:gd name="connsiteY409" fmla="*/ 717710 h 1160647"/>
                <a:gd name="connsiteX410" fmla="*/ 39014 w 3032161"/>
                <a:gd name="connsiteY410" fmla="*/ 719062 h 1160647"/>
                <a:gd name="connsiteX411" fmla="*/ 42560 w 3032161"/>
                <a:gd name="connsiteY411" fmla="*/ 728519 h 1160647"/>
                <a:gd name="connsiteX412" fmla="*/ 68907 w 3032161"/>
                <a:gd name="connsiteY412" fmla="*/ 730681 h 1160647"/>
                <a:gd name="connsiteX413" fmla="*/ 68907 w 3032161"/>
                <a:gd name="connsiteY413" fmla="*/ 607460 h 1160647"/>
                <a:gd name="connsiteX414" fmla="*/ 70934 w 3032161"/>
                <a:gd name="connsiteY414" fmla="*/ 607460 h 1160647"/>
                <a:gd name="connsiteX415" fmla="*/ 85121 w 3032161"/>
                <a:gd name="connsiteY415" fmla="*/ 607460 h 1160647"/>
                <a:gd name="connsiteX416" fmla="*/ 85121 w 3032161"/>
                <a:gd name="connsiteY416" fmla="*/ 471268 h 1160647"/>
                <a:gd name="connsiteX417" fmla="*/ 86894 w 3032161"/>
                <a:gd name="connsiteY417" fmla="*/ 471268 h 1160647"/>
                <a:gd name="connsiteX418" fmla="*/ 99308 w 3032161"/>
                <a:gd name="connsiteY418" fmla="*/ 471268 h 1160647"/>
                <a:gd name="connsiteX419" fmla="*/ 99308 w 3032161"/>
                <a:gd name="connsiteY419" fmla="*/ 356694 h 1160647"/>
                <a:gd name="connsiteX420" fmla="*/ 103361 w 3032161"/>
                <a:gd name="connsiteY420" fmla="*/ 328590 h 1160647"/>
                <a:gd name="connsiteX421" fmla="*/ 105388 w 3032161"/>
                <a:gd name="connsiteY421" fmla="*/ 328590 h 1160647"/>
                <a:gd name="connsiteX422" fmla="*/ 119575 w 3032161"/>
                <a:gd name="connsiteY422" fmla="*/ 328590 h 1160647"/>
                <a:gd name="connsiteX423" fmla="*/ 156055 w 3032161"/>
                <a:gd name="connsiteY423" fmla="*/ 246443 h 1160647"/>
                <a:gd name="connsiteX424" fmla="*/ 160109 w 3032161"/>
                <a:gd name="connsiteY424" fmla="*/ 0 h 11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</a:cxnLst>
              <a:rect l="l" t="t" r="r" b="b"/>
              <a:pathLst>
                <a:path w="3032161" h="1160647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2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0" y="471268"/>
                  </a:lnTo>
                  <a:lnTo>
                    <a:pt x="239150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3" y="698525"/>
                  </a:cubicBezTo>
                  <a:lnTo>
                    <a:pt x="261443" y="700416"/>
                  </a:lnTo>
                  <a:cubicBezTo>
                    <a:pt x="261445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8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699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6" y="687446"/>
                  </a:lnTo>
                  <a:lnTo>
                    <a:pt x="486406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1" y="735005"/>
                  </a:lnTo>
                  <a:lnTo>
                    <a:pt x="605981" y="758784"/>
                  </a:lnTo>
                  <a:lnTo>
                    <a:pt x="608007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8" y="696093"/>
                    <a:pt x="650568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5" y="605298"/>
                  </a:lnTo>
                  <a:lnTo>
                    <a:pt x="682995" y="605298"/>
                  </a:lnTo>
                  <a:lnTo>
                    <a:pt x="682995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6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3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3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0" y="687446"/>
                  </a:lnTo>
                  <a:lnTo>
                    <a:pt x="832970" y="688526"/>
                  </a:lnTo>
                  <a:lnTo>
                    <a:pt x="832970" y="696093"/>
                  </a:lnTo>
                  <a:lnTo>
                    <a:pt x="834237" y="696093"/>
                  </a:lnTo>
                  <a:lnTo>
                    <a:pt x="843104" y="696093"/>
                  </a:lnTo>
                  <a:lnTo>
                    <a:pt x="843104" y="698254"/>
                  </a:lnTo>
                  <a:lnTo>
                    <a:pt x="843104" y="713387"/>
                  </a:lnTo>
                  <a:cubicBezTo>
                    <a:pt x="847157" y="713387"/>
                    <a:pt x="847157" y="713387"/>
                    <a:pt x="847157" y="711495"/>
                  </a:cubicBezTo>
                  <a:lnTo>
                    <a:pt x="847157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4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8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5" y="611783"/>
                  </a:cubicBezTo>
                  <a:cubicBezTo>
                    <a:pt x="946465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2" y="564224"/>
                  </a:lnTo>
                  <a:lnTo>
                    <a:pt x="997132" y="596651"/>
                  </a:lnTo>
                  <a:lnTo>
                    <a:pt x="997892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6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6" y="490724"/>
                  </a:lnTo>
                  <a:lnTo>
                    <a:pt x="1053880" y="490724"/>
                  </a:lnTo>
                  <a:lnTo>
                    <a:pt x="1053880" y="491805"/>
                  </a:lnTo>
                  <a:lnTo>
                    <a:pt x="1053880" y="499371"/>
                  </a:lnTo>
                  <a:lnTo>
                    <a:pt x="1054640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7" y="499371"/>
                  </a:lnTo>
                  <a:lnTo>
                    <a:pt x="1122787" y="500992"/>
                  </a:lnTo>
                  <a:lnTo>
                    <a:pt x="1122787" y="512342"/>
                  </a:lnTo>
                  <a:lnTo>
                    <a:pt x="1149134" y="512342"/>
                  </a:lnTo>
                  <a:lnTo>
                    <a:pt x="1149134" y="542606"/>
                  </a:lnTo>
                  <a:lnTo>
                    <a:pt x="1149894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8" y="551254"/>
                    <a:pt x="1159268" y="551254"/>
                    <a:pt x="1159268" y="581518"/>
                  </a:cubicBezTo>
                  <a:lnTo>
                    <a:pt x="1160028" y="581518"/>
                  </a:lnTo>
                  <a:lnTo>
                    <a:pt x="1165348" y="581518"/>
                  </a:lnTo>
                  <a:lnTo>
                    <a:pt x="1165348" y="582329"/>
                  </a:lnTo>
                  <a:lnTo>
                    <a:pt x="1165348" y="588004"/>
                  </a:lnTo>
                  <a:lnTo>
                    <a:pt x="1166361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1" y="678798"/>
                  </a:lnTo>
                  <a:lnTo>
                    <a:pt x="1207908" y="678798"/>
                  </a:lnTo>
                  <a:cubicBezTo>
                    <a:pt x="1209935" y="680960"/>
                    <a:pt x="1209935" y="680960"/>
                    <a:pt x="1209935" y="682852"/>
                  </a:cubicBezTo>
                  <a:lnTo>
                    <a:pt x="1209935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5" y="680960"/>
                  </a:lnTo>
                  <a:lnTo>
                    <a:pt x="1250469" y="680960"/>
                  </a:lnTo>
                  <a:lnTo>
                    <a:pt x="1250469" y="767431"/>
                  </a:lnTo>
                  <a:lnTo>
                    <a:pt x="1251229" y="767431"/>
                  </a:lnTo>
                  <a:lnTo>
                    <a:pt x="1256549" y="767431"/>
                  </a:lnTo>
                  <a:cubicBezTo>
                    <a:pt x="1256553" y="767423"/>
                    <a:pt x="1256612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2" y="726358"/>
                  </a:lnTo>
                  <a:lnTo>
                    <a:pt x="1272762" y="726358"/>
                  </a:lnTo>
                  <a:lnTo>
                    <a:pt x="1272762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39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8" y="618292"/>
                    <a:pt x="1303394" y="619258"/>
                    <a:pt x="1313296" y="661504"/>
                  </a:cubicBezTo>
                  <a:lnTo>
                    <a:pt x="1314309" y="661504"/>
                  </a:lnTo>
                  <a:lnTo>
                    <a:pt x="1321403" y="661504"/>
                  </a:lnTo>
                  <a:lnTo>
                    <a:pt x="1321403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3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0" y="676637"/>
                  </a:lnTo>
                  <a:lnTo>
                    <a:pt x="1392337" y="676637"/>
                  </a:lnTo>
                  <a:lnTo>
                    <a:pt x="1392337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7" y="652857"/>
                  </a:lnTo>
                  <a:lnTo>
                    <a:pt x="1422737" y="652857"/>
                  </a:lnTo>
                  <a:lnTo>
                    <a:pt x="1422737" y="650966"/>
                  </a:lnTo>
                  <a:lnTo>
                    <a:pt x="1422737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1" y="644210"/>
                  </a:lnTo>
                  <a:lnTo>
                    <a:pt x="1445031" y="643399"/>
                  </a:lnTo>
                  <a:lnTo>
                    <a:pt x="1445031" y="637725"/>
                  </a:lnTo>
                  <a:lnTo>
                    <a:pt x="1445791" y="637725"/>
                  </a:lnTo>
                  <a:lnTo>
                    <a:pt x="1451111" y="637725"/>
                  </a:lnTo>
                  <a:lnTo>
                    <a:pt x="1451111" y="639076"/>
                  </a:lnTo>
                  <a:lnTo>
                    <a:pt x="1451111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8" y="786887"/>
                  </a:lnTo>
                  <a:lnTo>
                    <a:pt x="1501778" y="786887"/>
                  </a:lnTo>
                  <a:lnTo>
                    <a:pt x="1501778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2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39" y="756622"/>
                  </a:lnTo>
                  <a:lnTo>
                    <a:pt x="1574739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6" y="789049"/>
                  </a:lnTo>
                  <a:lnTo>
                    <a:pt x="1673096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lnTo>
                    <a:pt x="1748250" y="805087"/>
                  </a:ln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39" y="642059"/>
                  </a:lnTo>
                  <a:lnTo>
                    <a:pt x="2014439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6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3" y="404253"/>
                    <a:pt x="2105733" y="391282"/>
                    <a:pt x="2128026" y="382635"/>
                  </a:cubicBezTo>
                  <a:cubicBezTo>
                    <a:pt x="2125999" y="380473"/>
                    <a:pt x="2123973" y="378311"/>
                    <a:pt x="2121946" y="378311"/>
                  </a:cubicBezTo>
                  <a:cubicBezTo>
                    <a:pt x="2121946" y="365341"/>
                    <a:pt x="2119919" y="363179"/>
                    <a:pt x="2130053" y="354532"/>
                  </a:cubicBezTo>
                  <a:lnTo>
                    <a:pt x="2130053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6" y="313458"/>
                    <a:pt x="2146266" y="311296"/>
                  </a:cubicBezTo>
                  <a:lnTo>
                    <a:pt x="2146266" y="233472"/>
                  </a:lnTo>
                  <a:cubicBezTo>
                    <a:pt x="2146266" y="231310"/>
                    <a:pt x="2144240" y="229149"/>
                    <a:pt x="2144240" y="226987"/>
                  </a:cubicBezTo>
                  <a:lnTo>
                    <a:pt x="2150320" y="220501"/>
                  </a:lnTo>
                  <a:lnTo>
                    <a:pt x="2150320" y="162133"/>
                  </a:lnTo>
                  <a:cubicBezTo>
                    <a:pt x="2150320" y="159972"/>
                    <a:pt x="2150320" y="159972"/>
                    <a:pt x="2152346" y="157810"/>
                  </a:cubicBezTo>
                  <a:lnTo>
                    <a:pt x="2152346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3" y="121060"/>
                    <a:pt x="2160453" y="140516"/>
                    <a:pt x="2160453" y="157810"/>
                  </a:cubicBezTo>
                  <a:cubicBezTo>
                    <a:pt x="2162480" y="181589"/>
                    <a:pt x="2162480" y="201045"/>
                    <a:pt x="2162480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4" y="363179"/>
                    <a:pt x="2190854" y="363179"/>
                    <a:pt x="2190854" y="378311"/>
                  </a:cubicBezTo>
                  <a:cubicBezTo>
                    <a:pt x="2188827" y="378311"/>
                    <a:pt x="2186800" y="380473"/>
                    <a:pt x="2184774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0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1" y="732843"/>
                  </a:lnTo>
                  <a:cubicBezTo>
                    <a:pt x="2253681" y="730681"/>
                    <a:pt x="2255708" y="728519"/>
                    <a:pt x="2255708" y="726358"/>
                  </a:cubicBezTo>
                  <a:lnTo>
                    <a:pt x="2261788" y="726358"/>
                  </a:lnTo>
                  <a:cubicBezTo>
                    <a:pt x="2261788" y="728519"/>
                    <a:pt x="2261788" y="730681"/>
                    <a:pt x="2263815" y="735005"/>
                  </a:cubicBezTo>
                  <a:lnTo>
                    <a:pt x="2275975" y="735005"/>
                  </a:lnTo>
                  <a:lnTo>
                    <a:pt x="2275975" y="728519"/>
                  </a:lnTo>
                  <a:lnTo>
                    <a:pt x="2298268" y="728519"/>
                  </a:lnTo>
                  <a:lnTo>
                    <a:pt x="2298268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2" y="780402"/>
                  </a:lnTo>
                  <a:lnTo>
                    <a:pt x="2332722" y="767431"/>
                  </a:lnTo>
                  <a:lnTo>
                    <a:pt x="2348936" y="767431"/>
                  </a:lnTo>
                  <a:lnTo>
                    <a:pt x="2348936" y="588004"/>
                  </a:lnTo>
                  <a:lnTo>
                    <a:pt x="2355016" y="581518"/>
                  </a:lnTo>
                  <a:lnTo>
                    <a:pt x="2427977" y="581518"/>
                  </a:lnTo>
                  <a:lnTo>
                    <a:pt x="2427977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4" y="704740"/>
                  </a:lnTo>
                  <a:lnTo>
                    <a:pt x="2460404" y="637725"/>
                  </a:lnTo>
                  <a:lnTo>
                    <a:pt x="2486751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4" y="637725"/>
                  </a:cubicBezTo>
                  <a:lnTo>
                    <a:pt x="2525258" y="637725"/>
                  </a:lnTo>
                  <a:lnTo>
                    <a:pt x="2525258" y="520989"/>
                  </a:lnTo>
                  <a:cubicBezTo>
                    <a:pt x="2525272" y="520986"/>
                    <a:pt x="2526139" y="520822"/>
                    <a:pt x="2582005" y="510180"/>
                  </a:cubicBezTo>
                  <a:lnTo>
                    <a:pt x="2582005" y="511261"/>
                  </a:lnTo>
                  <a:lnTo>
                    <a:pt x="2582005" y="518827"/>
                  </a:lnTo>
                  <a:lnTo>
                    <a:pt x="2608352" y="518827"/>
                  </a:lnTo>
                  <a:lnTo>
                    <a:pt x="2608352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6" y="773917"/>
                  </a:lnTo>
                  <a:lnTo>
                    <a:pt x="2667126" y="760946"/>
                  </a:lnTo>
                  <a:lnTo>
                    <a:pt x="2695500" y="760946"/>
                  </a:lnTo>
                  <a:cubicBezTo>
                    <a:pt x="2699553" y="756622"/>
                    <a:pt x="2703607" y="756622"/>
                    <a:pt x="2707660" y="756622"/>
                  </a:cubicBezTo>
                  <a:cubicBezTo>
                    <a:pt x="2713740" y="760946"/>
                    <a:pt x="2721847" y="760946"/>
                    <a:pt x="2727927" y="760946"/>
                  </a:cubicBezTo>
                  <a:lnTo>
                    <a:pt x="2727927" y="743652"/>
                  </a:lnTo>
                  <a:lnTo>
                    <a:pt x="2736034" y="743652"/>
                  </a:lnTo>
                  <a:lnTo>
                    <a:pt x="2736034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1" y="700416"/>
                  </a:lnTo>
                  <a:lnTo>
                    <a:pt x="2811021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2" y="750137"/>
                  </a:lnTo>
                  <a:lnTo>
                    <a:pt x="2871822" y="724196"/>
                  </a:lnTo>
                  <a:lnTo>
                    <a:pt x="2910329" y="724196"/>
                  </a:lnTo>
                  <a:lnTo>
                    <a:pt x="2910329" y="693931"/>
                  </a:lnTo>
                  <a:lnTo>
                    <a:pt x="2958970" y="693931"/>
                  </a:lnTo>
                  <a:lnTo>
                    <a:pt x="2958970" y="805087"/>
                  </a:lnTo>
                  <a:lnTo>
                    <a:pt x="2958970" y="818866"/>
                  </a:lnTo>
                  <a:lnTo>
                    <a:pt x="3031519" y="818866"/>
                  </a:lnTo>
                  <a:cubicBezTo>
                    <a:pt x="3029295" y="939467"/>
                    <a:pt x="3033744" y="999999"/>
                    <a:pt x="3031520" y="1160647"/>
                  </a:cubicBezTo>
                  <a:lnTo>
                    <a:pt x="2054" y="1158314"/>
                  </a:lnTo>
                  <a:cubicBezTo>
                    <a:pt x="1369" y="1010750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8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2" y="715568"/>
                    <a:pt x="26094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Rectangle 35">
              <a:extLst>
                <a:ext uri="{FF2B5EF4-FFF2-40B4-BE49-F238E27FC236}">
                  <a16:creationId xmlns:a16="http://schemas.microsoft.com/office/drawing/2014/main" id="{49DF521B-B201-4F00-8E30-06207AFCF0B8}"/>
                </a:ext>
              </a:extLst>
            </p:cNvPr>
            <p:cNvSpPr/>
            <p:nvPr/>
          </p:nvSpPr>
          <p:spPr>
            <a:xfrm>
              <a:off x="3024845" y="1883798"/>
              <a:ext cx="3024845" cy="689379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56055 w 3024845"/>
                <a:gd name="connsiteY0" fmla="*/ 164295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423" fmla="*/ 156055 w 3024845"/>
                <a:gd name="connsiteY423" fmla="*/ 164295 h 1078499"/>
                <a:gd name="connsiteX0" fmla="*/ 119575 w 3024845"/>
                <a:gd name="connsiteY0" fmla="*/ 246442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58427 w 3024845"/>
                <a:gd name="connsiteY325" fmla="*/ 17294 h 1078499"/>
                <a:gd name="connsiteX326" fmla="*/ 2160453 w 3024845"/>
                <a:gd name="connsiteY326" fmla="*/ 75662 h 1078499"/>
                <a:gd name="connsiteX327" fmla="*/ 2162480 w 3024845"/>
                <a:gd name="connsiteY327" fmla="*/ 138353 h 1078499"/>
                <a:gd name="connsiteX328" fmla="*/ 2168560 w 3024845"/>
                <a:gd name="connsiteY328" fmla="*/ 144839 h 1078499"/>
                <a:gd name="connsiteX329" fmla="*/ 2166533 w 3024845"/>
                <a:gd name="connsiteY329" fmla="*/ 151324 h 1078499"/>
                <a:gd name="connsiteX330" fmla="*/ 2166533 w 3024845"/>
                <a:gd name="connsiteY330" fmla="*/ 229148 h 1078499"/>
                <a:gd name="connsiteX331" fmla="*/ 2168560 w 3024845"/>
                <a:gd name="connsiteY331" fmla="*/ 233472 h 1078499"/>
                <a:gd name="connsiteX332" fmla="*/ 2168560 w 3024845"/>
                <a:gd name="connsiteY332" fmla="*/ 255090 h 1078499"/>
                <a:gd name="connsiteX333" fmla="*/ 2182747 w 3024845"/>
                <a:gd name="connsiteY333" fmla="*/ 255090 h 1078499"/>
                <a:gd name="connsiteX334" fmla="*/ 2182747 w 3024845"/>
                <a:gd name="connsiteY334" fmla="*/ 272384 h 1078499"/>
                <a:gd name="connsiteX335" fmla="*/ 2190854 w 3024845"/>
                <a:gd name="connsiteY335" fmla="*/ 296163 h 1078499"/>
                <a:gd name="connsiteX336" fmla="*/ 2184774 w 3024845"/>
                <a:gd name="connsiteY336" fmla="*/ 300487 h 1078499"/>
                <a:gd name="connsiteX337" fmla="*/ 2172613 w 3024845"/>
                <a:gd name="connsiteY337" fmla="*/ 322105 h 1078499"/>
                <a:gd name="connsiteX338" fmla="*/ 2180720 w 3024845"/>
                <a:gd name="connsiteY338" fmla="*/ 575033 h 1078499"/>
                <a:gd name="connsiteX339" fmla="*/ 2245574 w 3024845"/>
                <a:gd name="connsiteY339" fmla="*/ 575033 h 1078499"/>
                <a:gd name="connsiteX340" fmla="*/ 2245574 w 3024845"/>
                <a:gd name="connsiteY340" fmla="*/ 650695 h 1078499"/>
                <a:gd name="connsiteX341" fmla="*/ 2253681 w 3024845"/>
                <a:gd name="connsiteY341" fmla="*/ 650695 h 1078499"/>
                <a:gd name="connsiteX342" fmla="*/ 2255708 w 3024845"/>
                <a:gd name="connsiteY342" fmla="*/ 644210 h 1078499"/>
                <a:gd name="connsiteX343" fmla="*/ 2261788 w 3024845"/>
                <a:gd name="connsiteY343" fmla="*/ 644210 h 1078499"/>
                <a:gd name="connsiteX344" fmla="*/ 2263815 w 3024845"/>
                <a:gd name="connsiteY344" fmla="*/ 652857 h 1078499"/>
                <a:gd name="connsiteX345" fmla="*/ 2275975 w 3024845"/>
                <a:gd name="connsiteY345" fmla="*/ 652857 h 1078499"/>
                <a:gd name="connsiteX346" fmla="*/ 2275975 w 3024845"/>
                <a:gd name="connsiteY346" fmla="*/ 646371 h 1078499"/>
                <a:gd name="connsiteX347" fmla="*/ 2298268 w 3024845"/>
                <a:gd name="connsiteY347" fmla="*/ 646371 h 1078499"/>
                <a:gd name="connsiteX348" fmla="*/ 2298268 w 3024845"/>
                <a:gd name="connsiteY348" fmla="*/ 652857 h 1078499"/>
                <a:gd name="connsiteX349" fmla="*/ 2318535 w 3024845"/>
                <a:gd name="connsiteY349" fmla="*/ 652857 h 1078499"/>
                <a:gd name="connsiteX350" fmla="*/ 2318535 w 3024845"/>
                <a:gd name="connsiteY350" fmla="*/ 698254 h 1078499"/>
                <a:gd name="connsiteX351" fmla="*/ 2332722 w 3024845"/>
                <a:gd name="connsiteY351" fmla="*/ 698254 h 1078499"/>
                <a:gd name="connsiteX352" fmla="*/ 2332722 w 3024845"/>
                <a:gd name="connsiteY352" fmla="*/ 685283 h 1078499"/>
                <a:gd name="connsiteX353" fmla="*/ 2348936 w 3024845"/>
                <a:gd name="connsiteY353" fmla="*/ 685283 h 1078499"/>
                <a:gd name="connsiteX354" fmla="*/ 2348936 w 3024845"/>
                <a:gd name="connsiteY354" fmla="*/ 505856 h 1078499"/>
                <a:gd name="connsiteX355" fmla="*/ 2355016 w 3024845"/>
                <a:gd name="connsiteY355" fmla="*/ 499370 h 1078499"/>
                <a:gd name="connsiteX356" fmla="*/ 2427977 w 3024845"/>
                <a:gd name="connsiteY356" fmla="*/ 499370 h 1078499"/>
                <a:gd name="connsiteX357" fmla="*/ 2427977 w 3024845"/>
                <a:gd name="connsiteY357" fmla="*/ 508018 h 1078499"/>
                <a:gd name="connsiteX358" fmla="*/ 2438110 w 3024845"/>
                <a:gd name="connsiteY358" fmla="*/ 508018 h 1078499"/>
                <a:gd name="connsiteX359" fmla="*/ 2438110 w 3024845"/>
                <a:gd name="connsiteY359" fmla="*/ 622592 h 1078499"/>
                <a:gd name="connsiteX360" fmla="*/ 2460404 w 3024845"/>
                <a:gd name="connsiteY360" fmla="*/ 622592 h 1078499"/>
                <a:gd name="connsiteX361" fmla="*/ 2460404 w 3024845"/>
                <a:gd name="connsiteY361" fmla="*/ 555577 h 1078499"/>
                <a:gd name="connsiteX362" fmla="*/ 2486751 w 3024845"/>
                <a:gd name="connsiteY362" fmla="*/ 555577 h 1078499"/>
                <a:gd name="connsiteX363" fmla="*/ 2490804 w 3024845"/>
                <a:gd name="connsiteY363" fmla="*/ 551253 h 1078499"/>
                <a:gd name="connsiteX364" fmla="*/ 2498911 w 3024845"/>
                <a:gd name="connsiteY364" fmla="*/ 551253 h 1078499"/>
                <a:gd name="connsiteX365" fmla="*/ 2502964 w 3024845"/>
                <a:gd name="connsiteY365" fmla="*/ 555577 h 1078499"/>
                <a:gd name="connsiteX366" fmla="*/ 2525258 w 3024845"/>
                <a:gd name="connsiteY366" fmla="*/ 555577 h 1078499"/>
                <a:gd name="connsiteX367" fmla="*/ 2525258 w 3024845"/>
                <a:gd name="connsiteY367" fmla="*/ 438841 h 1078499"/>
                <a:gd name="connsiteX368" fmla="*/ 2582005 w 3024845"/>
                <a:gd name="connsiteY368" fmla="*/ 428032 h 1078499"/>
                <a:gd name="connsiteX369" fmla="*/ 2582005 w 3024845"/>
                <a:gd name="connsiteY369" fmla="*/ 429113 h 1078499"/>
                <a:gd name="connsiteX370" fmla="*/ 2582005 w 3024845"/>
                <a:gd name="connsiteY370" fmla="*/ 436679 h 1078499"/>
                <a:gd name="connsiteX371" fmla="*/ 2608352 w 3024845"/>
                <a:gd name="connsiteY371" fmla="*/ 436679 h 1078499"/>
                <a:gd name="connsiteX372" fmla="*/ 2608352 w 3024845"/>
                <a:gd name="connsiteY372" fmla="*/ 691769 h 1078499"/>
                <a:gd name="connsiteX373" fmla="*/ 2630646 w 3024845"/>
                <a:gd name="connsiteY373" fmla="*/ 691769 h 1078499"/>
                <a:gd name="connsiteX374" fmla="*/ 2630646 w 3024845"/>
                <a:gd name="connsiteY374" fmla="*/ 687445 h 1078499"/>
                <a:gd name="connsiteX375" fmla="*/ 2642806 w 3024845"/>
                <a:gd name="connsiteY375" fmla="*/ 687445 h 1078499"/>
                <a:gd name="connsiteX376" fmla="*/ 2642806 w 3024845"/>
                <a:gd name="connsiteY376" fmla="*/ 691769 h 1078499"/>
                <a:gd name="connsiteX377" fmla="*/ 2667126 w 3024845"/>
                <a:gd name="connsiteY377" fmla="*/ 691769 h 1078499"/>
                <a:gd name="connsiteX378" fmla="*/ 2667126 w 3024845"/>
                <a:gd name="connsiteY378" fmla="*/ 678798 h 1078499"/>
                <a:gd name="connsiteX379" fmla="*/ 2695500 w 3024845"/>
                <a:gd name="connsiteY379" fmla="*/ 678798 h 1078499"/>
                <a:gd name="connsiteX380" fmla="*/ 2707660 w 3024845"/>
                <a:gd name="connsiteY380" fmla="*/ 674474 h 1078499"/>
                <a:gd name="connsiteX381" fmla="*/ 2727927 w 3024845"/>
                <a:gd name="connsiteY381" fmla="*/ 678798 h 1078499"/>
                <a:gd name="connsiteX382" fmla="*/ 2727927 w 3024845"/>
                <a:gd name="connsiteY382" fmla="*/ 661504 h 1078499"/>
                <a:gd name="connsiteX383" fmla="*/ 2736034 w 3024845"/>
                <a:gd name="connsiteY383" fmla="*/ 661504 h 1078499"/>
                <a:gd name="connsiteX384" fmla="*/ 2736034 w 3024845"/>
                <a:gd name="connsiteY384" fmla="*/ 648533 h 1078499"/>
                <a:gd name="connsiteX385" fmla="*/ 2792781 w 3024845"/>
                <a:gd name="connsiteY385" fmla="*/ 648533 h 1078499"/>
                <a:gd name="connsiteX386" fmla="*/ 2792781 w 3024845"/>
                <a:gd name="connsiteY386" fmla="*/ 618268 h 1078499"/>
                <a:gd name="connsiteX387" fmla="*/ 2811021 w 3024845"/>
                <a:gd name="connsiteY387" fmla="*/ 618268 h 1078499"/>
                <a:gd name="connsiteX388" fmla="*/ 2811021 w 3024845"/>
                <a:gd name="connsiteY388" fmla="*/ 611783 h 1078499"/>
                <a:gd name="connsiteX389" fmla="*/ 2823181 w 3024845"/>
                <a:gd name="connsiteY389" fmla="*/ 611783 h 1078499"/>
                <a:gd name="connsiteX390" fmla="*/ 2823181 w 3024845"/>
                <a:gd name="connsiteY390" fmla="*/ 618268 h 1078499"/>
                <a:gd name="connsiteX391" fmla="*/ 2839395 w 3024845"/>
                <a:gd name="connsiteY391" fmla="*/ 618268 h 1078499"/>
                <a:gd name="connsiteX392" fmla="*/ 2839395 w 3024845"/>
                <a:gd name="connsiteY392" fmla="*/ 667989 h 1078499"/>
                <a:gd name="connsiteX393" fmla="*/ 2871822 w 3024845"/>
                <a:gd name="connsiteY393" fmla="*/ 667989 h 1078499"/>
                <a:gd name="connsiteX394" fmla="*/ 2871822 w 3024845"/>
                <a:gd name="connsiteY394" fmla="*/ 642048 h 1078499"/>
                <a:gd name="connsiteX395" fmla="*/ 2910329 w 3024845"/>
                <a:gd name="connsiteY395" fmla="*/ 642048 h 1078499"/>
                <a:gd name="connsiteX396" fmla="*/ 2910329 w 3024845"/>
                <a:gd name="connsiteY396" fmla="*/ 611783 h 1078499"/>
                <a:gd name="connsiteX397" fmla="*/ 2958970 w 3024845"/>
                <a:gd name="connsiteY397" fmla="*/ 611783 h 1078499"/>
                <a:gd name="connsiteX398" fmla="*/ 2958970 w 3024845"/>
                <a:gd name="connsiteY398" fmla="*/ 722939 h 1078499"/>
                <a:gd name="connsiteX399" fmla="*/ 2958970 w 3024845"/>
                <a:gd name="connsiteY399" fmla="*/ 736718 h 1078499"/>
                <a:gd name="connsiteX400" fmla="*/ 3024845 w 3024845"/>
                <a:gd name="connsiteY400" fmla="*/ 736718 h 1078499"/>
                <a:gd name="connsiteX401" fmla="*/ 3024845 w 3024845"/>
                <a:gd name="connsiteY401" fmla="*/ 1078499 h 1078499"/>
                <a:gd name="connsiteX402" fmla="*/ 2054 w 3024845"/>
                <a:gd name="connsiteY402" fmla="*/ 1076166 h 1078499"/>
                <a:gd name="connsiteX403" fmla="*/ 0 w 3024845"/>
                <a:gd name="connsiteY403" fmla="*/ 642048 h 1078499"/>
                <a:gd name="connsiteX404" fmla="*/ 20267 w 3024845"/>
                <a:gd name="connsiteY404" fmla="*/ 642048 h 1078499"/>
                <a:gd name="connsiteX405" fmla="*/ 20774 w 3024845"/>
                <a:gd name="connsiteY405" fmla="*/ 640967 h 1078499"/>
                <a:gd name="connsiteX406" fmla="*/ 24320 w 3024845"/>
                <a:gd name="connsiteY406" fmla="*/ 633401 h 1078499"/>
                <a:gd name="connsiteX407" fmla="*/ 26094 w 3024845"/>
                <a:gd name="connsiteY407" fmla="*/ 633671 h 1078499"/>
                <a:gd name="connsiteX408" fmla="*/ 38507 w 3024845"/>
                <a:gd name="connsiteY408" fmla="*/ 635562 h 1078499"/>
                <a:gd name="connsiteX409" fmla="*/ 39014 w 3024845"/>
                <a:gd name="connsiteY409" fmla="*/ 636914 h 1078499"/>
                <a:gd name="connsiteX410" fmla="*/ 42560 w 3024845"/>
                <a:gd name="connsiteY410" fmla="*/ 646371 h 1078499"/>
                <a:gd name="connsiteX411" fmla="*/ 68907 w 3024845"/>
                <a:gd name="connsiteY411" fmla="*/ 648533 h 1078499"/>
                <a:gd name="connsiteX412" fmla="*/ 68907 w 3024845"/>
                <a:gd name="connsiteY412" fmla="*/ 525312 h 1078499"/>
                <a:gd name="connsiteX413" fmla="*/ 70934 w 3024845"/>
                <a:gd name="connsiteY413" fmla="*/ 525312 h 1078499"/>
                <a:gd name="connsiteX414" fmla="*/ 85121 w 3024845"/>
                <a:gd name="connsiteY414" fmla="*/ 525312 h 1078499"/>
                <a:gd name="connsiteX415" fmla="*/ 85121 w 3024845"/>
                <a:gd name="connsiteY415" fmla="*/ 389120 h 1078499"/>
                <a:gd name="connsiteX416" fmla="*/ 86894 w 3024845"/>
                <a:gd name="connsiteY416" fmla="*/ 389120 h 1078499"/>
                <a:gd name="connsiteX417" fmla="*/ 99308 w 3024845"/>
                <a:gd name="connsiteY417" fmla="*/ 389120 h 1078499"/>
                <a:gd name="connsiteX418" fmla="*/ 99308 w 3024845"/>
                <a:gd name="connsiteY418" fmla="*/ 274546 h 1078499"/>
                <a:gd name="connsiteX419" fmla="*/ 103361 w 3024845"/>
                <a:gd name="connsiteY419" fmla="*/ 246442 h 1078499"/>
                <a:gd name="connsiteX420" fmla="*/ 105388 w 3024845"/>
                <a:gd name="connsiteY420" fmla="*/ 246442 h 1078499"/>
                <a:gd name="connsiteX421" fmla="*/ 119575 w 3024845"/>
                <a:gd name="connsiteY421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0453 w 3024845"/>
                <a:gd name="connsiteY325" fmla="*/ 75662 h 1078499"/>
                <a:gd name="connsiteX326" fmla="*/ 2162480 w 3024845"/>
                <a:gd name="connsiteY326" fmla="*/ 138353 h 1078499"/>
                <a:gd name="connsiteX327" fmla="*/ 2168560 w 3024845"/>
                <a:gd name="connsiteY327" fmla="*/ 144839 h 1078499"/>
                <a:gd name="connsiteX328" fmla="*/ 2166533 w 3024845"/>
                <a:gd name="connsiteY328" fmla="*/ 151324 h 1078499"/>
                <a:gd name="connsiteX329" fmla="*/ 2166533 w 3024845"/>
                <a:gd name="connsiteY329" fmla="*/ 229148 h 1078499"/>
                <a:gd name="connsiteX330" fmla="*/ 2168560 w 3024845"/>
                <a:gd name="connsiteY330" fmla="*/ 233472 h 1078499"/>
                <a:gd name="connsiteX331" fmla="*/ 2168560 w 3024845"/>
                <a:gd name="connsiteY331" fmla="*/ 255090 h 1078499"/>
                <a:gd name="connsiteX332" fmla="*/ 2182747 w 3024845"/>
                <a:gd name="connsiteY332" fmla="*/ 255090 h 1078499"/>
                <a:gd name="connsiteX333" fmla="*/ 2182747 w 3024845"/>
                <a:gd name="connsiteY333" fmla="*/ 272384 h 1078499"/>
                <a:gd name="connsiteX334" fmla="*/ 2190854 w 3024845"/>
                <a:gd name="connsiteY334" fmla="*/ 296163 h 1078499"/>
                <a:gd name="connsiteX335" fmla="*/ 2184774 w 3024845"/>
                <a:gd name="connsiteY335" fmla="*/ 300487 h 1078499"/>
                <a:gd name="connsiteX336" fmla="*/ 2172613 w 3024845"/>
                <a:gd name="connsiteY336" fmla="*/ 322105 h 1078499"/>
                <a:gd name="connsiteX337" fmla="*/ 2180720 w 3024845"/>
                <a:gd name="connsiteY337" fmla="*/ 575033 h 1078499"/>
                <a:gd name="connsiteX338" fmla="*/ 2245574 w 3024845"/>
                <a:gd name="connsiteY338" fmla="*/ 575033 h 1078499"/>
                <a:gd name="connsiteX339" fmla="*/ 2245574 w 3024845"/>
                <a:gd name="connsiteY339" fmla="*/ 650695 h 1078499"/>
                <a:gd name="connsiteX340" fmla="*/ 2253681 w 3024845"/>
                <a:gd name="connsiteY340" fmla="*/ 650695 h 1078499"/>
                <a:gd name="connsiteX341" fmla="*/ 2255708 w 3024845"/>
                <a:gd name="connsiteY341" fmla="*/ 644210 h 1078499"/>
                <a:gd name="connsiteX342" fmla="*/ 2261788 w 3024845"/>
                <a:gd name="connsiteY342" fmla="*/ 644210 h 1078499"/>
                <a:gd name="connsiteX343" fmla="*/ 2263815 w 3024845"/>
                <a:gd name="connsiteY343" fmla="*/ 652857 h 1078499"/>
                <a:gd name="connsiteX344" fmla="*/ 2275975 w 3024845"/>
                <a:gd name="connsiteY344" fmla="*/ 652857 h 1078499"/>
                <a:gd name="connsiteX345" fmla="*/ 2275975 w 3024845"/>
                <a:gd name="connsiteY345" fmla="*/ 646371 h 1078499"/>
                <a:gd name="connsiteX346" fmla="*/ 2298268 w 3024845"/>
                <a:gd name="connsiteY346" fmla="*/ 646371 h 1078499"/>
                <a:gd name="connsiteX347" fmla="*/ 2298268 w 3024845"/>
                <a:gd name="connsiteY347" fmla="*/ 652857 h 1078499"/>
                <a:gd name="connsiteX348" fmla="*/ 2318535 w 3024845"/>
                <a:gd name="connsiteY348" fmla="*/ 652857 h 1078499"/>
                <a:gd name="connsiteX349" fmla="*/ 2318535 w 3024845"/>
                <a:gd name="connsiteY349" fmla="*/ 698254 h 1078499"/>
                <a:gd name="connsiteX350" fmla="*/ 2332722 w 3024845"/>
                <a:gd name="connsiteY350" fmla="*/ 698254 h 1078499"/>
                <a:gd name="connsiteX351" fmla="*/ 2332722 w 3024845"/>
                <a:gd name="connsiteY351" fmla="*/ 685283 h 1078499"/>
                <a:gd name="connsiteX352" fmla="*/ 2348936 w 3024845"/>
                <a:gd name="connsiteY352" fmla="*/ 685283 h 1078499"/>
                <a:gd name="connsiteX353" fmla="*/ 2348936 w 3024845"/>
                <a:gd name="connsiteY353" fmla="*/ 505856 h 1078499"/>
                <a:gd name="connsiteX354" fmla="*/ 2355016 w 3024845"/>
                <a:gd name="connsiteY354" fmla="*/ 499370 h 1078499"/>
                <a:gd name="connsiteX355" fmla="*/ 2427977 w 3024845"/>
                <a:gd name="connsiteY355" fmla="*/ 499370 h 1078499"/>
                <a:gd name="connsiteX356" fmla="*/ 2427977 w 3024845"/>
                <a:gd name="connsiteY356" fmla="*/ 508018 h 1078499"/>
                <a:gd name="connsiteX357" fmla="*/ 2438110 w 3024845"/>
                <a:gd name="connsiteY357" fmla="*/ 508018 h 1078499"/>
                <a:gd name="connsiteX358" fmla="*/ 2438110 w 3024845"/>
                <a:gd name="connsiteY358" fmla="*/ 622592 h 1078499"/>
                <a:gd name="connsiteX359" fmla="*/ 2460404 w 3024845"/>
                <a:gd name="connsiteY359" fmla="*/ 622592 h 1078499"/>
                <a:gd name="connsiteX360" fmla="*/ 2460404 w 3024845"/>
                <a:gd name="connsiteY360" fmla="*/ 555577 h 1078499"/>
                <a:gd name="connsiteX361" fmla="*/ 2486751 w 3024845"/>
                <a:gd name="connsiteY361" fmla="*/ 555577 h 1078499"/>
                <a:gd name="connsiteX362" fmla="*/ 2490804 w 3024845"/>
                <a:gd name="connsiteY362" fmla="*/ 551253 h 1078499"/>
                <a:gd name="connsiteX363" fmla="*/ 2498911 w 3024845"/>
                <a:gd name="connsiteY363" fmla="*/ 551253 h 1078499"/>
                <a:gd name="connsiteX364" fmla="*/ 2502964 w 3024845"/>
                <a:gd name="connsiteY364" fmla="*/ 555577 h 1078499"/>
                <a:gd name="connsiteX365" fmla="*/ 2525258 w 3024845"/>
                <a:gd name="connsiteY365" fmla="*/ 555577 h 1078499"/>
                <a:gd name="connsiteX366" fmla="*/ 2525258 w 3024845"/>
                <a:gd name="connsiteY366" fmla="*/ 438841 h 1078499"/>
                <a:gd name="connsiteX367" fmla="*/ 2582005 w 3024845"/>
                <a:gd name="connsiteY367" fmla="*/ 428032 h 1078499"/>
                <a:gd name="connsiteX368" fmla="*/ 2582005 w 3024845"/>
                <a:gd name="connsiteY368" fmla="*/ 429113 h 1078499"/>
                <a:gd name="connsiteX369" fmla="*/ 2582005 w 3024845"/>
                <a:gd name="connsiteY369" fmla="*/ 436679 h 1078499"/>
                <a:gd name="connsiteX370" fmla="*/ 2608352 w 3024845"/>
                <a:gd name="connsiteY370" fmla="*/ 436679 h 1078499"/>
                <a:gd name="connsiteX371" fmla="*/ 2608352 w 3024845"/>
                <a:gd name="connsiteY371" fmla="*/ 691769 h 1078499"/>
                <a:gd name="connsiteX372" fmla="*/ 2630646 w 3024845"/>
                <a:gd name="connsiteY372" fmla="*/ 691769 h 1078499"/>
                <a:gd name="connsiteX373" fmla="*/ 2630646 w 3024845"/>
                <a:gd name="connsiteY373" fmla="*/ 687445 h 1078499"/>
                <a:gd name="connsiteX374" fmla="*/ 2642806 w 3024845"/>
                <a:gd name="connsiteY374" fmla="*/ 687445 h 1078499"/>
                <a:gd name="connsiteX375" fmla="*/ 2642806 w 3024845"/>
                <a:gd name="connsiteY375" fmla="*/ 691769 h 1078499"/>
                <a:gd name="connsiteX376" fmla="*/ 2667126 w 3024845"/>
                <a:gd name="connsiteY376" fmla="*/ 691769 h 1078499"/>
                <a:gd name="connsiteX377" fmla="*/ 2667126 w 3024845"/>
                <a:gd name="connsiteY377" fmla="*/ 678798 h 1078499"/>
                <a:gd name="connsiteX378" fmla="*/ 2695500 w 3024845"/>
                <a:gd name="connsiteY378" fmla="*/ 678798 h 1078499"/>
                <a:gd name="connsiteX379" fmla="*/ 2707660 w 3024845"/>
                <a:gd name="connsiteY379" fmla="*/ 674474 h 1078499"/>
                <a:gd name="connsiteX380" fmla="*/ 2727927 w 3024845"/>
                <a:gd name="connsiteY380" fmla="*/ 678798 h 1078499"/>
                <a:gd name="connsiteX381" fmla="*/ 2727927 w 3024845"/>
                <a:gd name="connsiteY381" fmla="*/ 661504 h 1078499"/>
                <a:gd name="connsiteX382" fmla="*/ 2736034 w 3024845"/>
                <a:gd name="connsiteY382" fmla="*/ 661504 h 1078499"/>
                <a:gd name="connsiteX383" fmla="*/ 2736034 w 3024845"/>
                <a:gd name="connsiteY383" fmla="*/ 648533 h 1078499"/>
                <a:gd name="connsiteX384" fmla="*/ 2792781 w 3024845"/>
                <a:gd name="connsiteY384" fmla="*/ 648533 h 1078499"/>
                <a:gd name="connsiteX385" fmla="*/ 2792781 w 3024845"/>
                <a:gd name="connsiteY385" fmla="*/ 618268 h 1078499"/>
                <a:gd name="connsiteX386" fmla="*/ 2811021 w 3024845"/>
                <a:gd name="connsiteY386" fmla="*/ 618268 h 1078499"/>
                <a:gd name="connsiteX387" fmla="*/ 2811021 w 3024845"/>
                <a:gd name="connsiteY387" fmla="*/ 611783 h 1078499"/>
                <a:gd name="connsiteX388" fmla="*/ 2823181 w 3024845"/>
                <a:gd name="connsiteY388" fmla="*/ 611783 h 1078499"/>
                <a:gd name="connsiteX389" fmla="*/ 2823181 w 3024845"/>
                <a:gd name="connsiteY389" fmla="*/ 618268 h 1078499"/>
                <a:gd name="connsiteX390" fmla="*/ 2839395 w 3024845"/>
                <a:gd name="connsiteY390" fmla="*/ 618268 h 1078499"/>
                <a:gd name="connsiteX391" fmla="*/ 2839395 w 3024845"/>
                <a:gd name="connsiteY391" fmla="*/ 667989 h 1078499"/>
                <a:gd name="connsiteX392" fmla="*/ 2871822 w 3024845"/>
                <a:gd name="connsiteY392" fmla="*/ 667989 h 1078499"/>
                <a:gd name="connsiteX393" fmla="*/ 2871822 w 3024845"/>
                <a:gd name="connsiteY393" fmla="*/ 642048 h 1078499"/>
                <a:gd name="connsiteX394" fmla="*/ 2910329 w 3024845"/>
                <a:gd name="connsiteY394" fmla="*/ 642048 h 1078499"/>
                <a:gd name="connsiteX395" fmla="*/ 2910329 w 3024845"/>
                <a:gd name="connsiteY395" fmla="*/ 611783 h 1078499"/>
                <a:gd name="connsiteX396" fmla="*/ 2958970 w 3024845"/>
                <a:gd name="connsiteY396" fmla="*/ 611783 h 1078499"/>
                <a:gd name="connsiteX397" fmla="*/ 2958970 w 3024845"/>
                <a:gd name="connsiteY397" fmla="*/ 722939 h 1078499"/>
                <a:gd name="connsiteX398" fmla="*/ 2958970 w 3024845"/>
                <a:gd name="connsiteY398" fmla="*/ 736718 h 1078499"/>
                <a:gd name="connsiteX399" fmla="*/ 3024845 w 3024845"/>
                <a:gd name="connsiteY399" fmla="*/ 736718 h 1078499"/>
                <a:gd name="connsiteX400" fmla="*/ 3024845 w 3024845"/>
                <a:gd name="connsiteY400" fmla="*/ 1078499 h 1078499"/>
                <a:gd name="connsiteX401" fmla="*/ 2054 w 3024845"/>
                <a:gd name="connsiteY401" fmla="*/ 1076166 h 1078499"/>
                <a:gd name="connsiteX402" fmla="*/ 0 w 3024845"/>
                <a:gd name="connsiteY402" fmla="*/ 642048 h 1078499"/>
                <a:gd name="connsiteX403" fmla="*/ 20267 w 3024845"/>
                <a:gd name="connsiteY403" fmla="*/ 642048 h 1078499"/>
                <a:gd name="connsiteX404" fmla="*/ 20774 w 3024845"/>
                <a:gd name="connsiteY404" fmla="*/ 640967 h 1078499"/>
                <a:gd name="connsiteX405" fmla="*/ 24320 w 3024845"/>
                <a:gd name="connsiteY405" fmla="*/ 633401 h 1078499"/>
                <a:gd name="connsiteX406" fmla="*/ 26094 w 3024845"/>
                <a:gd name="connsiteY406" fmla="*/ 633671 h 1078499"/>
                <a:gd name="connsiteX407" fmla="*/ 38507 w 3024845"/>
                <a:gd name="connsiteY407" fmla="*/ 635562 h 1078499"/>
                <a:gd name="connsiteX408" fmla="*/ 39014 w 3024845"/>
                <a:gd name="connsiteY408" fmla="*/ 636914 h 1078499"/>
                <a:gd name="connsiteX409" fmla="*/ 42560 w 3024845"/>
                <a:gd name="connsiteY409" fmla="*/ 646371 h 1078499"/>
                <a:gd name="connsiteX410" fmla="*/ 68907 w 3024845"/>
                <a:gd name="connsiteY410" fmla="*/ 648533 h 1078499"/>
                <a:gd name="connsiteX411" fmla="*/ 68907 w 3024845"/>
                <a:gd name="connsiteY411" fmla="*/ 525312 h 1078499"/>
                <a:gd name="connsiteX412" fmla="*/ 70934 w 3024845"/>
                <a:gd name="connsiteY412" fmla="*/ 525312 h 1078499"/>
                <a:gd name="connsiteX413" fmla="*/ 85121 w 3024845"/>
                <a:gd name="connsiteY413" fmla="*/ 525312 h 1078499"/>
                <a:gd name="connsiteX414" fmla="*/ 85121 w 3024845"/>
                <a:gd name="connsiteY414" fmla="*/ 389120 h 1078499"/>
                <a:gd name="connsiteX415" fmla="*/ 86894 w 3024845"/>
                <a:gd name="connsiteY415" fmla="*/ 389120 h 1078499"/>
                <a:gd name="connsiteX416" fmla="*/ 99308 w 3024845"/>
                <a:gd name="connsiteY416" fmla="*/ 389120 h 1078499"/>
                <a:gd name="connsiteX417" fmla="*/ 99308 w 3024845"/>
                <a:gd name="connsiteY417" fmla="*/ 274546 h 1078499"/>
                <a:gd name="connsiteX418" fmla="*/ 103361 w 3024845"/>
                <a:gd name="connsiteY418" fmla="*/ 246442 h 1078499"/>
                <a:gd name="connsiteX419" fmla="*/ 105388 w 3024845"/>
                <a:gd name="connsiteY419" fmla="*/ 246442 h 1078499"/>
                <a:gd name="connsiteX420" fmla="*/ 119575 w 3024845"/>
                <a:gd name="connsiteY420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2480 w 3024845"/>
                <a:gd name="connsiteY325" fmla="*/ 138353 h 1078499"/>
                <a:gd name="connsiteX326" fmla="*/ 2168560 w 3024845"/>
                <a:gd name="connsiteY326" fmla="*/ 144839 h 1078499"/>
                <a:gd name="connsiteX327" fmla="*/ 2166533 w 3024845"/>
                <a:gd name="connsiteY327" fmla="*/ 151324 h 1078499"/>
                <a:gd name="connsiteX328" fmla="*/ 2166533 w 3024845"/>
                <a:gd name="connsiteY328" fmla="*/ 229148 h 1078499"/>
                <a:gd name="connsiteX329" fmla="*/ 2168560 w 3024845"/>
                <a:gd name="connsiteY329" fmla="*/ 233472 h 1078499"/>
                <a:gd name="connsiteX330" fmla="*/ 2168560 w 3024845"/>
                <a:gd name="connsiteY330" fmla="*/ 255090 h 1078499"/>
                <a:gd name="connsiteX331" fmla="*/ 2182747 w 3024845"/>
                <a:gd name="connsiteY331" fmla="*/ 255090 h 1078499"/>
                <a:gd name="connsiteX332" fmla="*/ 2182747 w 3024845"/>
                <a:gd name="connsiteY332" fmla="*/ 272384 h 1078499"/>
                <a:gd name="connsiteX333" fmla="*/ 2190854 w 3024845"/>
                <a:gd name="connsiteY333" fmla="*/ 296163 h 1078499"/>
                <a:gd name="connsiteX334" fmla="*/ 2184774 w 3024845"/>
                <a:gd name="connsiteY334" fmla="*/ 300487 h 1078499"/>
                <a:gd name="connsiteX335" fmla="*/ 2172613 w 3024845"/>
                <a:gd name="connsiteY335" fmla="*/ 322105 h 1078499"/>
                <a:gd name="connsiteX336" fmla="*/ 2180720 w 3024845"/>
                <a:gd name="connsiteY336" fmla="*/ 575033 h 1078499"/>
                <a:gd name="connsiteX337" fmla="*/ 2245574 w 3024845"/>
                <a:gd name="connsiteY337" fmla="*/ 575033 h 1078499"/>
                <a:gd name="connsiteX338" fmla="*/ 2245574 w 3024845"/>
                <a:gd name="connsiteY338" fmla="*/ 650695 h 1078499"/>
                <a:gd name="connsiteX339" fmla="*/ 2253681 w 3024845"/>
                <a:gd name="connsiteY339" fmla="*/ 650695 h 1078499"/>
                <a:gd name="connsiteX340" fmla="*/ 2255708 w 3024845"/>
                <a:gd name="connsiteY340" fmla="*/ 644210 h 1078499"/>
                <a:gd name="connsiteX341" fmla="*/ 2261788 w 3024845"/>
                <a:gd name="connsiteY341" fmla="*/ 644210 h 1078499"/>
                <a:gd name="connsiteX342" fmla="*/ 2263815 w 3024845"/>
                <a:gd name="connsiteY342" fmla="*/ 652857 h 1078499"/>
                <a:gd name="connsiteX343" fmla="*/ 2275975 w 3024845"/>
                <a:gd name="connsiteY343" fmla="*/ 652857 h 1078499"/>
                <a:gd name="connsiteX344" fmla="*/ 2275975 w 3024845"/>
                <a:gd name="connsiteY344" fmla="*/ 646371 h 1078499"/>
                <a:gd name="connsiteX345" fmla="*/ 2298268 w 3024845"/>
                <a:gd name="connsiteY345" fmla="*/ 646371 h 1078499"/>
                <a:gd name="connsiteX346" fmla="*/ 2298268 w 3024845"/>
                <a:gd name="connsiteY346" fmla="*/ 652857 h 1078499"/>
                <a:gd name="connsiteX347" fmla="*/ 2318535 w 3024845"/>
                <a:gd name="connsiteY347" fmla="*/ 652857 h 1078499"/>
                <a:gd name="connsiteX348" fmla="*/ 2318535 w 3024845"/>
                <a:gd name="connsiteY348" fmla="*/ 698254 h 1078499"/>
                <a:gd name="connsiteX349" fmla="*/ 2332722 w 3024845"/>
                <a:gd name="connsiteY349" fmla="*/ 698254 h 1078499"/>
                <a:gd name="connsiteX350" fmla="*/ 2332722 w 3024845"/>
                <a:gd name="connsiteY350" fmla="*/ 685283 h 1078499"/>
                <a:gd name="connsiteX351" fmla="*/ 2348936 w 3024845"/>
                <a:gd name="connsiteY351" fmla="*/ 685283 h 1078499"/>
                <a:gd name="connsiteX352" fmla="*/ 2348936 w 3024845"/>
                <a:gd name="connsiteY352" fmla="*/ 505856 h 1078499"/>
                <a:gd name="connsiteX353" fmla="*/ 2355016 w 3024845"/>
                <a:gd name="connsiteY353" fmla="*/ 499370 h 1078499"/>
                <a:gd name="connsiteX354" fmla="*/ 2427977 w 3024845"/>
                <a:gd name="connsiteY354" fmla="*/ 499370 h 1078499"/>
                <a:gd name="connsiteX355" fmla="*/ 2427977 w 3024845"/>
                <a:gd name="connsiteY355" fmla="*/ 508018 h 1078499"/>
                <a:gd name="connsiteX356" fmla="*/ 2438110 w 3024845"/>
                <a:gd name="connsiteY356" fmla="*/ 508018 h 1078499"/>
                <a:gd name="connsiteX357" fmla="*/ 2438110 w 3024845"/>
                <a:gd name="connsiteY357" fmla="*/ 622592 h 1078499"/>
                <a:gd name="connsiteX358" fmla="*/ 2460404 w 3024845"/>
                <a:gd name="connsiteY358" fmla="*/ 622592 h 1078499"/>
                <a:gd name="connsiteX359" fmla="*/ 2460404 w 3024845"/>
                <a:gd name="connsiteY359" fmla="*/ 555577 h 1078499"/>
                <a:gd name="connsiteX360" fmla="*/ 2486751 w 3024845"/>
                <a:gd name="connsiteY360" fmla="*/ 555577 h 1078499"/>
                <a:gd name="connsiteX361" fmla="*/ 2490804 w 3024845"/>
                <a:gd name="connsiteY361" fmla="*/ 551253 h 1078499"/>
                <a:gd name="connsiteX362" fmla="*/ 2498911 w 3024845"/>
                <a:gd name="connsiteY362" fmla="*/ 551253 h 1078499"/>
                <a:gd name="connsiteX363" fmla="*/ 2502964 w 3024845"/>
                <a:gd name="connsiteY363" fmla="*/ 555577 h 1078499"/>
                <a:gd name="connsiteX364" fmla="*/ 2525258 w 3024845"/>
                <a:gd name="connsiteY364" fmla="*/ 555577 h 1078499"/>
                <a:gd name="connsiteX365" fmla="*/ 2525258 w 3024845"/>
                <a:gd name="connsiteY365" fmla="*/ 438841 h 1078499"/>
                <a:gd name="connsiteX366" fmla="*/ 2582005 w 3024845"/>
                <a:gd name="connsiteY366" fmla="*/ 428032 h 1078499"/>
                <a:gd name="connsiteX367" fmla="*/ 2582005 w 3024845"/>
                <a:gd name="connsiteY367" fmla="*/ 429113 h 1078499"/>
                <a:gd name="connsiteX368" fmla="*/ 2582005 w 3024845"/>
                <a:gd name="connsiteY368" fmla="*/ 436679 h 1078499"/>
                <a:gd name="connsiteX369" fmla="*/ 2608352 w 3024845"/>
                <a:gd name="connsiteY369" fmla="*/ 436679 h 1078499"/>
                <a:gd name="connsiteX370" fmla="*/ 2608352 w 3024845"/>
                <a:gd name="connsiteY370" fmla="*/ 691769 h 1078499"/>
                <a:gd name="connsiteX371" fmla="*/ 2630646 w 3024845"/>
                <a:gd name="connsiteY371" fmla="*/ 691769 h 1078499"/>
                <a:gd name="connsiteX372" fmla="*/ 2630646 w 3024845"/>
                <a:gd name="connsiteY372" fmla="*/ 687445 h 1078499"/>
                <a:gd name="connsiteX373" fmla="*/ 2642806 w 3024845"/>
                <a:gd name="connsiteY373" fmla="*/ 687445 h 1078499"/>
                <a:gd name="connsiteX374" fmla="*/ 2642806 w 3024845"/>
                <a:gd name="connsiteY374" fmla="*/ 691769 h 1078499"/>
                <a:gd name="connsiteX375" fmla="*/ 2667126 w 3024845"/>
                <a:gd name="connsiteY375" fmla="*/ 691769 h 1078499"/>
                <a:gd name="connsiteX376" fmla="*/ 2667126 w 3024845"/>
                <a:gd name="connsiteY376" fmla="*/ 678798 h 1078499"/>
                <a:gd name="connsiteX377" fmla="*/ 2695500 w 3024845"/>
                <a:gd name="connsiteY377" fmla="*/ 678798 h 1078499"/>
                <a:gd name="connsiteX378" fmla="*/ 2707660 w 3024845"/>
                <a:gd name="connsiteY378" fmla="*/ 674474 h 1078499"/>
                <a:gd name="connsiteX379" fmla="*/ 2727927 w 3024845"/>
                <a:gd name="connsiteY379" fmla="*/ 678798 h 1078499"/>
                <a:gd name="connsiteX380" fmla="*/ 2727927 w 3024845"/>
                <a:gd name="connsiteY380" fmla="*/ 661504 h 1078499"/>
                <a:gd name="connsiteX381" fmla="*/ 2736034 w 3024845"/>
                <a:gd name="connsiteY381" fmla="*/ 661504 h 1078499"/>
                <a:gd name="connsiteX382" fmla="*/ 2736034 w 3024845"/>
                <a:gd name="connsiteY382" fmla="*/ 648533 h 1078499"/>
                <a:gd name="connsiteX383" fmla="*/ 2792781 w 3024845"/>
                <a:gd name="connsiteY383" fmla="*/ 648533 h 1078499"/>
                <a:gd name="connsiteX384" fmla="*/ 2792781 w 3024845"/>
                <a:gd name="connsiteY384" fmla="*/ 618268 h 1078499"/>
                <a:gd name="connsiteX385" fmla="*/ 2811021 w 3024845"/>
                <a:gd name="connsiteY385" fmla="*/ 618268 h 1078499"/>
                <a:gd name="connsiteX386" fmla="*/ 2811021 w 3024845"/>
                <a:gd name="connsiteY386" fmla="*/ 611783 h 1078499"/>
                <a:gd name="connsiteX387" fmla="*/ 2823181 w 3024845"/>
                <a:gd name="connsiteY387" fmla="*/ 611783 h 1078499"/>
                <a:gd name="connsiteX388" fmla="*/ 2823181 w 3024845"/>
                <a:gd name="connsiteY388" fmla="*/ 618268 h 1078499"/>
                <a:gd name="connsiteX389" fmla="*/ 2839395 w 3024845"/>
                <a:gd name="connsiteY389" fmla="*/ 618268 h 1078499"/>
                <a:gd name="connsiteX390" fmla="*/ 2839395 w 3024845"/>
                <a:gd name="connsiteY390" fmla="*/ 667989 h 1078499"/>
                <a:gd name="connsiteX391" fmla="*/ 2871822 w 3024845"/>
                <a:gd name="connsiteY391" fmla="*/ 667989 h 1078499"/>
                <a:gd name="connsiteX392" fmla="*/ 2871822 w 3024845"/>
                <a:gd name="connsiteY392" fmla="*/ 642048 h 1078499"/>
                <a:gd name="connsiteX393" fmla="*/ 2910329 w 3024845"/>
                <a:gd name="connsiteY393" fmla="*/ 642048 h 1078499"/>
                <a:gd name="connsiteX394" fmla="*/ 2910329 w 3024845"/>
                <a:gd name="connsiteY394" fmla="*/ 611783 h 1078499"/>
                <a:gd name="connsiteX395" fmla="*/ 2958970 w 3024845"/>
                <a:gd name="connsiteY395" fmla="*/ 611783 h 1078499"/>
                <a:gd name="connsiteX396" fmla="*/ 2958970 w 3024845"/>
                <a:gd name="connsiteY396" fmla="*/ 722939 h 1078499"/>
                <a:gd name="connsiteX397" fmla="*/ 2958970 w 3024845"/>
                <a:gd name="connsiteY397" fmla="*/ 736718 h 1078499"/>
                <a:gd name="connsiteX398" fmla="*/ 3024845 w 3024845"/>
                <a:gd name="connsiteY398" fmla="*/ 736718 h 1078499"/>
                <a:gd name="connsiteX399" fmla="*/ 3024845 w 3024845"/>
                <a:gd name="connsiteY399" fmla="*/ 1078499 h 1078499"/>
                <a:gd name="connsiteX400" fmla="*/ 2054 w 3024845"/>
                <a:gd name="connsiteY400" fmla="*/ 1076166 h 1078499"/>
                <a:gd name="connsiteX401" fmla="*/ 0 w 3024845"/>
                <a:gd name="connsiteY401" fmla="*/ 642048 h 1078499"/>
                <a:gd name="connsiteX402" fmla="*/ 20267 w 3024845"/>
                <a:gd name="connsiteY402" fmla="*/ 642048 h 1078499"/>
                <a:gd name="connsiteX403" fmla="*/ 20774 w 3024845"/>
                <a:gd name="connsiteY403" fmla="*/ 640967 h 1078499"/>
                <a:gd name="connsiteX404" fmla="*/ 24320 w 3024845"/>
                <a:gd name="connsiteY404" fmla="*/ 633401 h 1078499"/>
                <a:gd name="connsiteX405" fmla="*/ 26094 w 3024845"/>
                <a:gd name="connsiteY405" fmla="*/ 633671 h 1078499"/>
                <a:gd name="connsiteX406" fmla="*/ 38507 w 3024845"/>
                <a:gd name="connsiteY406" fmla="*/ 635562 h 1078499"/>
                <a:gd name="connsiteX407" fmla="*/ 39014 w 3024845"/>
                <a:gd name="connsiteY407" fmla="*/ 636914 h 1078499"/>
                <a:gd name="connsiteX408" fmla="*/ 42560 w 3024845"/>
                <a:gd name="connsiteY408" fmla="*/ 646371 h 1078499"/>
                <a:gd name="connsiteX409" fmla="*/ 68907 w 3024845"/>
                <a:gd name="connsiteY409" fmla="*/ 648533 h 1078499"/>
                <a:gd name="connsiteX410" fmla="*/ 68907 w 3024845"/>
                <a:gd name="connsiteY410" fmla="*/ 525312 h 1078499"/>
                <a:gd name="connsiteX411" fmla="*/ 70934 w 3024845"/>
                <a:gd name="connsiteY411" fmla="*/ 525312 h 1078499"/>
                <a:gd name="connsiteX412" fmla="*/ 85121 w 3024845"/>
                <a:gd name="connsiteY412" fmla="*/ 525312 h 1078499"/>
                <a:gd name="connsiteX413" fmla="*/ 85121 w 3024845"/>
                <a:gd name="connsiteY413" fmla="*/ 389120 h 1078499"/>
                <a:gd name="connsiteX414" fmla="*/ 86894 w 3024845"/>
                <a:gd name="connsiteY414" fmla="*/ 389120 h 1078499"/>
                <a:gd name="connsiteX415" fmla="*/ 99308 w 3024845"/>
                <a:gd name="connsiteY415" fmla="*/ 389120 h 1078499"/>
                <a:gd name="connsiteX416" fmla="*/ 99308 w 3024845"/>
                <a:gd name="connsiteY416" fmla="*/ 274546 h 1078499"/>
                <a:gd name="connsiteX417" fmla="*/ 103361 w 3024845"/>
                <a:gd name="connsiteY417" fmla="*/ 246442 h 1078499"/>
                <a:gd name="connsiteX418" fmla="*/ 105388 w 3024845"/>
                <a:gd name="connsiteY418" fmla="*/ 246442 h 1078499"/>
                <a:gd name="connsiteX419" fmla="*/ 119575 w 3024845"/>
                <a:gd name="connsiteY419" fmla="*/ 246442 h 1078499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72613 w 3024845"/>
                <a:gd name="connsiteY334" fmla="*/ 302649 h 1059043"/>
                <a:gd name="connsiteX335" fmla="*/ 2180720 w 3024845"/>
                <a:gd name="connsiteY335" fmla="*/ 555577 h 1059043"/>
                <a:gd name="connsiteX336" fmla="*/ 2245574 w 3024845"/>
                <a:gd name="connsiteY336" fmla="*/ 555577 h 1059043"/>
                <a:gd name="connsiteX337" fmla="*/ 2245574 w 3024845"/>
                <a:gd name="connsiteY337" fmla="*/ 631239 h 1059043"/>
                <a:gd name="connsiteX338" fmla="*/ 2253681 w 3024845"/>
                <a:gd name="connsiteY338" fmla="*/ 631239 h 1059043"/>
                <a:gd name="connsiteX339" fmla="*/ 2255708 w 3024845"/>
                <a:gd name="connsiteY339" fmla="*/ 624754 h 1059043"/>
                <a:gd name="connsiteX340" fmla="*/ 2261788 w 3024845"/>
                <a:gd name="connsiteY340" fmla="*/ 624754 h 1059043"/>
                <a:gd name="connsiteX341" fmla="*/ 2263815 w 3024845"/>
                <a:gd name="connsiteY341" fmla="*/ 633401 h 1059043"/>
                <a:gd name="connsiteX342" fmla="*/ 2275975 w 3024845"/>
                <a:gd name="connsiteY342" fmla="*/ 633401 h 1059043"/>
                <a:gd name="connsiteX343" fmla="*/ 2275975 w 3024845"/>
                <a:gd name="connsiteY343" fmla="*/ 626915 h 1059043"/>
                <a:gd name="connsiteX344" fmla="*/ 2298268 w 3024845"/>
                <a:gd name="connsiteY344" fmla="*/ 626915 h 1059043"/>
                <a:gd name="connsiteX345" fmla="*/ 2298268 w 3024845"/>
                <a:gd name="connsiteY345" fmla="*/ 633401 h 1059043"/>
                <a:gd name="connsiteX346" fmla="*/ 2318535 w 3024845"/>
                <a:gd name="connsiteY346" fmla="*/ 633401 h 1059043"/>
                <a:gd name="connsiteX347" fmla="*/ 2318535 w 3024845"/>
                <a:gd name="connsiteY347" fmla="*/ 678798 h 1059043"/>
                <a:gd name="connsiteX348" fmla="*/ 2332722 w 3024845"/>
                <a:gd name="connsiteY348" fmla="*/ 678798 h 1059043"/>
                <a:gd name="connsiteX349" fmla="*/ 2332722 w 3024845"/>
                <a:gd name="connsiteY349" fmla="*/ 665827 h 1059043"/>
                <a:gd name="connsiteX350" fmla="*/ 2348936 w 3024845"/>
                <a:gd name="connsiteY350" fmla="*/ 665827 h 1059043"/>
                <a:gd name="connsiteX351" fmla="*/ 2348936 w 3024845"/>
                <a:gd name="connsiteY351" fmla="*/ 486400 h 1059043"/>
                <a:gd name="connsiteX352" fmla="*/ 2355016 w 3024845"/>
                <a:gd name="connsiteY352" fmla="*/ 479914 h 1059043"/>
                <a:gd name="connsiteX353" fmla="*/ 2427977 w 3024845"/>
                <a:gd name="connsiteY353" fmla="*/ 479914 h 1059043"/>
                <a:gd name="connsiteX354" fmla="*/ 2427977 w 3024845"/>
                <a:gd name="connsiteY354" fmla="*/ 488562 h 1059043"/>
                <a:gd name="connsiteX355" fmla="*/ 2438110 w 3024845"/>
                <a:gd name="connsiteY355" fmla="*/ 488562 h 1059043"/>
                <a:gd name="connsiteX356" fmla="*/ 2438110 w 3024845"/>
                <a:gd name="connsiteY356" fmla="*/ 603136 h 1059043"/>
                <a:gd name="connsiteX357" fmla="*/ 2460404 w 3024845"/>
                <a:gd name="connsiteY357" fmla="*/ 603136 h 1059043"/>
                <a:gd name="connsiteX358" fmla="*/ 2460404 w 3024845"/>
                <a:gd name="connsiteY358" fmla="*/ 536121 h 1059043"/>
                <a:gd name="connsiteX359" fmla="*/ 2486751 w 3024845"/>
                <a:gd name="connsiteY359" fmla="*/ 536121 h 1059043"/>
                <a:gd name="connsiteX360" fmla="*/ 2490804 w 3024845"/>
                <a:gd name="connsiteY360" fmla="*/ 531797 h 1059043"/>
                <a:gd name="connsiteX361" fmla="*/ 2498911 w 3024845"/>
                <a:gd name="connsiteY361" fmla="*/ 531797 h 1059043"/>
                <a:gd name="connsiteX362" fmla="*/ 2502964 w 3024845"/>
                <a:gd name="connsiteY362" fmla="*/ 536121 h 1059043"/>
                <a:gd name="connsiteX363" fmla="*/ 2525258 w 3024845"/>
                <a:gd name="connsiteY363" fmla="*/ 536121 h 1059043"/>
                <a:gd name="connsiteX364" fmla="*/ 2525258 w 3024845"/>
                <a:gd name="connsiteY364" fmla="*/ 419385 h 1059043"/>
                <a:gd name="connsiteX365" fmla="*/ 2582005 w 3024845"/>
                <a:gd name="connsiteY365" fmla="*/ 408576 h 1059043"/>
                <a:gd name="connsiteX366" fmla="*/ 2582005 w 3024845"/>
                <a:gd name="connsiteY366" fmla="*/ 409657 h 1059043"/>
                <a:gd name="connsiteX367" fmla="*/ 2582005 w 3024845"/>
                <a:gd name="connsiteY367" fmla="*/ 417223 h 1059043"/>
                <a:gd name="connsiteX368" fmla="*/ 2608352 w 3024845"/>
                <a:gd name="connsiteY368" fmla="*/ 417223 h 1059043"/>
                <a:gd name="connsiteX369" fmla="*/ 2608352 w 3024845"/>
                <a:gd name="connsiteY369" fmla="*/ 672313 h 1059043"/>
                <a:gd name="connsiteX370" fmla="*/ 2630646 w 3024845"/>
                <a:gd name="connsiteY370" fmla="*/ 672313 h 1059043"/>
                <a:gd name="connsiteX371" fmla="*/ 2630646 w 3024845"/>
                <a:gd name="connsiteY371" fmla="*/ 667989 h 1059043"/>
                <a:gd name="connsiteX372" fmla="*/ 2642806 w 3024845"/>
                <a:gd name="connsiteY372" fmla="*/ 667989 h 1059043"/>
                <a:gd name="connsiteX373" fmla="*/ 2642806 w 3024845"/>
                <a:gd name="connsiteY373" fmla="*/ 672313 h 1059043"/>
                <a:gd name="connsiteX374" fmla="*/ 2667126 w 3024845"/>
                <a:gd name="connsiteY374" fmla="*/ 672313 h 1059043"/>
                <a:gd name="connsiteX375" fmla="*/ 2667126 w 3024845"/>
                <a:gd name="connsiteY375" fmla="*/ 659342 h 1059043"/>
                <a:gd name="connsiteX376" fmla="*/ 2695500 w 3024845"/>
                <a:gd name="connsiteY376" fmla="*/ 659342 h 1059043"/>
                <a:gd name="connsiteX377" fmla="*/ 2707660 w 3024845"/>
                <a:gd name="connsiteY377" fmla="*/ 655018 h 1059043"/>
                <a:gd name="connsiteX378" fmla="*/ 2727927 w 3024845"/>
                <a:gd name="connsiteY378" fmla="*/ 659342 h 1059043"/>
                <a:gd name="connsiteX379" fmla="*/ 2727927 w 3024845"/>
                <a:gd name="connsiteY379" fmla="*/ 642048 h 1059043"/>
                <a:gd name="connsiteX380" fmla="*/ 2736034 w 3024845"/>
                <a:gd name="connsiteY380" fmla="*/ 642048 h 1059043"/>
                <a:gd name="connsiteX381" fmla="*/ 2736034 w 3024845"/>
                <a:gd name="connsiteY381" fmla="*/ 629077 h 1059043"/>
                <a:gd name="connsiteX382" fmla="*/ 2792781 w 3024845"/>
                <a:gd name="connsiteY382" fmla="*/ 629077 h 1059043"/>
                <a:gd name="connsiteX383" fmla="*/ 2792781 w 3024845"/>
                <a:gd name="connsiteY383" fmla="*/ 598812 h 1059043"/>
                <a:gd name="connsiteX384" fmla="*/ 2811021 w 3024845"/>
                <a:gd name="connsiteY384" fmla="*/ 598812 h 1059043"/>
                <a:gd name="connsiteX385" fmla="*/ 2811021 w 3024845"/>
                <a:gd name="connsiteY385" fmla="*/ 592327 h 1059043"/>
                <a:gd name="connsiteX386" fmla="*/ 2823181 w 3024845"/>
                <a:gd name="connsiteY386" fmla="*/ 592327 h 1059043"/>
                <a:gd name="connsiteX387" fmla="*/ 2823181 w 3024845"/>
                <a:gd name="connsiteY387" fmla="*/ 598812 h 1059043"/>
                <a:gd name="connsiteX388" fmla="*/ 2839395 w 3024845"/>
                <a:gd name="connsiteY388" fmla="*/ 598812 h 1059043"/>
                <a:gd name="connsiteX389" fmla="*/ 2839395 w 3024845"/>
                <a:gd name="connsiteY389" fmla="*/ 648533 h 1059043"/>
                <a:gd name="connsiteX390" fmla="*/ 2871822 w 3024845"/>
                <a:gd name="connsiteY390" fmla="*/ 648533 h 1059043"/>
                <a:gd name="connsiteX391" fmla="*/ 2871822 w 3024845"/>
                <a:gd name="connsiteY391" fmla="*/ 622592 h 1059043"/>
                <a:gd name="connsiteX392" fmla="*/ 2910329 w 3024845"/>
                <a:gd name="connsiteY392" fmla="*/ 622592 h 1059043"/>
                <a:gd name="connsiteX393" fmla="*/ 2910329 w 3024845"/>
                <a:gd name="connsiteY393" fmla="*/ 592327 h 1059043"/>
                <a:gd name="connsiteX394" fmla="*/ 2958970 w 3024845"/>
                <a:gd name="connsiteY394" fmla="*/ 592327 h 1059043"/>
                <a:gd name="connsiteX395" fmla="*/ 2958970 w 3024845"/>
                <a:gd name="connsiteY395" fmla="*/ 703483 h 1059043"/>
                <a:gd name="connsiteX396" fmla="*/ 2958970 w 3024845"/>
                <a:gd name="connsiteY396" fmla="*/ 717262 h 1059043"/>
                <a:gd name="connsiteX397" fmla="*/ 3024845 w 3024845"/>
                <a:gd name="connsiteY397" fmla="*/ 717262 h 1059043"/>
                <a:gd name="connsiteX398" fmla="*/ 3024845 w 3024845"/>
                <a:gd name="connsiteY398" fmla="*/ 1059043 h 1059043"/>
                <a:gd name="connsiteX399" fmla="*/ 2054 w 3024845"/>
                <a:gd name="connsiteY399" fmla="*/ 1056710 h 1059043"/>
                <a:gd name="connsiteX400" fmla="*/ 0 w 3024845"/>
                <a:gd name="connsiteY400" fmla="*/ 622592 h 1059043"/>
                <a:gd name="connsiteX401" fmla="*/ 20267 w 3024845"/>
                <a:gd name="connsiteY401" fmla="*/ 622592 h 1059043"/>
                <a:gd name="connsiteX402" fmla="*/ 20774 w 3024845"/>
                <a:gd name="connsiteY402" fmla="*/ 621511 h 1059043"/>
                <a:gd name="connsiteX403" fmla="*/ 24320 w 3024845"/>
                <a:gd name="connsiteY403" fmla="*/ 613945 h 1059043"/>
                <a:gd name="connsiteX404" fmla="*/ 26094 w 3024845"/>
                <a:gd name="connsiteY404" fmla="*/ 614215 h 1059043"/>
                <a:gd name="connsiteX405" fmla="*/ 38507 w 3024845"/>
                <a:gd name="connsiteY405" fmla="*/ 616106 h 1059043"/>
                <a:gd name="connsiteX406" fmla="*/ 39014 w 3024845"/>
                <a:gd name="connsiteY406" fmla="*/ 617458 h 1059043"/>
                <a:gd name="connsiteX407" fmla="*/ 42560 w 3024845"/>
                <a:gd name="connsiteY407" fmla="*/ 626915 h 1059043"/>
                <a:gd name="connsiteX408" fmla="*/ 68907 w 3024845"/>
                <a:gd name="connsiteY408" fmla="*/ 629077 h 1059043"/>
                <a:gd name="connsiteX409" fmla="*/ 68907 w 3024845"/>
                <a:gd name="connsiteY409" fmla="*/ 505856 h 1059043"/>
                <a:gd name="connsiteX410" fmla="*/ 70934 w 3024845"/>
                <a:gd name="connsiteY410" fmla="*/ 505856 h 1059043"/>
                <a:gd name="connsiteX411" fmla="*/ 85121 w 3024845"/>
                <a:gd name="connsiteY411" fmla="*/ 505856 h 1059043"/>
                <a:gd name="connsiteX412" fmla="*/ 85121 w 3024845"/>
                <a:gd name="connsiteY412" fmla="*/ 369664 h 1059043"/>
                <a:gd name="connsiteX413" fmla="*/ 86894 w 3024845"/>
                <a:gd name="connsiteY413" fmla="*/ 369664 h 1059043"/>
                <a:gd name="connsiteX414" fmla="*/ 99308 w 3024845"/>
                <a:gd name="connsiteY414" fmla="*/ 369664 h 1059043"/>
                <a:gd name="connsiteX415" fmla="*/ 99308 w 3024845"/>
                <a:gd name="connsiteY415" fmla="*/ 255090 h 1059043"/>
                <a:gd name="connsiteX416" fmla="*/ 103361 w 3024845"/>
                <a:gd name="connsiteY416" fmla="*/ 226986 h 1059043"/>
                <a:gd name="connsiteX417" fmla="*/ 105388 w 3024845"/>
                <a:gd name="connsiteY417" fmla="*/ 226986 h 1059043"/>
                <a:gd name="connsiteX418" fmla="*/ 119575 w 3024845"/>
                <a:gd name="connsiteY41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80720 w 3024845"/>
                <a:gd name="connsiteY334" fmla="*/ 555577 h 1059043"/>
                <a:gd name="connsiteX335" fmla="*/ 2245574 w 3024845"/>
                <a:gd name="connsiteY335" fmla="*/ 555577 h 1059043"/>
                <a:gd name="connsiteX336" fmla="*/ 2245574 w 3024845"/>
                <a:gd name="connsiteY336" fmla="*/ 631239 h 1059043"/>
                <a:gd name="connsiteX337" fmla="*/ 2253681 w 3024845"/>
                <a:gd name="connsiteY337" fmla="*/ 631239 h 1059043"/>
                <a:gd name="connsiteX338" fmla="*/ 2255708 w 3024845"/>
                <a:gd name="connsiteY338" fmla="*/ 624754 h 1059043"/>
                <a:gd name="connsiteX339" fmla="*/ 2261788 w 3024845"/>
                <a:gd name="connsiteY339" fmla="*/ 624754 h 1059043"/>
                <a:gd name="connsiteX340" fmla="*/ 2263815 w 3024845"/>
                <a:gd name="connsiteY340" fmla="*/ 633401 h 1059043"/>
                <a:gd name="connsiteX341" fmla="*/ 2275975 w 3024845"/>
                <a:gd name="connsiteY341" fmla="*/ 633401 h 1059043"/>
                <a:gd name="connsiteX342" fmla="*/ 2275975 w 3024845"/>
                <a:gd name="connsiteY342" fmla="*/ 626915 h 1059043"/>
                <a:gd name="connsiteX343" fmla="*/ 2298268 w 3024845"/>
                <a:gd name="connsiteY343" fmla="*/ 626915 h 1059043"/>
                <a:gd name="connsiteX344" fmla="*/ 2298268 w 3024845"/>
                <a:gd name="connsiteY344" fmla="*/ 633401 h 1059043"/>
                <a:gd name="connsiteX345" fmla="*/ 2318535 w 3024845"/>
                <a:gd name="connsiteY345" fmla="*/ 633401 h 1059043"/>
                <a:gd name="connsiteX346" fmla="*/ 2318535 w 3024845"/>
                <a:gd name="connsiteY346" fmla="*/ 678798 h 1059043"/>
                <a:gd name="connsiteX347" fmla="*/ 2332722 w 3024845"/>
                <a:gd name="connsiteY347" fmla="*/ 678798 h 1059043"/>
                <a:gd name="connsiteX348" fmla="*/ 2332722 w 3024845"/>
                <a:gd name="connsiteY348" fmla="*/ 665827 h 1059043"/>
                <a:gd name="connsiteX349" fmla="*/ 2348936 w 3024845"/>
                <a:gd name="connsiteY349" fmla="*/ 665827 h 1059043"/>
                <a:gd name="connsiteX350" fmla="*/ 2348936 w 3024845"/>
                <a:gd name="connsiteY350" fmla="*/ 486400 h 1059043"/>
                <a:gd name="connsiteX351" fmla="*/ 2355016 w 3024845"/>
                <a:gd name="connsiteY351" fmla="*/ 479914 h 1059043"/>
                <a:gd name="connsiteX352" fmla="*/ 2427977 w 3024845"/>
                <a:gd name="connsiteY352" fmla="*/ 479914 h 1059043"/>
                <a:gd name="connsiteX353" fmla="*/ 2427977 w 3024845"/>
                <a:gd name="connsiteY353" fmla="*/ 488562 h 1059043"/>
                <a:gd name="connsiteX354" fmla="*/ 2438110 w 3024845"/>
                <a:gd name="connsiteY354" fmla="*/ 488562 h 1059043"/>
                <a:gd name="connsiteX355" fmla="*/ 2438110 w 3024845"/>
                <a:gd name="connsiteY355" fmla="*/ 603136 h 1059043"/>
                <a:gd name="connsiteX356" fmla="*/ 2460404 w 3024845"/>
                <a:gd name="connsiteY356" fmla="*/ 603136 h 1059043"/>
                <a:gd name="connsiteX357" fmla="*/ 2460404 w 3024845"/>
                <a:gd name="connsiteY357" fmla="*/ 536121 h 1059043"/>
                <a:gd name="connsiteX358" fmla="*/ 2486751 w 3024845"/>
                <a:gd name="connsiteY358" fmla="*/ 536121 h 1059043"/>
                <a:gd name="connsiteX359" fmla="*/ 2490804 w 3024845"/>
                <a:gd name="connsiteY359" fmla="*/ 531797 h 1059043"/>
                <a:gd name="connsiteX360" fmla="*/ 2498911 w 3024845"/>
                <a:gd name="connsiteY360" fmla="*/ 531797 h 1059043"/>
                <a:gd name="connsiteX361" fmla="*/ 2502964 w 3024845"/>
                <a:gd name="connsiteY361" fmla="*/ 536121 h 1059043"/>
                <a:gd name="connsiteX362" fmla="*/ 2525258 w 3024845"/>
                <a:gd name="connsiteY362" fmla="*/ 536121 h 1059043"/>
                <a:gd name="connsiteX363" fmla="*/ 2525258 w 3024845"/>
                <a:gd name="connsiteY363" fmla="*/ 419385 h 1059043"/>
                <a:gd name="connsiteX364" fmla="*/ 2582005 w 3024845"/>
                <a:gd name="connsiteY364" fmla="*/ 408576 h 1059043"/>
                <a:gd name="connsiteX365" fmla="*/ 2582005 w 3024845"/>
                <a:gd name="connsiteY365" fmla="*/ 409657 h 1059043"/>
                <a:gd name="connsiteX366" fmla="*/ 2582005 w 3024845"/>
                <a:gd name="connsiteY366" fmla="*/ 417223 h 1059043"/>
                <a:gd name="connsiteX367" fmla="*/ 2608352 w 3024845"/>
                <a:gd name="connsiteY367" fmla="*/ 417223 h 1059043"/>
                <a:gd name="connsiteX368" fmla="*/ 2608352 w 3024845"/>
                <a:gd name="connsiteY368" fmla="*/ 672313 h 1059043"/>
                <a:gd name="connsiteX369" fmla="*/ 2630646 w 3024845"/>
                <a:gd name="connsiteY369" fmla="*/ 672313 h 1059043"/>
                <a:gd name="connsiteX370" fmla="*/ 2630646 w 3024845"/>
                <a:gd name="connsiteY370" fmla="*/ 667989 h 1059043"/>
                <a:gd name="connsiteX371" fmla="*/ 2642806 w 3024845"/>
                <a:gd name="connsiteY371" fmla="*/ 667989 h 1059043"/>
                <a:gd name="connsiteX372" fmla="*/ 2642806 w 3024845"/>
                <a:gd name="connsiteY372" fmla="*/ 672313 h 1059043"/>
                <a:gd name="connsiteX373" fmla="*/ 2667126 w 3024845"/>
                <a:gd name="connsiteY373" fmla="*/ 672313 h 1059043"/>
                <a:gd name="connsiteX374" fmla="*/ 2667126 w 3024845"/>
                <a:gd name="connsiteY374" fmla="*/ 659342 h 1059043"/>
                <a:gd name="connsiteX375" fmla="*/ 2695500 w 3024845"/>
                <a:gd name="connsiteY375" fmla="*/ 659342 h 1059043"/>
                <a:gd name="connsiteX376" fmla="*/ 2707660 w 3024845"/>
                <a:gd name="connsiteY376" fmla="*/ 655018 h 1059043"/>
                <a:gd name="connsiteX377" fmla="*/ 2727927 w 3024845"/>
                <a:gd name="connsiteY377" fmla="*/ 659342 h 1059043"/>
                <a:gd name="connsiteX378" fmla="*/ 2727927 w 3024845"/>
                <a:gd name="connsiteY378" fmla="*/ 642048 h 1059043"/>
                <a:gd name="connsiteX379" fmla="*/ 2736034 w 3024845"/>
                <a:gd name="connsiteY379" fmla="*/ 642048 h 1059043"/>
                <a:gd name="connsiteX380" fmla="*/ 2736034 w 3024845"/>
                <a:gd name="connsiteY380" fmla="*/ 629077 h 1059043"/>
                <a:gd name="connsiteX381" fmla="*/ 2792781 w 3024845"/>
                <a:gd name="connsiteY381" fmla="*/ 629077 h 1059043"/>
                <a:gd name="connsiteX382" fmla="*/ 2792781 w 3024845"/>
                <a:gd name="connsiteY382" fmla="*/ 598812 h 1059043"/>
                <a:gd name="connsiteX383" fmla="*/ 2811021 w 3024845"/>
                <a:gd name="connsiteY383" fmla="*/ 598812 h 1059043"/>
                <a:gd name="connsiteX384" fmla="*/ 2811021 w 3024845"/>
                <a:gd name="connsiteY384" fmla="*/ 592327 h 1059043"/>
                <a:gd name="connsiteX385" fmla="*/ 2823181 w 3024845"/>
                <a:gd name="connsiteY385" fmla="*/ 592327 h 1059043"/>
                <a:gd name="connsiteX386" fmla="*/ 2823181 w 3024845"/>
                <a:gd name="connsiteY386" fmla="*/ 598812 h 1059043"/>
                <a:gd name="connsiteX387" fmla="*/ 2839395 w 3024845"/>
                <a:gd name="connsiteY387" fmla="*/ 598812 h 1059043"/>
                <a:gd name="connsiteX388" fmla="*/ 2839395 w 3024845"/>
                <a:gd name="connsiteY388" fmla="*/ 648533 h 1059043"/>
                <a:gd name="connsiteX389" fmla="*/ 2871822 w 3024845"/>
                <a:gd name="connsiteY389" fmla="*/ 648533 h 1059043"/>
                <a:gd name="connsiteX390" fmla="*/ 2871822 w 3024845"/>
                <a:gd name="connsiteY390" fmla="*/ 622592 h 1059043"/>
                <a:gd name="connsiteX391" fmla="*/ 2910329 w 3024845"/>
                <a:gd name="connsiteY391" fmla="*/ 622592 h 1059043"/>
                <a:gd name="connsiteX392" fmla="*/ 2910329 w 3024845"/>
                <a:gd name="connsiteY392" fmla="*/ 592327 h 1059043"/>
                <a:gd name="connsiteX393" fmla="*/ 2958970 w 3024845"/>
                <a:gd name="connsiteY393" fmla="*/ 592327 h 1059043"/>
                <a:gd name="connsiteX394" fmla="*/ 2958970 w 3024845"/>
                <a:gd name="connsiteY394" fmla="*/ 703483 h 1059043"/>
                <a:gd name="connsiteX395" fmla="*/ 2958970 w 3024845"/>
                <a:gd name="connsiteY395" fmla="*/ 717262 h 1059043"/>
                <a:gd name="connsiteX396" fmla="*/ 3024845 w 3024845"/>
                <a:gd name="connsiteY396" fmla="*/ 717262 h 1059043"/>
                <a:gd name="connsiteX397" fmla="*/ 3024845 w 3024845"/>
                <a:gd name="connsiteY397" fmla="*/ 1059043 h 1059043"/>
                <a:gd name="connsiteX398" fmla="*/ 2054 w 3024845"/>
                <a:gd name="connsiteY398" fmla="*/ 1056710 h 1059043"/>
                <a:gd name="connsiteX399" fmla="*/ 0 w 3024845"/>
                <a:gd name="connsiteY399" fmla="*/ 622592 h 1059043"/>
                <a:gd name="connsiteX400" fmla="*/ 20267 w 3024845"/>
                <a:gd name="connsiteY400" fmla="*/ 622592 h 1059043"/>
                <a:gd name="connsiteX401" fmla="*/ 20774 w 3024845"/>
                <a:gd name="connsiteY401" fmla="*/ 621511 h 1059043"/>
                <a:gd name="connsiteX402" fmla="*/ 24320 w 3024845"/>
                <a:gd name="connsiteY402" fmla="*/ 613945 h 1059043"/>
                <a:gd name="connsiteX403" fmla="*/ 26094 w 3024845"/>
                <a:gd name="connsiteY403" fmla="*/ 614215 h 1059043"/>
                <a:gd name="connsiteX404" fmla="*/ 38507 w 3024845"/>
                <a:gd name="connsiteY404" fmla="*/ 616106 h 1059043"/>
                <a:gd name="connsiteX405" fmla="*/ 39014 w 3024845"/>
                <a:gd name="connsiteY405" fmla="*/ 617458 h 1059043"/>
                <a:gd name="connsiteX406" fmla="*/ 42560 w 3024845"/>
                <a:gd name="connsiteY406" fmla="*/ 626915 h 1059043"/>
                <a:gd name="connsiteX407" fmla="*/ 68907 w 3024845"/>
                <a:gd name="connsiteY407" fmla="*/ 629077 h 1059043"/>
                <a:gd name="connsiteX408" fmla="*/ 68907 w 3024845"/>
                <a:gd name="connsiteY408" fmla="*/ 505856 h 1059043"/>
                <a:gd name="connsiteX409" fmla="*/ 70934 w 3024845"/>
                <a:gd name="connsiteY409" fmla="*/ 505856 h 1059043"/>
                <a:gd name="connsiteX410" fmla="*/ 85121 w 3024845"/>
                <a:gd name="connsiteY410" fmla="*/ 505856 h 1059043"/>
                <a:gd name="connsiteX411" fmla="*/ 85121 w 3024845"/>
                <a:gd name="connsiteY411" fmla="*/ 369664 h 1059043"/>
                <a:gd name="connsiteX412" fmla="*/ 86894 w 3024845"/>
                <a:gd name="connsiteY412" fmla="*/ 369664 h 1059043"/>
                <a:gd name="connsiteX413" fmla="*/ 99308 w 3024845"/>
                <a:gd name="connsiteY413" fmla="*/ 369664 h 1059043"/>
                <a:gd name="connsiteX414" fmla="*/ 99308 w 3024845"/>
                <a:gd name="connsiteY414" fmla="*/ 255090 h 1059043"/>
                <a:gd name="connsiteX415" fmla="*/ 103361 w 3024845"/>
                <a:gd name="connsiteY415" fmla="*/ 226986 h 1059043"/>
                <a:gd name="connsiteX416" fmla="*/ 105388 w 3024845"/>
                <a:gd name="connsiteY416" fmla="*/ 226986 h 1059043"/>
                <a:gd name="connsiteX417" fmla="*/ 119575 w 3024845"/>
                <a:gd name="connsiteY41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0720 w 3024845"/>
                <a:gd name="connsiteY333" fmla="*/ 555577 h 1059043"/>
                <a:gd name="connsiteX334" fmla="*/ 2245574 w 3024845"/>
                <a:gd name="connsiteY334" fmla="*/ 555577 h 1059043"/>
                <a:gd name="connsiteX335" fmla="*/ 2245574 w 3024845"/>
                <a:gd name="connsiteY335" fmla="*/ 631239 h 1059043"/>
                <a:gd name="connsiteX336" fmla="*/ 2253681 w 3024845"/>
                <a:gd name="connsiteY336" fmla="*/ 631239 h 1059043"/>
                <a:gd name="connsiteX337" fmla="*/ 2255708 w 3024845"/>
                <a:gd name="connsiteY337" fmla="*/ 624754 h 1059043"/>
                <a:gd name="connsiteX338" fmla="*/ 2261788 w 3024845"/>
                <a:gd name="connsiteY338" fmla="*/ 624754 h 1059043"/>
                <a:gd name="connsiteX339" fmla="*/ 2263815 w 3024845"/>
                <a:gd name="connsiteY339" fmla="*/ 633401 h 1059043"/>
                <a:gd name="connsiteX340" fmla="*/ 2275975 w 3024845"/>
                <a:gd name="connsiteY340" fmla="*/ 633401 h 1059043"/>
                <a:gd name="connsiteX341" fmla="*/ 2275975 w 3024845"/>
                <a:gd name="connsiteY341" fmla="*/ 626915 h 1059043"/>
                <a:gd name="connsiteX342" fmla="*/ 2298268 w 3024845"/>
                <a:gd name="connsiteY342" fmla="*/ 626915 h 1059043"/>
                <a:gd name="connsiteX343" fmla="*/ 2298268 w 3024845"/>
                <a:gd name="connsiteY343" fmla="*/ 633401 h 1059043"/>
                <a:gd name="connsiteX344" fmla="*/ 2318535 w 3024845"/>
                <a:gd name="connsiteY344" fmla="*/ 633401 h 1059043"/>
                <a:gd name="connsiteX345" fmla="*/ 2318535 w 3024845"/>
                <a:gd name="connsiteY345" fmla="*/ 678798 h 1059043"/>
                <a:gd name="connsiteX346" fmla="*/ 2332722 w 3024845"/>
                <a:gd name="connsiteY346" fmla="*/ 678798 h 1059043"/>
                <a:gd name="connsiteX347" fmla="*/ 2332722 w 3024845"/>
                <a:gd name="connsiteY347" fmla="*/ 665827 h 1059043"/>
                <a:gd name="connsiteX348" fmla="*/ 2348936 w 3024845"/>
                <a:gd name="connsiteY348" fmla="*/ 665827 h 1059043"/>
                <a:gd name="connsiteX349" fmla="*/ 2348936 w 3024845"/>
                <a:gd name="connsiteY349" fmla="*/ 486400 h 1059043"/>
                <a:gd name="connsiteX350" fmla="*/ 2355016 w 3024845"/>
                <a:gd name="connsiteY350" fmla="*/ 479914 h 1059043"/>
                <a:gd name="connsiteX351" fmla="*/ 2427977 w 3024845"/>
                <a:gd name="connsiteY351" fmla="*/ 479914 h 1059043"/>
                <a:gd name="connsiteX352" fmla="*/ 2427977 w 3024845"/>
                <a:gd name="connsiteY352" fmla="*/ 488562 h 1059043"/>
                <a:gd name="connsiteX353" fmla="*/ 2438110 w 3024845"/>
                <a:gd name="connsiteY353" fmla="*/ 488562 h 1059043"/>
                <a:gd name="connsiteX354" fmla="*/ 2438110 w 3024845"/>
                <a:gd name="connsiteY354" fmla="*/ 603136 h 1059043"/>
                <a:gd name="connsiteX355" fmla="*/ 2460404 w 3024845"/>
                <a:gd name="connsiteY355" fmla="*/ 603136 h 1059043"/>
                <a:gd name="connsiteX356" fmla="*/ 2460404 w 3024845"/>
                <a:gd name="connsiteY356" fmla="*/ 536121 h 1059043"/>
                <a:gd name="connsiteX357" fmla="*/ 2486751 w 3024845"/>
                <a:gd name="connsiteY357" fmla="*/ 536121 h 1059043"/>
                <a:gd name="connsiteX358" fmla="*/ 2490804 w 3024845"/>
                <a:gd name="connsiteY358" fmla="*/ 531797 h 1059043"/>
                <a:gd name="connsiteX359" fmla="*/ 2498911 w 3024845"/>
                <a:gd name="connsiteY359" fmla="*/ 531797 h 1059043"/>
                <a:gd name="connsiteX360" fmla="*/ 2502964 w 3024845"/>
                <a:gd name="connsiteY360" fmla="*/ 536121 h 1059043"/>
                <a:gd name="connsiteX361" fmla="*/ 2525258 w 3024845"/>
                <a:gd name="connsiteY361" fmla="*/ 536121 h 1059043"/>
                <a:gd name="connsiteX362" fmla="*/ 2525258 w 3024845"/>
                <a:gd name="connsiteY362" fmla="*/ 419385 h 1059043"/>
                <a:gd name="connsiteX363" fmla="*/ 2582005 w 3024845"/>
                <a:gd name="connsiteY363" fmla="*/ 408576 h 1059043"/>
                <a:gd name="connsiteX364" fmla="*/ 2582005 w 3024845"/>
                <a:gd name="connsiteY364" fmla="*/ 409657 h 1059043"/>
                <a:gd name="connsiteX365" fmla="*/ 2582005 w 3024845"/>
                <a:gd name="connsiteY365" fmla="*/ 417223 h 1059043"/>
                <a:gd name="connsiteX366" fmla="*/ 2608352 w 3024845"/>
                <a:gd name="connsiteY366" fmla="*/ 417223 h 1059043"/>
                <a:gd name="connsiteX367" fmla="*/ 2608352 w 3024845"/>
                <a:gd name="connsiteY367" fmla="*/ 672313 h 1059043"/>
                <a:gd name="connsiteX368" fmla="*/ 2630646 w 3024845"/>
                <a:gd name="connsiteY368" fmla="*/ 672313 h 1059043"/>
                <a:gd name="connsiteX369" fmla="*/ 2630646 w 3024845"/>
                <a:gd name="connsiteY369" fmla="*/ 667989 h 1059043"/>
                <a:gd name="connsiteX370" fmla="*/ 2642806 w 3024845"/>
                <a:gd name="connsiteY370" fmla="*/ 667989 h 1059043"/>
                <a:gd name="connsiteX371" fmla="*/ 2642806 w 3024845"/>
                <a:gd name="connsiteY371" fmla="*/ 672313 h 1059043"/>
                <a:gd name="connsiteX372" fmla="*/ 2667126 w 3024845"/>
                <a:gd name="connsiteY372" fmla="*/ 672313 h 1059043"/>
                <a:gd name="connsiteX373" fmla="*/ 2667126 w 3024845"/>
                <a:gd name="connsiteY373" fmla="*/ 659342 h 1059043"/>
                <a:gd name="connsiteX374" fmla="*/ 2695500 w 3024845"/>
                <a:gd name="connsiteY374" fmla="*/ 659342 h 1059043"/>
                <a:gd name="connsiteX375" fmla="*/ 2707660 w 3024845"/>
                <a:gd name="connsiteY375" fmla="*/ 655018 h 1059043"/>
                <a:gd name="connsiteX376" fmla="*/ 2727927 w 3024845"/>
                <a:gd name="connsiteY376" fmla="*/ 659342 h 1059043"/>
                <a:gd name="connsiteX377" fmla="*/ 2727927 w 3024845"/>
                <a:gd name="connsiteY377" fmla="*/ 642048 h 1059043"/>
                <a:gd name="connsiteX378" fmla="*/ 2736034 w 3024845"/>
                <a:gd name="connsiteY378" fmla="*/ 642048 h 1059043"/>
                <a:gd name="connsiteX379" fmla="*/ 2736034 w 3024845"/>
                <a:gd name="connsiteY379" fmla="*/ 629077 h 1059043"/>
                <a:gd name="connsiteX380" fmla="*/ 2792781 w 3024845"/>
                <a:gd name="connsiteY380" fmla="*/ 629077 h 1059043"/>
                <a:gd name="connsiteX381" fmla="*/ 2792781 w 3024845"/>
                <a:gd name="connsiteY381" fmla="*/ 598812 h 1059043"/>
                <a:gd name="connsiteX382" fmla="*/ 2811021 w 3024845"/>
                <a:gd name="connsiteY382" fmla="*/ 598812 h 1059043"/>
                <a:gd name="connsiteX383" fmla="*/ 2811021 w 3024845"/>
                <a:gd name="connsiteY383" fmla="*/ 592327 h 1059043"/>
                <a:gd name="connsiteX384" fmla="*/ 2823181 w 3024845"/>
                <a:gd name="connsiteY384" fmla="*/ 592327 h 1059043"/>
                <a:gd name="connsiteX385" fmla="*/ 2823181 w 3024845"/>
                <a:gd name="connsiteY385" fmla="*/ 598812 h 1059043"/>
                <a:gd name="connsiteX386" fmla="*/ 2839395 w 3024845"/>
                <a:gd name="connsiteY386" fmla="*/ 598812 h 1059043"/>
                <a:gd name="connsiteX387" fmla="*/ 2839395 w 3024845"/>
                <a:gd name="connsiteY387" fmla="*/ 648533 h 1059043"/>
                <a:gd name="connsiteX388" fmla="*/ 2871822 w 3024845"/>
                <a:gd name="connsiteY388" fmla="*/ 648533 h 1059043"/>
                <a:gd name="connsiteX389" fmla="*/ 2871822 w 3024845"/>
                <a:gd name="connsiteY389" fmla="*/ 622592 h 1059043"/>
                <a:gd name="connsiteX390" fmla="*/ 2910329 w 3024845"/>
                <a:gd name="connsiteY390" fmla="*/ 622592 h 1059043"/>
                <a:gd name="connsiteX391" fmla="*/ 2910329 w 3024845"/>
                <a:gd name="connsiteY391" fmla="*/ 592327 h 1059043"/>
                <a:gd name="connsiteX392" fmla="*/ 2958970 w 3024845"/>
                <a:gd name="connsiteY392" fmla="*/ 592327 h 1059043"/>
                <a:gd name="connsiteX393" fmla="*/ 2958970 w 3024845"/>
                <a:gd name="connsiteY393" fmla="*/ 703483 h 1059043"/>
                <a:gd name="connsiteX394" fmla="*/ 2958970 w 3024845"/>
                <a:gd name="connsiteY394" fmla="*/ 717262 h 1059043"/>
                <a:gd name="connsiteX395" fmla="*/ 3024845 w 3024845"/>
                <a:gd name="connsiteY395" fmla="*/ 717262 h 1059043"/>
                <a:gd name="connsiteX396" fmla="*/ 3024845 w 3024845"/>
                <a:gd name="connsiteY396" fmla="*/ 1059043 h 1059043"/>
                <a:gd name="connsiteX397" fmla="*/ 2054 w 3024845"/>
                <a:gd name="connsiteY397" fmla="*/ 1056710 h 1059043"/>
                <a:gd name="connsiteX398" fmla="*/ 0 w 3024845"/>
                <a:gd name="connsiteY398" fmla="*/ 622592 h 1059043"/>
                <a:gd name="connsiteX399" fmla="*/ 20267 w 3024845"/>
                <a:gd name="connsiteY399" fmla="*/ 622592 h 1059043"/>
                <a:gd name="connsiteX400" fmla="*/ 20774 w 3024845"/>
                <a:gd name="connsiteY400" fmla="*/ 621511 h 1059043"/>
                <a:gd name="connsiteX401" fmla="*/ 24320 w 3024845"/>
                <a:gd name="connsiteY401" fmla="*/ 613945 h 1059043"/>
                <a:gd name="connsiteX402" fmla="*/ 26094 w 3024845"/>
                <a:gd name="connsiteY402" fmla="*/ 614215 h 1059043"/>
                <a:gd name="connsiteX403" fmla="*/ 38507 w 3024845"/>
                <a:gd name="connsiteY403" fmla="*/ 616106 h 1059043"/>
                <a:gd name="connsiteX404" fmla="*/ 39014 w 3024845"/>
                <a:gd name="connsiteY404" fmla="*/ 617458 h 1059043"/>
                <a:gd name="connsiteX405" fmla="*/ 42560 w 3024845"/>
                <a:gd name="connsiteY405" fmla="*/ 626915 h 1059043"/>
                <a:gd name="connsiteX406" fmla="*/ 68907 w 3024845"/>
                <a:gd name="connsiteY406" fmla="*/ 629077 h 1059043"/>
                <a:gd name="connsiteX407" fmla="*/ 68907 w 3024845"/>
                <a:gd name="connsiteY407" fmla="*/ 505856 h 1059043"/>
                <a:gd name="connsiteX408" fmla="*/ 70934 w 3024845"/>
                <a:gd name="connsiteY408" fmla="*/ 505856 h 1059043"/>
                <a:gd name="connsiteX409" fmla="*/ 85121 w 3024845"/>
                <a:gd name="connsiteY409" fmla="*/ 505856 h 1059043"/>
                <a:gd name="connsiteX410" fmla="*/ 85121 w 3024845"/>
                <a:gd name="connsiteY410" fmla="*/ 369664 h 1059043"/>
                <a:gd name="connsiteX411" fmla="*/ 86894 w 3024845"/>
                <a:gd name="connsiteY411" fmla="*/ 369664 h 1059043"/>
                <a:gd name="connsiteX412" fmla="*/ 99308 w 3024845"/>
                <a:gd name="connsiteY412" fmla="*/ 369664 h 1059043"/>
                <a:gd name="connsiteX413" fmla="*/ 99308 w 3024845"/>
                <a:gd name="connsiteY413" fmla="*/ 255090 h 1059043"/>
                <a:gd name="connsiteX414" fmla="*/ 103361 w 3024845"/>
                <a:gd name="connsiteY414" fmla="*/ 226986 h 1059043"/>
                <a:gd name="connsiteX415" fmla="*/ 105388 w 3024845"/>
                <a:gd name="connsiteY415" fmla="*/ 226986 h 1059043"/>
                <a:gd name="connsiteX416" fmla="*/ 119575 w 3024845"/>
                <a:gd name="connsiteY41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35634 h 1059043"/>
                <a:gd name="connsiteX330" fmla="*/ 2182747 w 3024845"/>
                <a:gd name="connsiteY330" fmla="*/ 252928 h 1059043"/>
                <a:gd name="connsiteX331" fmla="*/ 2190854 w 3024845"/>
                <a:gd name="connsiteY331" fmla="*/ 276707 h 1059043"/>
                <a:gd name="connsiteX332" fmla="*/ 2180720 w 3024845"/>
                <a:gd name="connsiteY332" fmla="*/ 555577 h 1059043"/>
                <a:gd name="connsiteX333" fmla="*/ 2245574 w 3024845"/>
                <a:gd name="connsiteY333" fmla="*/ 555577 h 1059043"/>
                <a:gd name="connsiteX334" fmla="*/ 2245574 w 3024845"/>
                <a:gd name="connsiteY334" fmla="*/ 631239 h 1059043"/>
                <a:gd name="connsiteX335" fmla="*/ 2253681 w 3024845"/>
                <a:gd name="connsiteY335" fmla="*/ 631239 h 1059043"/>
                <a:gd name="connsiteX336" fmla="*/ 2255708 w 3024845"/>
                <a:gd name="connsiteY336" fmla="*/ 624754 h 1059043"/>
                <a:gd name="connsiteX337" fmla="*/ 2261788 w 3024845"/>
                <a:gd name="connsiteY337" fmla="*/ 624754 h 1059043"/>
                <a:gd name="connsiteX338" fmla="*/ 2263815 w 3024845"/>
                <a:gd name="connsiteY338" fmla="*/ 633401 h 1059043"/>
                <a:gd name="connsiteX339" fmla="*/ 2275975 w 3024845"/>
                <a:gd name="connsiteY339" fmla="*/ 633401 h 1059043"/>
                <a:gd name="connsiteX340" fmla="*/ 2275975 w 3024845"/>
                <a:gd name="connsiteY340" fmla="*/ 626915 h 1059043"/>
                <a:gd name="connsiteX341" fmla="*/ 2298268 w 3024845"/>
                <a:gd name="connsiteY341" fmla="*/ 626915 h 1059043"/>
                <a:gd name="connsiteX342" fmla="*/ 2298268 w 3024845"/>
                <a:gd name="connsiteY342" fmla="*/ 633401 h 1059043"/>
                <a:gd name="connsiteX343" fmla="*/ 2318535 w 3024845"/>
                <a:gd name="connsiteY343" fmla="*/ 633401 h 1059043"/>
                <a:gd name="connsiteX344" fmla="*/ 2318535 w 3024845"/>
                <a:gd name="connsiteY344" fmla="*/ 678798 h 1059043"/>
                <a:gd name="connsiteX345" fmla="*/ 2332722 w 3024845"/>
                <a:gd name="connsiteY345" fmla="*/ 678798 h 1059043"/>
                <a:gd name="connsiteX346" fmla="*/ 2332722 w 3024845"/>
                <a:gd name="connsiteY346" fmla="*/ 665827 h 1059043"/>
                <a:gd name="connsiteX347" fmla="*/ 2348936 w 3024845"/>
                <a:gd name="connsiteY347" fmla="*/ 665827 h 1059043"/>
                <a:gd name="connsiteX348" fmla="*/ 2348936 w 3024845"/>
                <a:gd name="connsiteY348" fmla="*/ 486400 h 1059043"/>
                <a:gd name="connsiteX349" fmla="*/ 2355016 w 3024845"/>
                <a:gd name="connsiteY349" fmla="*/ 479914 h 1059043"/>
                <a:gd name="connsiteX350" fmla="*/ 2427977 w 3024845"/>
                <a:gd name="connsiteY350" fmla="*/ 479914 h 1059043"/>
                <a:gd name="connsiteX351" fmla="*/ 2427977 w 3024845"/>
                <a:gd name="connsiteY351" fmla="*/ 488562 h 1059043"/>
                <a:gd name="connsiteX352" fmla="*/ 2438110 w 3024845"/>
                <a:gd name="connsiteY352" fmla="*/ 488562 h 1059043"/>
                <a:gd name="connsiteX353" fmla="*/ 2438110 w 3024845"/>
                <a:gd name="connsiteY353" fmla="*/ 603136 h 1059043"/>
                <a:gd name="connsiteX354" fmla="*/ 2460404 w 3024845"/>
                <a:gd name="connsiteY354" fmla="*/ 603136 h 1059043"/>
                <a:gd name="connsiteX355" fmla="*/ 2460404 w 3024845"/>
                <a:gd name="connsiteY355" fmla="*/ 536121 h 1059043"/>
                <a:gd name="connsiteX356" fmla="*/ 2486751 w 3024845"/>
                <a:gd name="connsiteY356" fmla="*/ 536121 h 1059043"/>
                <a:gd name="connsiteX357" fmla="*/ 2490804 w 3024845"/>
                <a:gd name="connsiteY357" fmla="*/ 531797 h 1059043"/>
                <a:gd name="connsiteX358" fmla="*/ 2498911 w 3024845"/>
                <a:gd name="connsiteY358" fmla="*/ 531797 h 1059043"/>
                <a:gd name="connsiteX359" fmla="*/ 2502964 w 3024845"/>
                <a:gd name="connsiteY359" fmla="*/ 536121 h 1059043"/>
                <a:gd name="connsiteX360" fmla="*/ 2525258 w 3024845"/>
                <a:gd name="connsiteY360" fmla="*/ 536121 h 1059043"/>
                <a:gd name="connsiteX361" fmla="*/ 2525258 w 3024845"/>
                <a:gd name="connsiteY361" fmla="*/ 419385 h 1059043"/>
                <a:gd name="connsiteX362" fmla="*/ 2582005 w 3024845"/>
                <a:gd name="connsiteY362" fmla="*/ 408576 h 1059043"/>
                <a:gd name="connsiteX363" fmla="*/ 2582005 w 3024845"/>
                <a:gd name="connsiteY363" fmla="*/ 409657 h 1059043"/>
                <a:gd name="connsiteX364" fmla="*/ 2582005 w 3024845"/>
                <a:gd name="connsiteY364" fmla="*/ 417223 h 1059043"/>
                <a:gd name="connsiteX365" fmla="*/ 2608352 w 3024845"/>
                <a:gd name="connsiteY365" fmla="*/ 417223 h 1059043"/>
                <a:gd name="connsiteX366" fmla="*/ 2608352 w 3024845"/>
                <a:gd name="connsiteY366" fmla="*/ 672313 h 1059043"/>
                <a:gd name="connsiteX367" fmla="*/ 2630646 w 3024845"/>
                <a:gd name="connsiteY367" fmla="*/ 672313 h 1059043"/>
                <a:gd name="connsiteX368" fmla="*/ 2630646 w 3024845"/>
                <a:gd name="connsiteY368" fmla="*/ 667989 h 1059043"/>
                <a:gd name="connsiteX369" fmla="*/ 2642806 w 3024845"/>
                <a:gd name="connsiteY369" fmla="*/ 667989 h 1059043"/>
                <a:gd name="connsiteX370" fmla="*/ 2642806 w 3024845"/>
                <a:gd name="connsiteY370" fmla="*/ 672313 h 1059043"/>
                <a:gd name="connsiteX371" fmla="*/ 2667126 w 3024845"/>
                <a:gd name="connsiteY371" fmla="*/ 672313 h 1059043"/>
                <a:gd name="connsiteX372" fmla="*/ 2667126 w 3024845"/>
                <a:gd name="connsiteY372" fmla="*/ 659342 h 1059043"/>
                <a:gd name="connsiteX373" fmla="*/ 2695500 w 3024845"/>
                <a:gd name="connsiteY373" fmla="*/ 659342 h 1059043"/>
                <a:gd name="connsiteX374" fmla="*/ 2707660 w 3024845"/>
                <a:gd name="connsiteY374" fmla="*/ 655018 h 1059043"/>
                <a:gd name="connsiteX375" fmla="*/ 2727927 w 3024845"/>
                <a:gd name="connsiteY375" fmla="*/ 659342 h 1059043"/>
                <a:gd name="connsiteX376" fmla="*/ 2727927 w 3024845"/>
                <a:gd name="connsiteY376" fmla="*/ 642048 h 1059043"/>
                <a:gd name="connsiteX377" fmla="*/ 2736034 w 3024845"/>
                <a:gd name="connsiteY377" fmla="*/ 642048 h 1059043"/>
                <a:gd name="connsiteX378" fmla="*/ 2736034 w 3024845"/>
                <a:gd name="connsiteY378" fmla="*/ 629077 h 1059043"/>
                <a:gd name="connsiteX379" fmla="*/ 2792781 w 3024845"/>
                <a:gd name="connsiteY379" fmla="*/ 629077 h 1059043"/>
                <a:gd name="connsiteX380" fmla="*/ 2792781 w 3024845"/>
                <a:gd name="connsiteY380" fmla="*/ 598812 h 1059043"/>
                <a:gd name="connsiteX381" fmla="*/ 2811021 w 3024845"/>
                <a:gd name="connsiteY381" fmla="*/ 598812 h 1059043"/>
                <a:gd name="connsiteX382" fmla="*/ 2811021 w 3024845"/>
                <a:gd name="connsiteY382" fmla="*/ 592327 h 1059043"/>
                <a:gd name="connsiteX383" fmla="*/ 2823181 w 3024845"/>
                <a:gd name="connsiteY383" fmla="*/ 592327 h 1059043"/>
                <a:gd name="connsiteX384" fmla="*/ 2823181 w 3024845"/>
                <a:gd name="connsiteY384" fmla="*/ 598812 h 1059043"/>
                <a:gd name="connsiteX385" fmla="*/ 2839395 w 3024845"/>
                <a:gd name="connsiteY385" fmla="*/ 598812 h 1059043"/>
                <a:gd name="connsiteX386" fmla="*/ 2839395 w 3024845"/>
                <a:gd name="connsiteY386" fmla="*/ 648533 h 1059043"/>
                <a:gd name="connsiteX387" fmla="*/ 2871822 w 3024845"/>
                <a:gd name="connsiteY387" fmla="*/ 648533 h 1059043"/>
                <a:gd name="connsiteX388" fmla="*/ 2871822 w 3024845"/>
                <a:gd name="connsiteY388" fmla="*/ 622592 h 1059043"/>
                <a:gd name="connsiteX389" fmla="*/ 2910329 w 3024845"/>
                <a:gd name="connsiteY389" fmla="*/ 622592 h 1059043"/>
                <a:gd name="connsiteX390" fmla="*/ 2910329 w 3024845"/>
                <a:gd name="connsiteY390" fmla="*/ 592327 h 1059043"/>
                <a:gd name="connsiteX391" fmla="*/ 2958970 w 3024845"/>
                <a:gd name="connsiteY391" fmla="*/ 592327 h 1059043"/>
                <a:gd name="connsiteX392" fmla="*/ 2958970 w 3024845"/>
                <a:gd name="connsiteY392" fmla="*/ 703483 h 1059043"/>
                <a:gd name="connsiteX393" fmla="*/ 2958970 w 3024845"/>
                <a:gd name="connsiteY393" fmla="*/ 717262 h 1059043"/>
                <a:gd name="connsiteX394" fmla="*/ 3024845 w 3024845"/>
                <a:gd name="connsiteY394" fmla="*/ 717262 h 1059043"/>
                <a:gd name="connsiteX395" fmla="*/ 3024845 w 3024845"/>
                <a:gd name="connsiteY395" fmla="*/ 1059043 h 1059043"/>
                <a:gd name="connsiteX396" fmla="*/ 2054 w 3024845"/>
                <a:gd name="connsiteY396" fmla="*/ 1056710 h 1059043"/>
                <a:gd name="connsiteX397" fmla="*/ 0 w 3024845"/>
                <a:gd name="connsiteY397" fmla="*/ 622592 h 1059043"/>
                <a:gd name="connsiteX398" fmla="*/ 20267 w 3024845"/>
                <a:gd name="connsiteY398" fmla="*/ 622592 h 1059043"/>
                <a:gd name="connsiteX399" fmla="*/ 20774 w 3024845"/>
                <a:gd name="connsiteY399" fmla="*/ 621511 h 1059043"/>
                <a:gd name="connsiteX400" fmla="*/ 24320 w 3024845"/>
                <a:gd name="connsiteY400" fmla="*/ 613945 h 1059043"/>
                <a:gd name="connsiteX401" fmla="*/ 26094 w 3024845"/>
                <a:gd name="connsiteY401" fmla="*/ 614215 h 1059043"/>
                <a:gd name="connsiteX402" fmla="*/ 38507 w 3024845"/>
                <a:gd name="connsiteY402" fmla="*/ 616106 h 1059043"/>
                <a:gd name="connsiteX403" fmla="*/ 39014 w 3024845"/>
                <a:gd name="connsiteY403" fmla="*/ 617458 h 1059043"/>
                <a:gd name="connsiteX404" fmla="*/ 42560 w 3024845"/>
                <a:gd name="connsiteY404" fmla="*/ 626915 h 1059043"/>
                <a:gd name="connsiteX405" fmla="*/ 68907 w 3024845"/>
                <a:gd name="connsiteY405" fmla="*/ 629077 h 1059043"/>
                <a:gd name="connsiteX406" fmla="*/ 68907 w 3024845"/>
                <a:gd name="connsiteY406" fmla="*/ 505856 h 1059043"/>
                <a:gd name="connsiteX407" fmla="*/ 70934 w 3024845"/>
                <a:gd name="connsiteY407" fmla="*/ 505856 h 1059043"/>
                <a:gd name="connsiteX408" fmla="*/ 85121 w 3024845"/>
                <a:gd name="connsiteY408" fmla="*/ 505856 h 1059043"/>
                <a:gd name="connsiteX409" fmla="*/ 85121 w 3024845"/>
                <a:gd name="connsiteY409" fmla="*/ 369664 h 1059043"/>
                <a:gd name="connsiteX410" fmla="*/ 86894 w 3024845"/>
                <a:gd name="connsiteY410" fmla="*/ 369664 h 1059043"/>
                <a:gd name="connsiteX411" fmla="*/ 99308 w 3024845"/>
                <a:gd name="connsiteY411" fmla="*/ 369664 h 1059043"/>
                <a:gd name="connsiteX412" fmla="*/ 99308 w 3024845"/>
                <a:gd name="connsiteY412" fmla="*/ 255090 h 1059043"/>
                <a:gd name="connsiteX413" fmla="*/ 103361 w 3024845"/>
                <a:gd name="connsiteY413" fmla="*/ 226986 h 1059043"/>
                <a:gd name="connsiteX414" fmla="*/ 105388 w 3024845"/>
                <a:gd name="connsiteY414" fmla="*/ 226986 h 1059043"/>
                <a:gd name="connsiteX415" fmla="*/ 119575 w 3024845"/>
                <a:gd name="connsiteY41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90854 w 3024845"/>
                <a:gd name="connsiteY330" fmla="*/ 276707 h 1059043"/>
                <a:gd name="connsiteX331" fmla="*/ 2180720 w 3024845"/>
                <a:gd name="connsiteY331" fmla="*/ 555577 h 1059043"/>
                <a:gd name="connsiteX332" fmla="*/ 2245574 w 3024845"/>
                <a:gd name="connsiteY332" fmla="*/ 555577 h 1059043"/>
                <a:gd name="connsiteX333" fmla="*/ 2245574 w 3024845"/>
                <a:gd name="connsiteY333" fmla="*/ 631239 h 1059043"/>
                <a:gd name="connsiteX334" fmla="*/ 2253681 w 3024845"/>
                <a:gd name="connsiteY334" fmla="*/ 631239 h 1059043"/>
                <a:gd name="connsiteX335" fmla="*/ 2255708 w 3024845"/>
                <a:gd name="connsiteY335" fmla="*/ 624754 h 1059043"/>
                <a:gd name="connsiteX336" fmla="*/ 2261788 w 3024845"/>
                <a:gd name="connsiteY336" fmla="*/ 624754 h 1059043"/>
                <a:gd name="connsiteX337" fmla="*/ 2263815 w 3024845"/>
                <a:gd name="connsiteY337" fmla="*/ 633401 h 1059043"/>
                <a:gd name="connsiteX338" fmla="*/ 2275975 w 3024845"/>
                <a:gd name="connsiteY338" fmla="*/ 633401 h 1059043"/>
                <a:gd name="connsiteX339" fmla="*/ 2275975 w 3024845"/>
                <a:gd name="connsiteY339" fmla="*/ 626915 h 1059043"/>
                <a:gd name="connsiteX340" fmla="*/ 2298268 w 3024845"/>
                <a:gd name="connsiteY340" fmla="*/ 626915 h 1059043"/>
                <a:gd name="connsiteX341" fmla="*/ 2298268 w 3024845"/>
                <a:gd name="connsiteY341" fmla="*/ 633401 h 1059043"/>
                <a:gd name="connsiteX342" fmla="*/ 2318535 w 3024845"/>
                <a:gd name="connsiteY342" fmla="*/ 633401 h 1059043"/>
                <a:gd name="connsiteX343" fmla="*/ 2318535 w 3024845"/>
                <a:gd name="connsiteY343" fmla="*/ 678798 h 1059043"/>
                <a:gd name="connsiteX344" fmla="*/ 2332722 w 3024845"/>
                <a:gd name="connsiteY344" fmla="*/ 678798 h 1059043"/>
                <a:gd name="connsiteX345" fmla="*/ 2332722 w 3024845"/>
                <a:gd name="connsiteY345" fmla="*/ 665827 h 1059043"/>
                <a:gd name="connsiteX346" fmla="*/ 2348936 w 3024845"/>
                <a:gd name="connsiteY346" fmla="*/ 665827 h 1059043"/>
                <a:gd name="connsiteX347" fmla="*/ 2348936 w 3024845"/>
                <a:gd name="connsiteY347" fmla="*/ 486400 h 1059043"/>
                <a:gd name="connsiteX348" fmla="*/ 2355016 w 3024845"/>
                <a:gd name="connsiteY348" fmla="*/ 479914 h 1059043"/>
                <a:gd name="connsiteX349" fmla="*/ 2427977 w 3024845"/>
                <a:gd name="connsiteY349" fmla="*/ 479914 h 1059043"/>
                <a:gd name="connsiteX350" fmla="*/ 2427977 w 3024845"/>
                <a:gd name="connsiteY350" fmla="*/ 488562 h 1059043"/>
                <a:gd name="connsiteX351" fmla="*/ 2438110 w 3024845"/>
                <a:gd name="connsiteY351" fmla="*/ 488562 h 1059043"/>
                <a:gd name="connsiteX352" fmla="*/ 2438110 w 3024845"/>
                <a:gd name="connsiteY352" fmla="*/ 603136 h 1059043"/>
                <a:gd name="connsiteX353" fmla="*/ 2460404 w 3024845"/>
                <a:gd name="connsiteY353" fmla="*/ 603136 h 1059043"/>
                <a:gd name="connsiteX354" fmla="*/ 2460404 w 3024845"/>
                <a:gd name="connsiteY354" fmla="*/ 536121 h 1059043"/>
                <a:gd name="connsiteX355" fmla="*/ 2486751 w 3024845"/>
                <a:gd name="connsiteY355" fmla="*/ 536121 h 1059043"/>
                <a:gd name="connsiteX356" fmla="*/ 2490804 w 3024845"/>
                <a:gd name="connsiteY356" fmla="*/ 531797 h 1059043"/>
                <a:gd name="connsiteX357" fmla="*/ 2498911 w 3024845"/>
                <a:gd name="connsiteY357" fmla="*/ 531797 h 1059043"/>
                <a:gd name="connsiteX358" fmla="*/ 2502964 w 3024845"/>
                <a:gd name="connsiteY358" fmla="*/ 536121 h 1059043"/>
                <a:gd name="connsiteX359" fmla="*/ 2525258 w 3024845"/>
                <a:gd name="connsiteY359" fmla="*/ 536121 h 1059043"/>
                <a:gd name="connsiteX360" fmla="*/ 2525258 w 3024845"/>
                <a:gd name="connsiteY360" fmla="*/ 419385 h 1059043"/>
                <a:gd name="connsiteX361" fmla="*/ 2582005 w 3024845"/>
                <a:gd name="connsiteY361" fmla="*/ 408576 h 1059043"/>
                <a:gd name="connsiteX362" fmla="*/ 2582005 w 3024845"/>
                <a:gd name="connsiteY362" fmla="*/ 409657 h 1059043"/>
                <a:gd name="connsiteX363" fmla="*/ 2582005 w 3024845"/>
                <a:gd name="connsiteY363" fmla="*/ 417223 h 1059043"/>
                <a:gd name="connsiteX364" fmla="*/ 2608352 w 3024845"/>
                <a:gd name="connsiteY364" fmla="*/ 417223 h 1059043"/>
                <a:gd name="connsiteX365" fmla="*/ 2608352 w 3024845"/>
                <a:gd name="connsiteY365" fmla="*/ 672313 h 1059043"/>
                <a:gd name="connsiteX366" fmla="*/ 2630646 w 3024845"/>
                <a:gd name="connsiteY366" fmla="*/ 672313 h 1059043"/>
                <a:gd name="connsiteX367" fmla="*/ 2630646 w 3024845"/>
                <a:gd name="connsiteY367" fmla="*/ 667989 h 1059043"/>
                <a:gd name="connsiteX368" fmla="*/ 2642806 w 3024845"/>
                <a:gd name="connsiteY368" fmla="*/ 667989 h 1059043"/>
                <a:gd name="connsiteX369" fmla="*/ 2642806 w 3024845"/>
                <a:gd name="connsiteY369" fmla="*/ 672313 h 1059043"/>
                <a:gd name="connsiteX370" fmla="*/ 2667126 w 3024845"/>
                <a:gd name="connsiteY370" fmla="*/ 672313 h 1059043"/>
                <a:gd name="connsiteX371" fmla="*/ 2667126 w 3024845"/>
                <a:gd name="connsiteY371" fmla="*/ 659342 h 1059043"/>
                <a:gd name="connsiteX372" fmla="*/ 2695500 w 3024845"/>
                <a:gd name="connsiteY372" fmla="*/ 659342 h 1059043"/>
                <a:gd name="connsiteX373" fmla="*/ 2707660 w 3024845"/>
                <a:gd name="connsiteY373" fmla="*/ 655018 h 1059043"/>
                <a:gd name="connsiteX374" fmla="*/ 2727927 w 3024845"/>
                <a:gd name="connsiteY374" fmla="*/ 659342 h 1059043"/>
                <a:gd name="connsiteX375" fmla="*/ 2727927 w 3024845"/>
                <a:gd name="connsiteY375" fmla="*/ 642048 h 1059043"/>
                <a:gd name="connsiteX376" fmla="*/ 2736034 w 3024845"/>
                <a:gd name="connsiteY376" fmla="*/ 642048 h 1059043"/>
                <a:gd name="connsiteX377" fmla="*/ 2736034 w 3024845"/>
                <a:gd name="connsiteY377" fmla="*/ 629077 h 1059043"/>
                <a:gd name="connsiteX378" fmla="*/ 2792781 w 3024845"/>
                <a:gd name="connsiteY378" fmla="*/ 629077 h 1059043"/>
                <a:gd name="connsiteX379" fmla="*/ 2792781 w 3024845"/>
                <a:gd name="connsiteY379" fmla="*/ 598812 h 1059043"/>
                <a:gd name="connsiteX380" fmla="*/ 2811021 w 3024845"/>
                <a:gd name="connsiteY380" fmla="*/ 598812 h 1059043"/>
                <a:gd name="connsiteX381" fmla="*/ 2811021 w 3024845"/>
                <a:gd name="connsiteY381" fmla="*/ 592327 h 1059043"/>
                <a:gd name="connsiteX382" fmla="*/ 2823181 w 3024845"/>
                <a:gd name="connsiteY382" fmla="*/ 592327 h 1059043"/>
                <a:gd name="connsiteX383" fmla="*/ 2823181 w 3024845"/>
                <a:gd name="connsiteY383" fmla="*/ 598812 h 1059043"/>
                <a:gd name="connsiteX384" fmla="*/ 2839395 w 3024845"/>
                <a:gd name="connsiteY384" fmla="*/ 598812 h 1059043"/>
                <a:gd name="connsiteX385" fmla="*/ 2839395 w 3024845"/>
                <a:gd name="connsiteY385" fmla="*/ 648533 h 1059043"/>
                <a:gd name="connsiteX386" fmla="*/ 2871822 w 3024845"/>
                <a:gd name="connsiteY386" fmla="*/ 648533 h 1059043"/>
                <a:gd name="connsiteX387" fmla="*/ 2871822 w 3024845"/>
                <a:gd name="connsiteY387" fmla="*/ 622592 h 1059043"/>
                <a:gd name="connsiteX388" fmla="*/ 2910329 w 3024845"/>
                <a:gd name="connsiteY388" fmla="*/ 622592 h 1059043"/>
                <a:gd name="connsiteX389" fmla="*/ 2910329 w 3024845"/>
                <a:gd name="connsiteY389" fmla="*/ 592327 h 1059043"/>
                <a:gd name="connsiteX390" fmla="*/ 2958970 w 3024845"/>
                <a:gd name="connsiteY390" fmla="*/ 592327 h 1059043"/>
                <a:gd name="connsiteX391" fmla="*/ 2958970 w 3024845"/>
                <a:gd name="connsiteY391" fmla="*/ 703483 h 1059043"/>
                <a:gd name="connsiteX392" fmla="*/ 2958970 w 3024845"/>
                <a:gd name="connsiteY392" fmla="*/ 717262 h 1059043"/>
                <a:gd name="connsiteX393" fmla="*/ 3024845 w 3024845"/>
                <a:gd name="connsiteY393" fmla="*/ 717262 h 1059043"/>
                <a:gd name="connsiteX394" fmla="*/ 3024845 w 3024845"/>
                <a:gd name="connsiteY394" fmla="*/ 1059043 h 1059043"/>
                <a:gd name="connsiteX395" fmla="*/ 2054 w 3024845"/>
                <a:gd name="connsiteY395" fmla="*/ 1056710 h 1059043"/>
                <a:gd name="connsiteX396" fmla="*/ 0 w 3024845"/>
                <a:gd name="connsiteY396" fmla="*/ 622592 h 1059043"/>
                <a:gd name="connsiteX397" fmla="*/ 20267 w 3024845"/>
                <a:gd name="connsiteY397" fmla="*/ 622592 h 1059043"/>
                <a:gd name="connsiteX398" fmla="*/ 20774 w 3024845"/>
                <a:gd name="connsiteY398" fmla="*/ 621511 h 1059043"/>
                <a:gd name="connsiteX399" fmla="*/ 24320 w 3024845"/>
                <a:gd name="connsiteY399" fmla="*/ 613945 h 1059043"/>
                <a:gd name="connsiteX400" fmla="*/ 26094 w 3024845"/>
                <a:gd name="connsiteY400" fmla="*/ 614215 h 1059043"/>
                <a:gd name="connsiteX401" fmla="*/ 38507 w 3024845"/>
                <a:gd name="connsiteY401" fmla="*/ 616106 h 1059043"/>
                <a:gd name="connsiteX402" fmla="*/ 39014 w 3024845"/>
                <a:gd name="connsiteY402" fmla="*/ 617458 h 1059043"/>
                <a:gd name="connsiteX403" fmla="*/ 42560 w 3024845"/>
                <a:gd name="connsiteY403" fmla="*/ 626915 h 1059043"/>
                <a:gd name="connsiteX404" fmla="*/ 68907 w 3024845"/>
                <a:gd name="connsiteY404" fmla="*/ 629077 h 1059043"/>
                <a:gd name="connsiteX405" fmla="*/ 68907 w 3024845"/>
                <a:gd name="connsiteY405" fmla="*/ 505856 h 1059043"/>
                <a:gd name="connsiteX406" fmla="*/ 70934 w 3024845"/>
                <a:gd name="connsiteY406" fmla="*/ 505856 h 1059043"/>
                <a:gd name="connsiteX407" fmla="*/ 85121 w 3024845"/>
                <a:gd name="connsiteY407" fmla="*/ 505856 h 1059043"/>
                <a:gd name="connsiteX408" fmla="*/ 85121 w 3024845"/>
                <a:gd name="connsiteY408" fmla="*/ 369664 h 1059043"/>
                <a:gd name="connsiteX409" fmla="*/ 86894 w 3024845"/>
                <a:gd name="connsiteY409" fmla="*/ 369664 h 1059043"/>
                <a:gd name="connsiteX410" fmla="*/ 99308 w 3024845"/>
                <a:gd name="connsiteY410" fmla="*/ 369664 h 1059043"/>
                <a:gd name="connsiteX411" fmla="*/ 99308 w 3024845"/>
                <a:gd name="connsiteY411" fmla="*/ 255090 h 1059043"/>
                <a:gd name="connsiteX412" fmla="*/ 103361 w 3024845"/>
                <a:gd name="connsiteY412" fmla="*/ 226986 h 1059043"/>
                <a:gd name="connsiteX413" fmla="*/ 105388 w 3024845"/>
                <a:gd name="connsiteY413" fmla="*/ 226986 h 1059043"/>
                <a:gd name="connsiteX414" fmla="*/ 119575 w 3024845"/>
                <a:gd name="connsiteY41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80720 w 3024845"/>
                <a:gd name="connsiteY330" fmla="*/ 555577 h 1059043"/>
                <a:gd name="connsiteX331" fmla="*/ 2245574 w 3024845"/>
                <a:gd name="connsiteY331" fmla="*/ 555577 h 1059043"/>
                <a:gd name="connsiteX332" fmla="*/ 2245574 w 3024845"/>
                <a:gd name="connsiteY332" fmla="*/ 631239 h 1059043"/>
                <a:gd name="connsiteX333" fmla="*/ 2253681 w 3024845"/>
                <a:gd name="connsiteY333" fmla="*/ 631239 h 1059043"/>
                <a:gd name="connsiteX334" fmla="*/ 2255708 w 3024845"/>
                <a:gd name="connsiteY334" fmla="*/ 624754 h 1059043"/>
                <a:gd name="connsiteX335" fmla="*/ 2261788 w 3024845"/>
                <a:gd name="connsiteY335" fmla="*/ 624754 h 1059043"/>
                <a:gd name="connsiteX336" fmla="*/ 2263815 w 3024845"/>
                <a:gd name="connsiteY336" fmla="*/ 633401 h 1059043"/>
                <a:gd name="connsiteX337" fmla="*/ 2275975 w 3024845"/>
                <a:gd name="connsiteY337" fmla="*/ 633401 h 1059043"/>
                <a:gd name="connsiteX338" fmla="*/ 2275975 w 3024845"/>
                <a:gd name="connsiteY338" fmla="*/ 626915 h 1059043"/>
                <a:gd name="connsiteX339" fmla="*/ 2298268 w 3024845"/>
                <a:gd name="connsiteY339" fmla="*/ 626915 h 1059043"/>
                <a:gd name="connsiteX340" fmla="*/ 2298268 w 3024845"/>
                <a:gd name="connsiteY340" fmla="*/ 633401 h 1059043"/>
                <a:gd name="connsiteX341" fmla="*/ 2318535 w 3024845"/>
                <a:gd name="connsiteY341" fmla="*/ 633401 h 1059043"/>
                <a:gd name="connsiteX342" fmla="*/ 2318535 w 3024845"/>
                <a:gd name="connsiteY342" fmla="*/ 678798 h 1059043"/>
                <a:gd name="connsiteX343" fmla="*/ 2332722 w 3024845"/>
                <a:gd name="connsiteY343" fmla="*/ 678798 h 1059043"/>
                <a:gd name="connsiteX344" fmla="*/ 2332722 w 3024845"/>
                <a:gd name="connsiteY344" fmla="*/ 665827 h 1059043"/>
                <a:gd name="connsiteX345" fmla="*/ 2348936 w 3024845"/>
                <a:gd name="connsiteY345" fmla="*/ 665827 h 1059043"/>
                <a:gd name="connsiteX346" fmla="*/ 2348936 w 3024845"/>
                <a:gd name="connsiteY346" fmla="*/ 486400 h 1059043"/>
                <a:gd name="connsiteX347" fmla="*/ 2355016 w 3024845"/>
                <a:gd name="connsiteY347" fmla="*/ 479914 h 1059043"/>
                <a:gd name="connsiteX348" fmla="*/ 2427977 w 3024845"/>
                <a:gd name="connsiteY348" fmla="*/ 479914 h 1059043"/>
                <a:gd name="connsiteX349" fmla="*/ 2427977 w 3024845"/>
                <a:gd name="connsiteY349" fmla="*/ 488562 h 1059043"/>
                <a:gd name="connsiteX350" fmla="*/ 2438110 w 3024845"/>
                <a:gd name="connsiteY350" fmla="*/ 488562 h 1059043"/>
                <a:gd name="connsiteX351" fmla="*/ 2438110 w 3024845"/>
                <a:gd name="connsiteY351" fmla="*/ 603136 h 1059043"/>
                <a:gd name="connsiteX352" fmla="*/ 2460404 w 3024845"/>
                <a:gd name="connsiteY352" fmla="*/ 603136 h 1059043"/>
                <a:gd name="connsiteX353" fmla="*/ 2460404 w 3024845"/>
                <a:gd name="connsiteY353" fmla="*/ 536121 h 1059043"/>
                <a:gd name="connsiteX354" fmla="*/ 2486751 w 3024845"/>
                <a:gd name="connsiteY354" fmla="*/ 536121 h 1059043"/>
                <a:gd name="connsiteX355" fmla="*/ 2490804 w 3024845"/>
                <a:gd name="connsiteY355" fmla="*/ 531797 h 1059043"/>
                <a:gd name="connsiteX356" fmla="*/ 2498911 w 3024845"/>
                <a:gd name="connsiteY356" fmla="*/ 531797 h 1059043"/>
                <a:gd name="connsiteX357" fmla="*/ 2502964 w 3024845"/>
                <a:gd name="connsiteY357" fmla="*/ 536121 h 1059043"/>
                <a:gd name="connsiteX358" fmla="*/ 2525258 w 3024845"/>
                <a:gd name="connsiteY358" fmla="*/ 536121 h 1059043"/>
                <a:gd name="connsiteX359" fmla="*/ 2525258 w 3024845"/>
                <a:gd name="connsiteY359" fmla="*/ 419385 h 1059043"/>
                <a:gd name="connsiteX360" fmla="*/ 2582005 w 3024845"/>
                <a:gd name="connsiteY360" fmla="*/ 408576 h 1059043"/>
                <a:gd name="connsiteX361" fmla="*/ 2582005 w 3024845"/>
                <a:gd name="connsiteY361" fmla="*/ 409657 h 1059043"/>
                <a:gd name="connsiteX362" fmla="*/ 2582005 w 3024845"/>
                <a:gd name="connsiteY362" fmla="*/ 417223 h 1059043"/>
                <a:gd name="connsiteX363" fmla="*/ 2608352 w 3024845"/>
                <a:gd name="connsiteY363" fmla="*/ 417223 h 1059043"/>
                <a:gd name="connsiteX364" fmla="*/ 2608352 w 3024845"/>
                <a:gd name="connsiteY364" fmla="*/ 672313 h 1059043"/>
                <a:gd name="connsiteX365" fmla="*/ 2630646 w 3024845"/>
                <a:gd name="connsiteY365" fmla="*/ 672313 h 1059043"/>
                <a:gd name="connsiteX366" fmla="*/ 2630646 w 3024845"/>
                <a:gd name="connsiteY366" fmla="*/ 667989 h 1059043"/>
                <a:gd name="connsiteX367" fmla="*/ 2642806 w 3024845"/>
                <a:gd name="connsiteY367" fmla="*/ 667989 h 1059043"/>
                <a:gd name="connsiteX368" fmla="*/ 2642806 w 3024845"/>
                <a:gd name="connsiteY368" fmla="*/ 672313 h 1059043"/>
                <a:gd name="connsiteX369" fmla="*/ 2667126 w 3024845"/>
                <a:gd name="connsiteY369" fmla="*/ 672313 h 1059043"/>
                <a:gd name="connsiteX370" fmla="*/ 2667126 w 3024845"/>
                <a:gd name="connsiteY370" fmla="*/ 659342 h 1059043"/>
                <a:gd name="connsiteX371" fmla="*/ 2695500 w 3024845"/>
                <a:gd name="connsiteY371" fmla="*/ 659342 h 1059043"/>
                <a:gd name="connsiteX372" fmla="*/ 2707660 w 3024845"/>
                <a:gd name="connsiteY372" fmla="*/ 655018 h 1059043"/>
                <a:gd name="connsiteX373" fmla="*/ 2727927 w 3024845"/>
                <a:gd name="connsiteY373" fmla="*/ 659342 h 1059043"/>
                <a:gd name="connsiteX374" fmla="*/ 2727927 w 3024845"/>
                <a:gd name="connsiteY374" fmla="*/ 642048 h 1059043"/>
                <a:gd name="connsiteX375" fmla="*/ 2736034 w 3024845"/>
                <a:gd name="connsiteY375" fmla="*/ 642048 h 1059043"/>
                <a:gd name="connsiteX376" fmla="*/ 2736034 w 3024845"/>
                <a:gd name="connsiteY376" fmla="*/ 629077 h 1059043"/>
                <a:gd name="connsiteX377" fmla="*/ 2792781 w 3024845"/>
                <a:gd name="connsiteY377" fmla="*/ 629077 h 1059043"/>
                <a:gd name="connsiteX378" fmla="*/ 2792781 w 3024845"/>
                <a:gd name="connsiteY378" fmla="*/ 598812 h 1059043"/>
                <a:gd name="connsiteX379" fmla="*/ 2811021 w 3024845"/>
                <a:gd name="connsiteY379" fmla="*/ 598812 h 1059043"/>
                <a:gd name="connsiteX380" fmla="*/ 2811021 w 3024845"/>
                <a:gd name="connsiteY380" fmla="*/ 592327 h 1059043"/>
                <a:gd name="connsiteX381" fmla="*/ 2823181 w 3024845"/>
                <a:gd name="connsiteY381" fmla="*/ 592327 h 1059043"/>
                <a:gd name="connsiteX382" fmla="*/ 2823181 w 3024845"/>
                <a:gd name="connsiteY382" fmla="*/ 598812 h 1059043"/>
                <a:gd name="connsiteX383" fmla="*/ 2839395 w 3024845"/>
                <a:gd name="connsiteY383" fmla="*/ 598812 h 1059043"/>
                <a:gd name="connsiteX384" fmla="*/ 2839395 w 3024845"/>
                <a:gd name="connsiteY384" fmla="*/ 648533 h 1059043"/>
                <a:gd name="connsiteX385" fmla="*/ 2871822 w 3024845"/>
                <a:gd name="connsiteY385" fmla="*/ 648533 h 1059043"/>
                <a:gd name="connsiteX386" fmla="*/ 2871822 w 3024845"/>
                <a:gd name="connsiteY386" fmla="*/ 622592 h 1059043"/>
                <a:gd name="connsiteX387" fmla="*/ 2910329 w 3024845"/>
                <a:gd name="connsiteY387" fmla="*/ 622592 h 1059043"/>
                <a:gd name="connsiteX388" fmla="*/ 2910329 w 3024845"/>
                <a:gd name="connsiteY388" fmla="*/ 592327 h 1059043"/>
                <a:gd name="connsiteX389" fmla="*/ 2958970 w 3024845"/>
                <a:gd name="connsiteY389" fmla="*/ 592327 h 1059043"/>
                <a:gd name="connsiteX390" fmla="*/ 2958970 w 3024845"/>
                <a:gd name="connsiteY390" fmla="*/ 703483 h 1059043"/>
                <a:gd name="connsiteX391" fmla="*/ 2958970 w 3024845"/>
                <a:gd name="connsiteY391" fmla="*/ 717262 h 1059043"/>
                <a:gd name="connsiteX392" fmla="*/ 3024845 w 3024845"/>
                <a:gd name="connsiteY392" fmla="*/ 717262 h 1059043"/>
                <a:gd name="connsiteX393" fmla="*/ 3024845 w 3024845"/>
                <a:gd name="connsiteY393" fmla="*/ 1059043 h 1059043"/>
                <a:gd name="connsiteX394" fmla="*/ 2054 w 3024845"/>
                <a:gd name="connsiteY394" fmla="*/ 1056710 h 1059043"/>
                <a:gd name="connsiteX395" fmla="*/ 0 w 3024845"/>
                <a:gd name="connsiteY395" fmla="*/ 622592 h 1059043"/>
                <a:gd name="connsiteX396" fmla="*/ 20267 w 3024845"/>
                <a:gd name="connsiteY396" fmla="*/ 622592 h 1059043"/>
                <a:gd name="connsiteX397" fmla="*/ 20774 w 3024845"/>
                <a:gd name="connsiteY397" fmla="*/ 621511 h 1059043"/>
                <a:gd name="connsiteX398" fmla="*/ 24320 w 3024845"/>
                <a:gd name="connsiteY398" fmla="*/ 613945 h 1059043"/>
                <a:gd name="connsiteX399" fmla="*/ 26094 w 3024845"/>
                <a:gd name="connsiteY399" fmla="*/ 614215 h 1059043"/>
                <a:gd name="connsiteX400" fmla="*/ 38507 w 3024845"/>
                <a:gd name="connsiteY400" fmla="*/ 616106 h 1059043"/>
                <a:gd name="connsiteX401" fmla="*/ 39014 w 3024845"/>
                <a:gd name="connsiteY401" fmla="*/ 617458 h 1059043"/>
                <a:gd name="connsiteX402" fmla="*/ 42560 w 3024845"/>
                <a:gd name="connsiteY402" fmla="*/ 626915 h 1059043"/>
                <a:gd name="connsiteX403" fmla="*/ 68907 w 3024845"/>
                <a:gd name="connsiteY403" fmla="*/ 629077 h 1059043"/>
                <a:gd name="connsiteX404" fmla="*/ 68907 w 3024845"/>
                <a:gd name="connsiteY404" fmla="*/ 505856 h 1059043"/>
                <a:gd name="connsiteX405" fmla="*/ 70934 w 3024845"/>
                <a:gd name="connsiteY405" fmla="*/ 505856 h 1059043"/>
                <a:gd name="connsiteX406" fmla="*/ 85121 w 3024845"/>
                <a:gd name="connsiteY406" fmla="*/ 505856 h 1059043"/>
                <a:gd name="connsiteX407" fmla="*/ 85121 w 3024845"/>
                <a:gd name="connsiteY407" fmla="*/ 369664 h 1059043"/>
                <a:gd name="connsiteX408" fmla="*/ 86894 w 3024845"/>
                <a:gd name="connsiteY408" fmla="*/ 369664 h 1059043"/>
                <a:gd name="connsiteX409" fmla="*/ 99308 w 3024845"/>
                <a:gd name="connsiteY409" fmla="*/ 369664 h 1059043"/>
                <a:gd name="connsiteX410" fmla="*/ 99308 w 3024845"/>
                <a:gd name="connsiteY410" fmla="*/ 255090 h 1059043"/>
                <a:gd name="connsiteX411" fmla="*/ 103361 w 3024845"/>
                <a:gd name="connsiteY411" fmla="*/ 226986 h 1059043"/>
                <a:gd name="connsiteX412" fmla="*/ 105388 w 3024845"/>
                <a:gd name="connsiteY412" fmla="*/ 226986 h 1059043"/>
                <a:gd name="connsiteX413" fmla="*/ 119575 w 3024845"/>
                <a:gd name="connsiteY41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0720 w 3024845"/>
                <a:gd name="connsiteY329" fmla="*/ 555577 h 1059043"/>
                <a:gd name="connsiteX330" fmla="*/ 2245574 w 3024845"/>
                <a:gd name="connsiteY330" fmla="*/ 555577 h 1059043"/>
                <a:gd name="connsiteX331" fmla="*/ 2245574 w 3024845"/>
                <a:gd name="connsiteY331" fmla="*/ 631239 h 1059043"/>
                <a:gd name="connsiteX332" fmla="*/ 2253681 w 3024845"/>
                <a:gd name="connsiteY332" fmla="*/ 631239 h 1059043"/>
                <a:gd name="connsiteX333" fmla="*/ 2255708 w 3024845"/>
                <a:gd name="connsiteY333" fmla="*/ 624754 h 1059043"/>
                <a:gd name="connsiteX334" fmla="*/ 2261788 w 3024845"/>
                <a:gd name="connsiteY334" fmla="*/ 624754 h 1059043"/>
                <a:gd name="connsiteX335" fmla="*/ 2263815 w 3024845"/>
                <a:gd name="connsiteY335" fmla="*/ 633401 h 1059043"/>
                <a:gd name="connsiteX336" fmla="*/ 2275975 w 3024845"/>
                <a:gd name="connsiteY336" fmla="*/ 633401 h 1059043"/>
                <a:gd name="connsiteX337" fmla="*/ 2275975 w 3024845"/>
                <a:gd name="connsiteY337" fmla="*/ 626915 h 1059043"/>
                <a:gd name="connsiteX338" fmla="*/ 2298268 w 3024845"/>
                <a:gd name="connsiteY338" fmla="*/ 626915 h 1059043"/>
                <a:gd name="connsiteX339" fmla="*/ 2298268 w 3024845"/>
                <a:gd name="connsiteY339" fmla="*/ 633401 h 1059043"/>
                <a:gd name="connsiteX340" fmla="*/ 2318535 w 3024845"/>
                <a:gd name="connsiteY340" fmla="*/ 633401 h 1059043"/>
                <a:gd name="connsiteX341" fmla="*/ 2318535 w 3024845"/>
                <a:gd name="connsiteY341" fmla="*/ 678798 h 1059043"/>
                <a:gd name="connsiteX342" fmla="*/ 2332722 w 3024845"/>
                <a:gd name="connsiteY342" fmla="*/ 678798 h 1059043"/>
                <a:gd name="connsiteX343" fmla="*/ 2332722 w 3024845"/>
                <a:gd name="connsiteY343" fmla="*/ 665827 h 1059043"/>
                <a:gd name="connsiteX344" fmla="*/ 2348936 w 3024845"/>
                <a:gd name="connsiteY344" fmla="*/ 665827 h 1059043"/>
                <a:gd name="connsiteX345" fmla="*/ 2348936 w 3024845"/>
                <a:gd name="connsiteY345" fmla="*/ 486400 h 1059043"/>
                <a:gd name="connsiteX346" fmla="*/ 2355016 w 3024845"/>
                <a:gd name="connsiteY346" fmla="*/ 479914 h 1059043"/>
                <a:gd name="connsiteX347" fmla="*/ 2427977 w 3024845"/>
                <a:gd name="connsiteY347" fmla="*/ 479914 h 1059043"/>
                <a:gd name="connsiteX348" fmla="*/ 2427977 w 3024845"/>
                <a:gd name="connsiteY348" fmla="*/ 488562 h 1059043"/>
                <a:gd name="connsiteX349" fmla="*/ 2438110 w 3024845"/>
                <a:gd name="connsiteY349" fmla="*/ 488562 h 1059043"/>
                <a:gd name="connsiteX350" fmla="*/ 2438110 w 3024845"/>
                <a:gd name="connsiteY350" fmla="*/ 603136 h 1059043"/>
                <a:gd name="connsiteX351" fmla="*/ 2460404 w 3024845"/>
                <a:gd name="connsiteY351" fmla="*/ 603136 h 1059043"/>
                <a:gd name="connsiteX352" fmla="*/ 2460404 w 3024845"/>
                <a:gd name="connsiteY352" fmla="*/ 536121 h 1059043"/>
                <a:gd name="connsiteX353" fmla="*/ 2486751 w 3024845"/>
                <a:gd name="connsiteY353" fmla="*/ 536121 h 1059043"/>
                <a:gd name="connsiteX354" fmla="*/ 2490804 w 3024845"/>
                <a:gd name="connsiteY354" fmla="*/ 531797 h 1059043"/>
                <a:gd name="connsiteX355" fmla="*/ 2498911 w 3024845"/>
                <a:gd name="connsiteY355" fmla="*/ 531797 h 1059043"/>
                <a:gd name="connsiteX356" fmla="*/ 2502964 w 3024845"/>
                <a:gd name="connsiteY356" fmla="*/ 536121 h 1059043"/>
                <a:gd name="connsiteX357" fmla="*/ 2525258 w 3024845"/>
                <a:gd name="connsiteY357" fmla="*/ 536121 h 1059043"/>
                <a:gd name="connsiteX358" fmla="*/ 2525258 w 3024845"/>
                <a:gd name="connsiteY358" fmla="*/ 419385 h 1059043"/>
                <a:gd name="connsiteX359" fmla="*/ 2582005 w 3024845"/>
                <a:gd name="connsiteY359" fmla="*/ 408576 h 1059043"/>
                <a:gd name="connsiteX360" fmla="*/ 2582005 w 3024845"/>
                <a:gd name="connsiteY360" fmla="*/ 409657 h 1059043"/>
                <a:gd name="connsiteX361" fmla="*/ 2582005 w 3024845"/>
                <a:gd name="connsiteY361" fmla="*/ 417223 h 1059043"/>
                <a:gd name="connsiteX362" fmla="*/ 2608352 w 3024845"/>
                <a:gd name="connsiteY362" fmla="*/ 417223 h 1059043"/>
                <a:gd name="connsiteX363" fmla="*/ 2608352 w 3024845"/>
                <a:gd name="connsiteY363" fmla="*/ 672313 h 1059043"/>
                <a:gd name="connsiteX364" fmla="*/ 2630646 w 3024845"/>
                <a:gd name="connsiteY364" fmla="*/ 672313 h 1059043"/>
                <a:gd name="connsiteX365" fmla="*/ 2630646 w 3024845"/>
                <a:gd name="connsiteY365" fmla="*/ 667989 h 1059043"/>
                <a:gd name="connsiteX366" fmla="*/ 2642806 w 3024845"/>
                <a:gd name="connsiteY366" fmla="*/ 667989 h 1059043"/>
                <a:gd name="connsiteX367" fmla="*/ 2642806 w 3024845"/>
                <a:gd name="connsiteY367" fmla="*/ 672313 h 1059043"/>
                <a:gd name="connsiteX368" fmla="*/ 2667126 w 3024845"/>
                <a:gd name="connsiteY368" fmla="*/ 672313 h 1059043"/>
                <a:gd name="connsiteX369" fmla="*/ 2667126 w 3024845"/>
                <a:gd name="connsiteY369" fmla="*/ 659342 h 1059043"/>
                <a:gd name="connsiteX370" fmla="*/ 2695500 w 3024845"/>
                <a:gd name="connsiteY370" fmla="*/ 659342 h 1059043"/>
                <a:gd name="connsiteX371" fmla="*/ 2707660 w 3024845"/>
                <a:gd name="connsiteY371" fmla="*/ 655018 h 1059043"/>
                <a:gd name="connsiteX372" fmla="*/ 2727927 w 3024845"/>
                <a:gd name="connsiteY372" fmla="*/ 659342 h 1059043"/>
                <a:gd name="connsiteX373" fmla="*/ 2727927 w 3024845"/>
                <a:gd name="connsiteY373" fmla="*/ 642048 h 1059043"/>
                <a:gd name="connsiteX374" fmla="*/ 2736034 w 3024845"/>
                <a:gd name="connsiteY374" fmla="*/ 642048 h 1059043"/>
                <a:gd name="connsiteX375" fmla="*/ 2736034 w 3024845"/>
                <a:gd name="connsiteY375" fmla="*/ 629077 h 1059043"/>
                <a:gd name="connsiteX376" fmla="*/ 2792781 w 3024845"/>
                <a:gd name="connsiteY376" fmla="*/ 629077 h 1059043"/>
                <a:gd name="connsiteX377" fmla="*/ 2792781 w 3024845"/>
                <a:gd name="connsiteY377" fmla="*/ 598812 h 1059043"/>
                <a:gd name="connsiteX378" fmla="*/ 2811021 w 3024845"/>
                <a:gd name="connsiteY378" fmla="*/ 598812 h 1059043"/>
                <a:gd name="connsiteX379" fmla="*/ 2811021 w 3024845"/>
                <a:gd name="connsiteY379" fmla="*/ 592327 h 1059043"/>
                <a:gd name="connsiteX380" fmla="*/ 2823181 w 3024845"/>
                <a:gd name="connsiteY380" fmla="*/ 592327 h 1059043"/>
                <a:gd name="connsiteX381" fmla="*/ 2823181 w 3024845"/>
                <a:gd name="connsiteY381" fmla="*/ 598812 h 1059043"/>
                <a:gd name="connsiteX382" fmla="*/ 2839395 w 3024845"/>
                <a:gd name="connsiteY382" fmla="*/ 598812 h 1059043"/>
                <a:gd name="connsiteX383" fmla="*/ 2839395 w 3024845"/>
                <a:gd name="connsiteY383" fmla="*/ 648533 h 1059043"/>
                <a:gd name="connsiteX384" fmla="*/ 2871822 w 3024845"/>
                <a:gd name="connsiteY384" fmla="*/ 648533 h 1059043"/>
                <a:gd name="connsiteX385" fmla="*/ 2871822 w 3024845"/>
                <a:gd name="connsiteY385" fmla="*/ 622592 h 1059043"/>
                <a:gd name="connsiteX386" fmla="*/ 2910329 w 3024845"/>
                <a:gd name="connsiteY386" fmla="*/ 622592 h 1059043"/>
                <a:gd name="connsiteX387" fmla="*/ 2910329 w 3024845"/>
                <a:gd name="connsiteY387" fmla="*/ 592327 h 1059043"/>
                <a:gd name="connsiteX388" fmla="*/ 2958970 w 3024845"/>
                <a:gd name="connsiteY388" fmla="*/ 592327 h 1059043"/>
                <a:gd name="connsiteX389" fmla="*/ 2958970 w 3024845"/>
                <a:gd name="connsiteY389" fmla="*/ 703483 h 1059043"/>
                <a:gd name="connsiteX390" fmla="*/ 2958970 w 3024845"/>
                <a:gd name="connsiteY390" fmla="*/ 717262 h 1059043"/>
                <a:gd name="connsiteX391" fmla="*/ 3024845 w 3024845"/>
                <a:gd name="connsiteY391" fmla="*/ 717262 h 1059043"/>
                <a:gd name="connsiteX392" fmla="*/ 3024845 w 3024845"/>
                <a:gd name="connsiteY392" fmla="*/ 1059043 h 1059043"/>
                <a:gd name="connsiteX393" fmla="*/ 2054 w 3024845"/>
                <a:gd name="connsiteY393" fmla="*/ 1056710 h 1059043"/>
                <a:gd name="connsiteX394" fmla="*/ 0 w 3024845"/>
                <a:gd name="connsiteY394" fmla="*/ 622592 h 1059043"/>
                <a:gd name="connsiteX395" fmla="*/ 20267 w 3024845"/>
                <a:gd name="connsiteY395" fmla="*/ 622592 h 1059043"/>
                <a:gd name="connsiteX396" fmla="*/ 20774 w 3024845"/>
                <a:gd name="connsiteY396" fmla="*/ 621511 h 1059043"/>
                <a:gd name="connsiteX397" fmla="*/ 24320 w 3024845"/>
                <a:gd name="connsiteY397" fmla="*/ 613945 h 1059043"/>
                <a:gd name="connsiteX398" fmla="*/ 26094 w 3024845"/>
                <a:gd name="connsiteY398" fmla="*/ 614215 h 1059043"/>
                <a:gd name="connsiteX399" fmla="*/ 38507 w 3024845"/>
                <a:gd name="connsiteY399" fmla="*/ 616106 h 1059043"/>
                <a:gd name="connsiteX400" fmla="*/ 39014 w 3024845"/>
                <a:gd name="connsiteY400" fmla="*/ 617458 h 1059043"/>
                <a:gd name="connsiteX401" fmla="*/ 42560 w 3024845"/>
                <a:gd name="connsiteY401" fmla="*/ 626915 h 1059043"/>
                <a:gd name="connsiteX402" fmla="*/ 68907 w 3024845"/>
                <a:gd name="connsiteY402" fmla="*/ 629077 h 1059043"/>
                <a:gd name="connsiteX403" fmla="*/ 68907 w 3024845"/>
                <a:gd name="connsiteY403" fmla="*/ 505856 h 1059043"/>
                <a:gd name="connsiteX404" fmla="*/ 70934 w 3024845"/>
                <a:gd name="connsiteY404" fmla="*/ 505856 h 1059043"/>
                <a:gd name="connsiteX405" fmla="*/ 85121 w 3024845"/>
                <a:gd name="connsiteY405" fmla="*/ 505856 h 1059043"/>
                <a:gd name="connsiteX406" fmla="*/ 85121 w 3024845"/>
                <a:gd name="connsiteY406" fmla="*/ 369664 h 1059043"/>
                <a:gd name="connsiteX407" fmla="*/ 86894 w 3024845"/>
                <a:gd name="connsiteY407" fmla="*/ 369664 h 1059043"/>
                <a:gd name="connsiteX408" fmla="*/ 99308 w 3024845"/>
                <a:gd name="connsiteY408" fmla="*/ 369664 h 1059043"/>
                <a:gd name="connsiteX409" fmla="*/ 99308 w 3024845"/>
                <a:gd name="connsiteY409" fmla="*/ 255090 h 1059043"/>
                <a:gd name="connsiteX410" fmla="*/ 103361 w 3024845"/>
                <a:gd name="connsiteY410" fmla="*/ 226986 h 1059043"/>
                <a:gd name="connsiteX411" fmla="*/ 105388 w 3024845"/>
                <a:gd name="connsiteY411" fmla="*/ 226986 h 1059043"/>
                <a:gd name="connsiteX412" fmla="*/ 119575 w 3024845"/>
                <a:gd name="connsiteY41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35634 h 1059043"/>
                <a:gd name="connsiteX328" fmla="*/ 2180720 w 3024845"/>
                <a:gd name="connsiteY328" fmla="*/ 555577 h 1059043"/>
                <a:gd name="connsiteX329" fmla="*/ 2245574 w 3024845"/>
                <a:gd name="connsiteY329" fmla="*/ 555577 h 1059043"/>
                <a:gd name="connsiteX330" fmla="*/ 2245574 w 3024845"/>
                <a:gd name="connsiteY330" fmla="*/ 631239 h 1059043"/>
                <a:gd name="connsiteX331" fmla="*/ 2253681 w 3024845"/>
                <a:gd name="connsiteY331" fmla="*/ 631239 h 1059043"/>
                <a:gd name="connsiteX332" fmla="*/ 2255708 w 3024845"/>
                <a:gd name="connsiteY332" fmla="*/ 624754 h 1059043"/>
                <a:gd name="connsiteX333" fmla="*/ 2261788 w 3024845"/>
                <a:gd name="connsiteY333" fmla="*/ 624754 h 1059043"/>
                <a:gd name="connsiteX334" fmla="*/ 2263815 w 3024845"/>
                <a:gd name="connsiteY334" fmla="*/ 633401 h 1059043"/>
                <a:gd name="connsiteX335" fmla="*/ 2275975 w 3024845"/>
                <a:gd name="connsiteY335" fmla="*/ 633401 h 1059043"/>
                <a:gd name="connsiteX336" fmla="*/ 2275975 w 3024845"/>
                <a:gd name="connsiteY336" fmla="*/ 626915 h 1059043"/>
                <a:gd name="connsiteX337" fmla="*/ 2298268 w 3024845"/>
                <a:gd name="connsiteY337" fmla="*/ 626915 h 1059043"/>
                <a:gd name="connsiteX338" fmla="*/ 2298268 w 3024845"/>
                <a:gd name="connsiteY338" fmla="*/ 633401 h 1059043"/>
                <a:gd name="connsiteX339" fmla="*/ 2318535 w 3024845"/>
                <a:gd name="connsiteY339" fmla="*/ 633401 h 1059043"/>
                <a:gd name="connsiteX340" fmla="*/ 2318535 w 3024845"/>
                <a:gd name="connsiteY340" fmla="*/ 678798 h 1059043"/>
                <a:gd name="connsiteX341" fmla="*/ 2332722 w 3024845"/>
                <a:gd name="connsiteY341" fmla="*/ 678798 h 1059043"/>
                <a:gd name="connsiteX342" fmla="*/ 2332722 w 3024845"/>
                <a:gd name="connsiteY342" fmla="*/ 665827 h 1059043"/>
                <a:gd name="connsiteX343" fmla="*/ 2348936 w 3024845"/>
                <a:gd name="connsiteY343" fmla="*/ 665827 h 1059043"/>
                <a:gd name="connsiteX344" fmla="*/ 2348936 w 3024845"/>
                <a:gd name="connsiteY344" fmla="*/ 486400 h 1059043"/>
                <a:gd name="connsiteX345" fmla="*/ 2355016 w 3024845"/>
                <a:gd name="connsiteY345" fmla="*/ 479914 h 1059043"/>
                <a:gd name="connsiteX346" fmla="*/ 2427977 w 3024845"/>
                <a:gd name="connsiteY346" fmla="*/ 479914 h 1059043"/>
                <a:gd name="connsiteX347" fmla="*/ 2427977 w 3024845"/>
                <a:gd name="connsiteY347" fmla="*/ 488562 h 1059043"/>
                <a:gd name="connsiteX348" fmla="*/ 2438110 w 3024845"/>
                <a:gd name="connsiteY348" fmla="*/ 488562 h 1059043"/>
                <a:gd name="connsiteX349" fmla="*/ 2438110 w 3024845"/>
                <a:gd name="connsiteY349" fmla="*/ 603136 h 1059043"/>
                <a:gd name="connsiteX350" fmla="*/ 2460404 w 3024845"/>
                <a:gd name="connsiteY350" fmla="*/ 603136 h 1059043"/>
                <a:gd name="connsiteX351" fmla="*/ 2460404 w 3024845"/>
                <a:gd name="connsiteY351" fmla="*/ 536121 h 1059043"/>
                <a:gd name="connsiteX352" fmla="*/ 2486751 w 3024845"/>
                <a:gd name="connsiteY352" fmla="*/ 536121 h 1059043"/>
                <a:gd name="connsiteX353" fmla="*/ 2490804 w 3024845"/>
                <a:gd name="connsiteY353" fmla="*/ 531797 h 1059043"/>
                <a:gd name="connsiteX354" fmla="*/ 2498911 w 3024845"/>
                <a:gd name="connsiteY354" fmla="*/ 531797 h 1059043"/>
                <a:gd name="connsiteX355" fmla="*/ 2502964 w 3024845"/>
                <a:gd name="connsiteY355" fmla="*/ 536121 h 1059043"/>
                <a:gd name="connsiteX356" fmla="*/ 2525258 w 3024845"/>
                <a:gd name="connsiteY356" fmla="*/ 536121 h 1059043"/>
                <a:gd name="connsiteX357" fmla="*/ 2525258 w 3024845"/>
                <a:gd name="connsiteY357" fmla="*/ 419385 h 1059043"/>
                <a:gd name="connsiteX358" fmla="*/ 2582005 w 3024845"/>
                <a:gd name="connsiteY358" fmla="*/ 408576 h 1059043"/>
                <a:gd name="connsiteX359" fmla="*/ 2582005 w 3024845"/>
                <a:gd name="connsiteY359" fmla="*/ 409657 h 1059043"/>
                <a:gd name="connsiteX360" fmla="*/ 2582005 w 3024845"/>
                <a:gd name="connsiteY360" fmla="*/ 417223 h 1059043"/>
                <a:gd name="connsiteX361" fmla="*/ 2608352 w 3024845"/>
                <a:gd name="connsiteY361" fmla="*/ 417223 h 1059043"/>
                <a:gd name="connsiteX362" fmla="*/ 2608352 w 3024845"/>
                <a:gd name="connsiteY362" fmla="*/ 672313 h 1059043"/>
                <a:gd name="connsiteX363" fmla="*/ 2630646 w 3024845"/>
                <a:gd name="connsiteY363" fmla="*/ 672313 h 1059043"/>
                <a:gd name="connsiteX364" fmla="*/ 2630646 w 3024845"/>
                <a:gd name="connsiteY364" fmla="*/ 667989 h 1059043"/>
                <a:gd name="connsiteX365" fmla="*/ 2642806 w 3024845"/>
                <a:gd name="connsiteY365" fmla="*/ 667989 h 1059043"/>
                <a:gd name="connsiteX366" fmla="*/ 2642806 w 3024845"/>
                <a:gd name="connsiteY366" fmla="*/ 672313 h 1059043"/>
                <a:gd name="connsiteX367" fmla="*/ 2667126 w 3024845"/>
                <a:gd name="connsiteY367" fmla="*/ 672313 h 1059043"/>
                <a:gd name="connsiteX368" fmla="*/ 2667126 w 3024845"/>
                <a:gd name="connsiteY368" fmla="*/ 659342 h 1059043"/>
                <a:gd name="connsiteX369" fmla="*/ 2695500 w 3024845"/>
                <a:gd name="connsiteY369" fmla="*/ 659342 h 1059043"/>
                <a:gd name="connsiteX370" fmla="*/ 2707660 w 3024845"/>
                <a:gd name="connsiteY370" fmla="*/ 655018 h 1059043"/>
                <a:gd name="connsiteX371" fmla="*/ 2727927 w 3024845"/>
                <a:gd name="connsiteY371" fmla="*/ 659342 h 1059043"/>
                <a:gd name="connsiteX372" fmla="*/ 2727927 w 3024845"/>
                <a:gd name="connsiteY372" fmla="*/ 642048 h 1059043"/>
                <a:gd name="connsiteX373" fmla="*/ 2736034 w 3024845"/>
                <a:gd name="connsiteY373" fmla="*/ 642048 h 1059043"/>
                <a:gd name="connsiteX374" fmla="*/ 2736034 w 3024845"/>
                <a:gd name="connsiteY374" fmla="*/ 629077 h 1059043"/>
                <a:gd name="connsiteX375" fmla="*/ 2792781 w 3024845"/>
                <a:gd name="connsiteY375" fmla="*/ 629077 h 1059043"/>
                <a:gd name="connsiteX376" fmla="*/ 2792781 w 3024845"/>
                <a:gd name="connsiteY376" fmla="*/ 598812 h 1059043"/>
                <a:gd name="connsiteX377" fmla="*/ 2811021 w 3024845"/>
                <a:gd name="connsiteY377" fmla="*/ 598812 h 1059043"/>
                <a:gd name="connsiteX378" fmla="*/ 2811021 w 3024845"/>
                <a:gd name="connsiteY378" fmla="*/ 592327 h 1059043"/>
                <a:gd name="connsiteX379" fmla="*/ 2823181 w 3024845"/>
                <a:gd name="connsiteY379" fmla="*/ 592327 h 1059043"/>
                <a:gd name="connsiteX380" fmla="*/ 2823181 w 3024845"/>
                <a:gd name="connsiteY380" fmla="*/ 598812 h 1059043"/>
                <a:gd name="connsiteX381" fmla="*/ 2839395 w 3024845"/>
                <a:gd name="connsiteY381" fmla="*/ 598812 h 1059043"/>
                <a:gd name="connsiteX382" fmla="*/ 2839395 w 3024845"/>
                <a:gd name="connsiteY382" fmla="*/ 648533 h 1059043"/>
                <a:gd name="connsiteX383" fmla="*/ 2871822 w 3024845"/>
                <a:gd name="connsiteY383" fmla="*/ 648533 h 1059043"/>
                <a:gd name="connsiteX384" fmla="*/ 2871822 w 3024845"/>
                <a:gd name="connsiteY384" fmla="*/ 622592 h 1059043"/>
                <a:gd name="connsiteX385" fmla="*/ 2910329 w 3024845"/>
                <a:gd name="connsiteY385" fmla="*/ 622592 h 1059043"/>
                <a:gd name="connsiteX386" fmla="*/ 2910329 w 3024845"/>
                <a:gd name="connsiteY386" fmla="*/ 592327 h 1059043"/>
                <a:gd name="connsiteX387" fmla="*/ 2958970 w 3024845"/>
                <a:gd name="connsiteY387" fmla="*/ 592327 h 1059043"/>
                <a:gd name="connsiteX388" fmla="*/ 2958970 w 3024845"/>
                <a:gd name="connsiteY388" fmla="*/ 703483 h 1059043"/>
                <a:gd name="connsiteX389" fmla="*/ 2958970 w 3024845"/>
                <a:gd name="connsiteY389" fmla="*/ 717262 h 1059043"/>
                <a:gd name="connsiteX390" fmla="*/ 3024845 w 3024845"/>
                <a:gd name="connsiteY390" fmla="*/ 717262 h 1059043"/>
                <a:gd name="connsiteX391" fmla="*/ 3024845 w 3024845"/>
                <a:gd name="connsiteY391" fmla="*/ 1059043 h 1059043"/>
                <a:gd name="connsiteX392" fmla="*/ 2054 w 3024845"/>
                <a:gd name="connsiteY392" fmla="*/ 1056710 h 1059043"/>
                <a:gd name="connsiteX393" fmla="*/ 0 w 3024845"/>
                <a:gd name="connsiteY393" fmla="*/ 622592 h 1059043"/>
                <a:gd name="connsiteX394" fmla="*/ 20267 w 3024845"/>
                <a:gd name="connsiteY394" fmla="*/ 622592 h 1059043"/>
                <a:gd name="connsiteX395" fmla="*/ 20774 w 3024845"/>
                <a:gd name="connsiteY395" fmla="*/ 621511 h 1059043"/>
                <a:gd name="connsiteX396" fmla="*/ 24320 w 3024845"/>
                <a:gd name="connsiteY396" fmla="*/ 613945 h 1059043"/>
                <a:gd name="connsiteX397" fmla="*/ 26094 w 3024845"/>
                <a:gd name="connsiteY397" fmla="*/ 614215 h 1059043"/>
                <a:gd name="connsiteX398" fmla="*/ 38507 w 3024845"/>
                <a:gd name="connsiteY398" fmla="*/ 616106 h 1059043"/>
                <a:gd name="connsiteX399" fmla="*/ 39014 w 3024845"/>
                <a:gd name="connsiteY399" fmla="*/ 617458 h 1059043"/>
                <a:gd name="connsiteX400" fmla="*/ 42560 w 3024845"/>
                <a:gd name="connsiteY400" fmla="*/ 626915 h 1059043"/>
                <a:gd name="connsiteX401" fmla="*/ 68907 w 3024845"/>
                <a:gd name="connsiteY401" fmla="*/ 629077 h 1059043"/>
                <a:gd name="connsiteX402" fmla="*/ 68907 w 3024845"/>
                <a:gd name="connsiteY402" fmla="*/ 505856 h 1059043"/>
                <a:gd name="connsiteX403" fmla="*/ 70934 w 3024845"/>
                <a:gd name="connsiteY403" fmla="*/ 505856 h 1059043"/>
                <a:gd name="connsiteX404" fmla="*/ 85121 w 3024845"/>
                <a:gd name="connsiteY404" fmla="*/ 505856 h 1059043"/>
                <a:gd name="connsiteX405" fmla="*/ 85121 w 3024845"/>
                <a:gd name="connsiteY405" fmla="*/ 369664 h 1059043"/>
                <a:gd name="connsiteX406" fmla="*/ 86894 w 3024845"/>
                <a:gd name="connsiteY406" fmla="*/ 369664 h 1059043"/>
                <a:gd name="connsiteX407" fmla="*/ 99308 w 3024845"/>
                <a:gd name="connsiteY407" fmla="*/ 369664 h 1059043"/>
                <a:gd name="connsiteX408" fmla="*/ 99308 w 3024845"/>
                <a:gd name="connsiteY408" fmla="*/ 255090 h 1059043"/>
                <a:gd name="connsiteX409" fmla="*/ 103361 w 3024845"/>
                <a:gd name="connsiteY409" fmla="*/ 226986 h 1059043"/>
                <a:gd name="connsiteX410" fmla="*/ 105388 w 3024845"/>
                <a:gd name="connsiteY410" fmla="*/ 226986 h 1059043"/>
                <a:gd name="connsiteX411" fmla="*/ 119575 w 3024845"/>
                <a:gd name="connsiteY41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80720 w 3024845"/>
                <a:gd name="connsiteY327" fmla="*/ 555577 h 1059043"/>
                <a:gd name="connsiteX328" fmla="*/ 2245574 w 3024845"/>
                <a:gd name="connsiteY328" fmla="*/ 555577 h 1059043"/>
                <a:gd name="connsiteX329" fmla="*/ 2245574 w 3024845"/>
                <a:gd name="connsiteY329" fmla="*/ 631239 h 1059043"/>
                <a:gd name="connsiteX330" fmla="*/ 2253681 w 3024845"/>
                <a:gd name="connsiteY330" fmla="*/ 631239 h 1059043"/>
                <a:gd name="connsiteX331" fmla="*/ 2255708 w 3024845"/>
                <a:gd name="connsiteY331" fmla="*/ 624754 h 1059043"/>
                <a:gd name="connsiteX332" fmla="*/ 2261788 w 3024845"/>
                <a:gd name="connsiteY332" fmla="*/ 624754 h 1059043"/>
                <a:gd name="connsiteX333" fmla="*/ 2263815 w 3024845"/>
                <a:gd name="connsiteY333" fmla="*/ 633401 h 1059043"/>
                <a:gd name="connsiteX334" fmla="*/ 2275975 w 3024845"/>
                <a:gd name="connsiteY334" fmla="*/ 633401 h 1059043"/>
                <a:gd name="connsiteX335" fmla="*/ 2275975 w 3024845"/>
                <a:gd name="connsiteY335" fmla="*/ 626915 h 1059043"/>
                <a:gd name="connsiteX336" fmla="*/ 2298268 w 3024845"/>
                <a:gd name="connsiteY336" fmla="*/ 626915 h 1059043"/>
                <a:gd name="connsiteX337" fmla="*/ 2298268 w 3024845"/>
                <a:gd name="connsiteY337" fmla="*/ 633401 h 1059043"/>
                <a:gd name="connsiteX338" fmla="*/ 2318535 w 3024845"/>
                <a:gd name="connsiteY338" fmla="*/ 633401 h 1059043"/>
                <a:gd name="connsiteX339" fmla="*/ 2318535 w 3024845"/>
                <a:gd name="connsiteY339" fmla="*/ 678798 h 1059043"/>
                <a:gd name="connsiteX340" fmla="*/ 2332722 w 3024845"/>
                <a:gd name="connsiteY340" fmla="*/ 678798 h 1059043"/>
                <a:gd name="connsiteX341" fmla="*/ 2332722 w 3024845"/>
                <a:gd name="connsiteY341" fmla="*/ 665827 h 1059043"/>
                <a:gd name="connsiteX342" fmla="*/ 2348936 w 3024845"/>
                <a:gd name="connsiteY342" fmla="*/ 665827 h 1059043"/>
                <a:gd name="connsiteX343" fmla="*/ 2348936 w 3024845"/>
                <a:gd name="connsiteY343" fmla="*/ 486400 h 1059043"/>
                <a:gd name="connsiteX344" fmla="*/ 2355016 w 3024845"/>
                <a:gd name="connsiteY344" fmla="*/ 479914 h 1059043"/>
                <a:gd name="connsiteX345" fmla="*/ 2427977 w 3024845"/>
                <a:gd name="connsiteY345" fmla="*/ 479914 h 1059043"/>
                <a:gd name="connsiteX346" fmla="*/ 2427977 w 3024845"/>
                <a:gd name="connsiteY346" fmla="*/ 488562 h 1059043"/>
                <a:gd name="connsiteX347" fmla="*/ 2438110 w 3024845"/>
                <a:gd name="connsiteY347" fmla="*/ 488562 h 1059043"/>
                <a:gd name="connsiteX348" fmla="*/ 2438110 w 3024845"/>
                <a:gd name="connsiteY348" fmla="*/ 603136 h 1059043"/>
                <a:gd name="connsiteX349" fmla="*/ 2460404 w 3024845"/>
                <a:gd name="connsiteY349" fmla="*/ 603136 h 1059043"/>
                <a:gd name="connsiteX350" fmla="*/ 2460404 w 3024845"/>
                <a:gd name="connsiteY350" fmla="*/ 536121 h 1059043"/>
                <a:gd name="connsiteX351" fmla="*/ 2486751 w 3024845"/>
                <a:gd name="connsiteY351" fmla="*/ 536121 h 1059043"/>
                <a:gd name="connsiteX352" fmla="*/ 2490804 w 3024845"/>
                <a:gd name="connsiteY352" fmla="*/ 531797 h 1059043"/>
                <a:gd name="connsiteX353" fmla="*/ 2498911 w 3024845"/>
                <a:gd name="connsiteY353" fmla="*/ 531797 h 1059043"/>
                <a:gd name="connsiteX354" fmla="*/ 2502964 w 3024845"/>
                <a:gd name="connsiteY354" fmla="*/ 536121 h 1059043"/>
                <a:gd name="connsiteX355" fmla="*/ 2525258 w 3024845"/>
                <a:gd name="connsiteY355" fmla="*/ 536121 h 1059043"/>
                <a:gd name="connsiteX356" fmla="*/ 2525258 w 3024845"/>
                <a:gd name="connsiteY356" fmla="*/ 419385 h 1059043"/>
                <a:gd name="connsiteX357" fmla="*/ 2582005 w 3024845"/>
                <a:gd name="connsiteY357" fmla="*/ 408576 h 1059043"/>
                <a:gd name="connsiteX358" fmla="*/ 2582005 w 3024845"/>
                <a:gd name="connsiteY358" fmla="*/ 409657 h 1059043"/>
                <a:gd name="connsiteX359" fmla="*/ 2582005 w 3024845"/>
                <a:gd name="connsiteY359" fmla="*/ 417223 h 1059043"/>
                <a:gd name="connsiteX360" fmla="*/ 2608352 w 3024845"/>
                <a:gd name="connsiteY360" fmla="*/ 417223 h 1059043"/>
                <a:gd name="connsiteX361" fmla="*/ 2608352 w 3024845"/>
                <a:gd name="connsiteY361" fmla="*/ 672313 h 1059043"/>
                <a:gd name="connsiteX362" fmla="*/ 2630646 w 3024845"/>
                <a:gd name="connsiteY362" fmla="*/ 672313 h 1059043"/>
                <a:gd name="connsiteX363" fmla="*/ 2630646 w 3024845"/>
                <a:gd name="connsiteY363" fmla="*/ 667989 h 1059043"/>
                <a:gd name="connsiteX364" fmla="*/ 2642806 w 3024845"/>
                <a:gd name="connsiteY364" fmla="*/ 667989 h 1059043"/>
                <a:gd name="connsiteX365" fmla="*/ 2642806 w 3024845"/>
                <a:gd name="connsiteY365" fmla="*/ 672313 h 1059043"/>
                <a:gd name="connsiteX366" fmla="*/ 2667126 w 3024845"/>
                <a:gd name="connsiteY366" fmla="*/ 672313 h 1059043"/>
                <a:gd name="connsiteX367" fmla="*/ 2667126 w 3024845"/>
                <a:gd name="connsiteY367" fmla="*/ 659342 h 1059043"/>
                <a:gd name="connsiteX368" fmla="*/ 2695500 w 3024845"/>
                <a:gd name="connsiteY368" fmla="*/ 659342 h 1059043"/>
                <a:gd name="connsiteX369" fmla="*/ 2707660 w 3024845"/>
                <a:gd name="connsiteY369" fmla="*/ 655018 h 1059043"/>
                <a:gd name="connsiteX370" fmla="*/ 2727927 w 3024845"/>
                <a:gd name="connsiteY370" fmla="*/ 659342 h 1059043"/>
                <a:gd name="connsiteX371" fmla="*/ 2727927 w 3024845"/>
                <a:gd name="connsiteY371" fmla="*/ 642048 h 1059043"/>
                <a:gd name="connsiteX372" fmla="*/ 2736034 w 3024845"/>
                <a:gd name="connsiteY372" fmla="*/ 642048 h 1059043"/>
                <a:gd name="connsiteX373" fmla="*/ 2736034 w 3024845"/>
                <a:gd name="connsiteY373" fmla="*/ 629077 h 1059043"/>
                <a:gd name="connsiteX374" fmla="*/ 2792781 w 3024845"/>
                <a:gd name="connsiteY374" fmla="*/ 629077 h 1059043"/>
                <a:gd name="connsiteX375" fmla="*/ 2792781 w 3024845"/>
                <a:gd name="connsiteY375" fmla="*/ 598812 h 1059043"/>
                <a:gd name="connsiteX376" fmla="*/ 2811021 w 3024845"/>
                <a:gd name="connsiteY376" fmla="*/ 598812 h 1059043"/>
                <a:gd name="connsiteX377" fmla="*/ 2811021 w 3024845"/>
                <a:gd name="connsiteY377" fmla="*/ 592327 h 1059043"/>
                <a:gd name="connsiteX378" fmla="*/ 2823181 w 3024845"/>
                <a:gd name="connsiteY378" fmla="*/ 592327 h 1059043"/>
                <a:gd name="connsiteX379" fmla="*/ 2823181 w 3024845"/>
                <a:gd name="connsiteY379" fmla="*/ 598812 h 1059043"/>
                <a:gd name="connsiteX380" fmla="*/ 2839395 w 3024845"/>
                <a:gd name="connsiteY380" fmla="*/ 598812 h 1059043"/>
                <a:gd name="connsiteX381" fmla="*/ 2839395 w 3024845"/>
                <a:gd name="connsiteY381" fmla="*/ 648533 h 1059043"/>
                <a:gd name="connsiteX382" fmla="*/ 2871822 w 3024845"/>
                <a:gd name="connsiteY382" fmla="*/ 648533 h 1059043"/>
                <a:gd name="connsiteX383" fmla="*/ 2871822 w 3024845"/>
                <a:gd name="connsiteY383" fmla="*/ 622592 h 1059043"/>
                <a:gd name="connsiteX384" fmla="*/ 2910329 w 3024845"/>
                <a:gd name="connsiteY384" fmla="*/ 622592 h 1059043"/>
                <a:gd name="connsiteX385" fmla="*/ 2910329 w 3024845"/>
                <a:gd name="connsiteY385" fmla="*/ 592327 h 1059043"/>
                <a:gd name="connsiteX386" fmla="*/ 2958970 w 3024845"/>
                <a:gd name="connsiteY386" fmla="*/ 592327 h 1059043"/>
                <a:gd name="connsiteX387" fmla="*/ 2958970 w 3024845"/>
                <a:gd name="connsiteY387" fmla="*/ 703483 h 1059043"/>
                <a:gd name="connsiteX388" fmla="*/ 2958970 w 3024845"/>
                <a:gd name="connsiteY388" fmla="*/ 717262 h 1059043"/>
                <a:gd name="connsiteX389" fmla="*/ 3024845 w 3024845"/>
                <a:gd name="connsiteY389" fmla="*/ 717262 h 1059043"/>
                <a:gd name="connsiteX390" fmla="*/ 3024845 w 3024845"/>
                <a:gd name="connsiteY390" fmla="*/ 1059043 h 1059043"/>
                <a:gd name="connsiteX391" fmla="*/ 2054 w 3024845"/>
                <a:gd name="connsiteY391" fmla="*/ 1056710 h 1059043"/>
                <a:gd name="connsiteX392" fmla="*/ 0 w 3024845"/>
                <a:gd name="connsiteY392" fmla="*/ 622592 h 1059043"/>
                <a:gd name="connsiteX393" fmla="*/ 20267 w 3024845"/>
                <a:gd name="connsiteY393" fmla="*/ 622592 h 1059043"/>
                <a:gd name="connsiteX394" fmla="*/ 20774 w 3024845"/>
                <a:gd name="connsiteY394" fmla="*/ 621511 h 1059043"/>
                <a:gd name="connsiteX395" fmla="*/ 24320 w 3024845"/>
                <a:gd name="connsiteY395" fmla="*/ 613945 h 1059043"/>
                <a:gd name="connsiteX396" fmla="*/ 26094 w 3024845"/>
                <a:gd name="connsiteY396" fmla="*/ 614215 h 1059043"/>
                <a:gd name="connsiteX397" fmla="*/ 38507 w 3024845"/>
                <a:gd name="connsiteY397" fmla="*/ 616106 h 1059043"/>
                <a:gd name="connsiteX398" fmla="*/ 39014 w 3024845"/>
                <a:gd name="connsiteY398" fmla="*/ 617458 h 1059043"/>
                <a:gd name="connsiteX399" fmla="*/ 42560 w 3024845"/>
                <a:gd name="connsiteY399" fmla="*/ 626915 h 1059043"/>
                <a:gd name="connsiteX400" fmla="*/ 68907 w 3024845"/>
                <a:gd name="connsiteY400" fmla="*/ 629077 h 1059043"/>
                <a:gd name="connsiteX401" fmla="*/ 68907 w 3024845"/>
                <a:gd name="connsiteY401" fmla="*/ 505856 h 1059043"/>
                <a:gd name="connsiteX402" fmla="*/ 70934 w 3024845"/>
                <a:gd name="connsiteY402" fmla="*/ 505856 h 1059043"/>
                <a:gd name="connsiteX403" fmla="*/ 85121 w 3024845"/>
                <a:gd name="connsiteY403" fmla="*/ 505856 h 1059043"/>
                <a:gd name="connsiteX404" fmla="*/ 85121 w 3024845"/>
                <a:gd name="connsiteY404" fmla="*/ 369664 h 1059043"/>
                <a:gd name="connsiteX405" fmla="*/ 86894 w 3024845"/>
                <a:gd name="connsiteY405" fmla="*/ 369664 h 1059043"/>
                <a:gd name="connsiteX406" fmla="*/ 99308 w 3024845"/>
                <a:gd name="connsiteY406" fmla="*/ 369664 h 1059043"/>
                <a:gd name="connsiteX407" fmla="*/ 99308 w 3024845"/>
                <a:gd name="connsiteY407" fmla="*/ 255090 h 1059043"/>
                <a:gd name="connsiteX408" fmla="*/ 103361 w 3024845"/>
                <a:gd name="connsiteY408" fmla="*/ 226986 h 1059043"/>
                <a:gd name="connsiteX409" fmla="*/ 105388 w 3024845"/>
                <a:gd name="connsiteY409" fmla="*/ 226986 h 1059043"/>
                <a:gd name="connsiteX410" fmla="*/ 119575 w 3024845"/>
                <a:gd name="connsiteY41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80720 w 3024845"/>
                <a:gd name="connsiteY326" fmla="*/ 555577 h 1059043"/>
                <a:gd name="connsiteX327" fmla="*/ 2245574 w 3024845"/>
                <a:gd name="connsiteY327" fmla="*/ 555577 h 1059043"/>
                <a:gd name="connsiteX328" fmla="*/ 2245574 w 3024845"/>
                <a:gd name="connsiteY328" fmla="*/ 631239 h 1059043"/>
                <a:gd name="connsiteX329" fmla="*/ 2253681 w 3024845"/>
                <a:gd name="connsiteY329" fmla="*/ 631239 h 1059043"/>
                <a:gd name="connsiteX330" fmla="*/ 2255708 w 3024845"/>
                <a:gd name="connsiteY330" fmla="*/ 624754 h 1059043"/>
                <a:gd name="connsiteX331" fmla="*/ 2261788 w 3024845"/>
                <a:gd name="connsiteY331" fmla="*/ 624754 h 1059043"/>
                <a:gd name="connsiteX332" fmla="*/ 2263815 w 3024845"/>
                <a:gd name="connsiteY332" fmla="*/ 633401 h 1059043"/>
                <a:gd name="connsiteX333" fmla="*/ 2275975 w 3024845"/>
                <a:gd name="connsiteY333" fmla="*/ 633401 h 1059043"/>
                <a:gd name="connsiteX334" fmla="*/ 2275975 w 3024845"/>
                <a:gd name="connsiteY334" fmla="*/ 626915 h 1059043"/>
                <a:gd name="connsiteX335" fmla="*/ 2298268 w 3024845"/>
                <a:gd name="connsiteY335" fmla="*/ 626915 h 1059043"/>
                <a:gd name="connsiteX336" fmla="*/ 2298268 w 3024845"/>
                <a:gd name="connsiteY336" fmla="*/ 633401 h 1059043"/>
                <a:gd name="connsiteX337" fmla="*/ 2318535 w 3024845"/>
                <a:gd name="connsiteY337" fmla="*/ 633401 h 1059043"/>
                <a:gd name="connsiteX338" fmla="*/ 2318535 w 3024845"/>
                <a:gd name="connsiteY338" fmla="*/ 678798 h 1059043"/>
                <a:gd name="connsiteX339" fmla="*/ 2332722 w 3024845"/>
                <a:gd name="connsiteY339" fmla="*/ 678798 h 1059043"/>
                <a:gd name="connsiteX340" fmla="*/ 2332722 w 3024845"/>
                <a:gd name="connsiteY340" fmla="*/ 665827 h 1059043"/>
                <a:gd name="connsiteX341" fmla="*/ 2348936 w 3024845"/>
                <a:gd name="connsiteY341" fmla="*/ 665827 h 1059043"/>
                <a:gd name="connsiteX342" fmla="*/ 2348936 w 3024845"/>
                <a:gd name="connsiteY342" fmla="*/ 486400 h 1059043"/>
                <a:gd name="connsiteX343" fmla="*/ 2355016 w 3024845"/>
                <a:gd name="connsiteY343" fmla="*/ 479914 h 1059043"/>
                <a:gd name="connsiteX344" fmla="*/ 2427977 w 3024845"/>
                <a:gd name="connsiteY344" fmla="*/ 479914 h 1059043"/>
                <a:gd name="connsiteX345" fmla="*/ 2427977 w 3024845"/>
                <a:gd name="connsiteY345" fmla="*/ 488562 h 1059043"/>
                <a:gd name="connsiteX346" fmla="*/ 2438110 w 3024845"/>
                <a:gd name="connsiteY346" fmla="*/ 488562 h 1059043"/>
                <a:gd name="connsiteX347" fmla="*/ 2438110 w 3024845"/>
                <a:gd name="connsiteY347" fmla="*/ 603136 h 1059043"/>
                <a:gd name="connsiteX348" fmla="*/ 2460404 w 3024845"/>
                <a:gd name="connsiteY348" fmla="*/ 603136 h 1059043"/>
                <a:gd name="connsiteX349" fmla="*/ 2460404 w 3024845"/>
                <a:gd name="connsiteY349" fmla="*/ 536121 h 1059043"/>
                <a:gd name="connsiteX350" fmla="*/ 2486751 w 3024845"/>
                <a:gd name="connsiteY350" fmla="*/ 536121 h 1059043"/>
                <a:gd name="connsiteX351" fmla="*/ 2490804 w 3024845"/>
                <a:gd name="connsiteY351" fmla="*/ 531797 h 1059043"/>
                <a:gd name="connsiteX352" fmla="*/ 2498911 w 3024845"/>
                <a:gd name="connsiteY352" fmla="*/ 531797 h 1059043"/>
                <a:gd name="connsiteX353" fmla="*/ 2502964 w 3024845"/>
                <a:gd name="connsiteY353" fmla="*/ 536121 h 1059043"/>
                <a:gd name="connsiteX354" fmla="*/ 2525258 w 3024845"/>
                <a:gd name="connsiteY354" fmla="*/ 536121 h 1059043"/>
                <a:gd name="connsiteX355" fmla="*/ 2525258 w 3024845"/>
                <a:gd name="connsiteY355" fmla="*/ 419385 h 1059043"/>
                <a:gd name="connsiteX356" fmla="*/ 2582005 w 3024845"/>
                <a:gd name="connsiteY356" fmla="*/ 408576 h 1059043"/>
                <a:gd name="connsiteX357" fmla="*/ 2582005 w 3024845"/>
                <a:gd name="connsiteY357" fmla="*/ 409657 h 1059043"/>
                <a:gd name="connsiteX358" fmla="*/ 2582005 w 3024845"/>
                <a:gd name="connsiteY358" fmla="*/ 417223 h 1059043"/>
                <a:gd name="connsiteX359" fmla="*/ 2608352 w 3024845"/>
                <a:gd name="connsiteY359" fmla="*/ 417223 h 1059043"/>
                <a:gd name="connsiteX360" fmla="*/ 2608352 w 3024845"/>
                <a:gd name="connsiteY360" fmla="*/ 672313 h 1059043"/>
                <a:gd name="connsiteX361" fmla="*/ 2630646 w 3024845"/>
                <a:gd name="connsiteY361" fmla="*/ 672313 h 1059043"/>
                <a:gd name="connsiteX362" fmla="*/ 2630646 w 3024845"/>
                <a:gd name="connsiteY362" fmla="*/ 667989 h 1059043"/>
                <a:gd name="connsiteX363" fmla="*/ 2642806 w 3024845"/>
                <a:gd name="connsiteY363" fmla="*/ 667989 h 1059043"/>
                <a:gd name="connsiteX364" fmla="*/ 2642806 w 3024845"/>
                <a:gd name="connsiteY364" fmla="*/ 672313 h 1059043"/>
                <a:gd name="connsiteX365" fmla="*/ 2667126 w 3024845"/>
                <a:gd name="connsiteY365" fmla="*/ 672313 h 1059043"/>
                <a:gd name="connsiteX366" fmla="*/ 2667126 w 3024845"/>
                <a:gd name="connsiteY366" fmla="*/ 659342 h 1059043"/>
                <a:gd name="connsiteX367" fmla="*/ 2695500 w 3024845"/>
                <a:gd name="connsiteY367" fmla="*/ 659342 h 1059043"/>
                <a:gd name="connsiteX368" fmla="*/ 2707660 w 3024845"/>
                <a:gd name="connsiteY368" fmla="*/ 655018 h 1059043"/>
                <a:gd name="connsiteX369" fmla="*/ 2727927 w 3024845"/>
                <a:gd name="connsiteY369" fmla="*/ 659342 h 1059043"/>
                <a:gd name="connsiteX370" fmla="*/ 2727927 w 3024845"/>
                <a:gd name="connsiteY370" fmla="*/ 642048 h 1059043"/>
                <a:gd name="connsiteX371" fmla="*/ 2736034 w 3024845"/>
                <a:gd name="connsiteY371" fmla="*/ 642048 h 1059043"/>
                <a:gd name="connsiteX372" fmla="*/ 2736034 w 3024845"/>
                <a:gd name="connsiteY372" fmla="*/ 629077 h 1059043"/>
                <a:gd name="connsiteX373" fmla="*/ 2792781 w 3024845"/>
                <a:gd name="connsiteY373" fmla="*/ 629077 h 1059043"/>
                <a:gd name="connsiteX374" fmla="*/ 2792781 w 3024845"/>
                <a:gd name="connsiteY374" fmla="*/ 598812 h 1059043"/>
                <a:gd name="connsiteX375" fmla="*/ 2811021 w 3024845"/>
                <a:gd name="connsiteY375" fmla="*/ 598812 h 1059043"/>
                <a:gd name="connsiteX376" fmla="*/ 2811021 w 3024845"/>
                <a:gd name="connsiteY376" fmla="*/ 592327 h 1059043"/>
                <a:gd name="connsiteX377" fmla="*/ 2823181 w 3024845"/>
                <a:gd name="connsiteY377" fmla="*/ 592327 h 1059043"/>
                <a:gd name="connsiteX378" fmla="*/ 2823181 w 3024845"/>
                <a:gd name="connsiteY378" fmla="*/ 598812 h 1059043"/>
                <a:gd name="connsiteX379" fmla="*/ 2839395 w 3024845"/>
                <a:gd name="connsiteY379" fmla="*/ 598812 h 1059043"/>
                <a:gd name="connsiteX380" fmla="*/ 2839395 w 3024845"/>
                <a:gd name="connsiteY380" fmla="*/ 648533 h 1059043"/>
                <a:gd name="connsiteX381" fmla="*/ 2871822 w 3024845"/>
                <a:gd name="connsiteY381" fmla="*/ 648533 h 1059043"/>
                <a:gd name="connsiteX382" fmla="*/ 2871822 w 3024845"/>
                <a:gd name="connsiteY382" fmla="*/ 622592 h 1059043"/>
                <a:gd name="connsiteX383" fmla="*/ 2910329 w 3024845"/>
                <a:gd name="connsiteY383" fmla="*/ 622592 h 1059043"/>
                <a:gd name="connsiteX384" fmla="*/ 2910329 w 3024845"/>
                <a:gd name="connsiteY384" fmla="*/ 592327 h 1059043"/>
                <a:gd name="connsiteX385" fmla="*/ 2958970 w 3024845"/>
                <a:gd name="connsiteY385" fmla="*/ 592327 h 1059043"/>
                <a:gd name="connsiteX386" fmla="*/ 2958970 w 3024845"/>
                <a:gd name="connsiteY386" fmla="*/ 703483 h 1059043"/>
                <a:gd name="connsiteX387" fmla="*/ 2958970 w 3024845"/>
                <a:gd name="connsiteY387" fmla="*/ 717262 h 1059043"/>
                <a:gd name="connsiteX388" fmla="*/ 3024845 w 3024845"/>
                <a:gd name="connsiteY388" fmla="*/ 717262 h 1059043"/>
                <a:gd name="connsiteX389" fmla="*/ 3024845 w 3024845"/>
                <a:gd name="connsiteY389" fmla="*/ 1059043 h 1059043"/>
                <a:gd name="connsiteX390" fmla="*/ 2054 w 3024845"/>
                <a:gd name="connsiteY390" fmla="*/ 1056710 h 1059043"/>
                <a:gd name="connsiteX391" fmla="*/ 0 w 3024845"/>
                <a:gd name="connsiteY391" fmla="*/ 622592 h 1059043"/>
                <a:gd name="connsiteX392" fmla="*/ 20267 w 3024845"/>
                <a:gd name="connsiteY392" fmla="*/ 622592 h 1059043"/>
                <a:gd name="connsiteX393" fmla="*/ 20774 w 3024845"/>
                <a:gd name="connsiteY393" fmla="*/ 621511 h 1059043"/>
                <a:gd name="connsiteX394" fmla="*/ 24320 w 3024845"/>
                <a:gd name="connsiteY394" fmla="*/ 613945 h 1059043"/>
                <a:gd name="connsiteX395" fmla="*/ 26094 w 3024845"/>
                <a:gd name="connsiteY395" fmla="*/ 614215 h 1059043"/>
                <a:gd name="connsiteX396" fmla="*/ 38507 w 3024845"/>
                <a:gd name="connsiteY396" fmla="*/ 616106 h 1059043"/>
                <a:gd name="connsiteX397" fmla="*/ 39014 w 3024845"/>
                <a:gd name="connsiteY397" fmla="*/ 617458 h 1059043"/>
                <a:gd name="connsiteX398" fmla="*/ 42560 w 3024845"/>
                <a:gd name="connsiteY398" fmla="*/ 626915 h 1059043"/>
                <a:gd name="connsiteX399" fmla="*/ 68907 w 3024845"/>
                <a:gd name="connsiteY399" fmla="*/ 629077 h 1059043"/>
                <a:gd name="connsiteX400" fmla="*/ 68907 w 3024845"/>
                <a:gd name="connsiteY400" fmla="*/ 505856 h 1059043"/>
                <a:gd name="connsiteX401" fmla="*/ 70934 w 3024845"/>
                <a:gd name="connsiteY401" fmla="*/ 505856 h 1059043"/>
                <a:gd name="connsiteX402" fmla="*/ 85121 w 3024845"/>
                <a:gd name="connsiteY402" fmla="*/ 505856 h 1059043"/>
                <a:gd name="connsiteX403" fmla="*/ 85121 w 3024845"/>
                <a:gd name="connsiteY403" fmla="*/ 369664 h 1059043"/>
                <a:gd name="connsiteX404" fmla="*/ 86894 w 3024845"/>
                <a:gd name="connsiteY404" fmla="*/ 369664 h 1059043"/>
                <a:gd name="connsiteX405" fmla="*/ 99308 w 3024845"/>
                <a:gd name="connsiteY405" fmla="*/ 369664 h 1059043"/>
                <a:gd name="connsiteX406" fmla="*/ 99308 w 3024845"/>
                <a:gd name="connsiteY406" fmla="*/ 255090 h 1059043"/>
                <a:gd name="connsiteX407" fmla="*/ 103361 w 3024845"/>
                <a:gd name="connsiteY407" fmla="*/ 226986 h 1059043"/>
                <a:gd name="connsiteX408" fmla="*/ 105388 w 3024845"/>
                <a:gd name="connsiteY408" fmla="*/ 226986 h 1059043"/>
                <a:gd name="connsiteX409" fmla="*/ 119575 w 3024845"/>
                <a:gd name="connsiteY40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131868 h 1059043"/>
                <a:gd name="connsiteX317" fmla="*/ 2144240 w 3024845"/>
                <a:gd name="connsiteY317" fmla="*/ 125383 h 1059043"/>
                <a:gd name="connsiteX318" fmla="*/ 2150320 w 3024845"/>
                <a:gd name="connsiteY318" fmla="*/ 118897 h 1059043"/>
                <a:gd name="connsiteX319" fmla="*/ 2150320 w 3024845"/>
                <a:gd name="connsiteY319" fmla="*/ 60529 h 1059043"/>
                <a:gd name="connsiteX320" fmla="*/ 2152346 w 3024845"/>
                <a:gd name="connsiteY320" fmla="*/ 56206 h 1059043"/>
                <a:gd name="connsiteX321" fmla="*/ 2152346 w 3024845"/>
                <a:gd name="connsiteY321" fmla="*/ 0 h 1059043"/>
                <a:gd name="connsiteX322" fmla="*/ 2162480 w 3024845"/>
                <a:gd name="connsiteY322" fmla="*/ 118897 h 1059043"/>
                <a:gd name="connsiteX323" fmla="*/ 2168560 w 3024845"/>
                <a:gd name="connsiteY323" fmla="*/ 125383 h 1059043"/>
                <a:gd name="connsiteX324" fmla="*/ 2166533 w 3024845"/>
                <a:gd name="connsiteY324" fmla="*/ 131868 h 1059043"/>
                <a:gd name="connsiteX325" fmla="*/ 2180720 w 3024845"/>
                <a:gd name="connsiteY325" fmla="*/ 555577 h 1059043"/>
                <a:gd name="connsiteX326" fmla="*/ 2245574 w 3024845"/>
                <a:gd name="connsiteY326" fmla="*/ 555577 h 1059043"/>
                <a:gd name="connsiteX327" fmla="*/ 2245574 w 3024845"/>
                <a:gd name="connsiteY327" fmla="*/ 631239 h 1059043"/>
                <a:gd name="connsiteX328" fmla="*/ 2253681 w 3024845"/>
                <a:gd name="connsiteY328" fmla="*/ 631239 h 1059043"/>
                <a:gd name="connsiteX329" fmla="*/ 2255708 w 3024845"/>
                <a:gd name="connsiteY329" fmla="*/ 624754 h 1059043"/>
                <a:gd name="connsiteX330" fmla="*/ 2261788 w 3024845"/>
                <a:gd name="connsiteY330" fmla="*/ 624754 h 1059043"/>
                <a:gd name="connsiteX331" fmla="*/ 2263815 w 3024845"/>
                <a:gd name="connsiteY331" fmla="*/ 633401 h 1059043"/>
                <a:gd name="connsiteX332" fmla="*/ 2275975 w 3024845"/>
                <a:gd name="connsiteY332" fmla="*/ 633401 h 1059043"/>
                <a:gd name="connsiteX333" fmla="*/ 2275975 w 3024845"/>
                <a:gd name="connsiteY333" fmla="*/ 626915 h 1059043"/>
                <a:gd name="connsiteX334" fmla="*/ 2298268 w 3024845"/>
                <a:gd name="connsiteY334" fmla="*/ 626915 h 1059043"/>
                <a:gd name="connsiteX335" fmla="*/ 2298268 w 3024845"/>
                <a:gd name="connsiteY335" fmla="*/ 633401 h 1059043"/>
                <a:gd name="connsiteX336" fmla="*/ 2318535 w 3024845"/>
                <a:gd name="connsiteY336" fmla="*/ 633401 h 1059043"/>
                <a:gd name="connsiteX337" fmla="*/ 2318535 w 3024845"/>
                <a:gd name="connsiteY337" fmla="*/ 678798 h 1059043"/>
                <a:gd name="connsiteX338" fmla="*/ 2332722 w 3024845"/>
                <a:gd name="connsiteY338" fmla="*/ 678798 h 1059043"/>
                <a:gd name="connsiteX339" fmla="*/ 2332722 w 3024845"/>
                <a:gd name="connsiteY339" fmla="*/ 665827 h 1059043"/>
                <a:gd name="connsiteX340" fmla="*/ 2348936 w 3024845"/>
                <a:gd name="connsiteY340" fmla="*/ 665827 h 1059043"/>
                <a:gd name="connsiteX341" fmla="*/ 2348936 w 3024845"/>
                <a:gd name="connsiteY341" fmla="*/ 486400 h 1059043"/>
                <a:gd name="connsiteX342" fmla="*/ 2355016 w 3024845"/>
                <a:gd name="connsiteY342" fmla="*/ 479914 h 1059043"/>
                <a:gd name="connsiteX343" fmla="*/ 2427977 w 3024845"/>
                <a:gd name="connsiteY343" fmla="*/ 479914 h 1059043"/>
                <a:gd name="connsiteX344" fmla="*/ 2427977 w 3024845"/>
                <a:gd name="connsiteY344" fmla="*/ 488562 h 1059043"/>
                <a:gd name="connsiteX345" fmla="*/ 2438110 w 3024845"/>
                <a:gd name="connsiteY345" fmla="*/ 488562 h 1059043"/>
                <a:gd name="connsiteX346" fmla="*/ 2438110 w 3024845"/>
                <a:gd name="connsiteY346" fmla="*/ 603136 h 1059043"/>
                <a:gd name="connsiteX347" fmla="*/ 2460404 w 3024845"/>
                <a:gd name="connsiteY347" fmla="*/ 603136 h 1059043"/>
                <a:gd name="connsiteX348" fmla="*/ 2460404 w 3024845"/>
                <a:gd name="connsiteY348" fmla="*/ 536121 h 1059043"/>
                <a:gd name="connsiteX349" fmla="*/ 2486751 w 3024845"/>
                <a:gd name="connsiteY349" fmla="*/ 536121 h 1059043"/>
                <a:gd name="connsiteX350" fmla="*/ 2490804 w 3024845"/>
                <a:gd name="connsiteY350" fmla="*/ 531797 h 1059043"/>
                <a:gd name="connsiteX351" fmla="*/ 2498911 w 3024845"/>
                <a:gd name="connsiteY351" fmla="*/ 531797 h 1059043"/>
                <a:gd name="connsiteX352" fmla="*/ 2502964 w 3024845"/>
                <a:gd name="connsiteY352" fmla="*/ 536121 h 1059043"/>
                <a:gd name="connsiteX353" fmla="*/ 2525258 w 3024845"/>
                <a:gd name="connsiteY353" fmla="*/ 536121 h 1059043"/>
                <a:gd name="connsiteX354" fmla="*/ 2525258 w 3024845"/>
                <a:gd name="connsiteY354" fmla="*/ 419385 h 1059043"/>
                <a:gd name="connsiteX355" fmla="*/ 2582005 w 3024845"/>
                <a:gd name="connsiteY355" fmla="*/ 408576 h 1059043"/>
                <a:gd name="connsiteX356" fmla="*/ 2582005 w 3024845"/>
                <a:gd name="connsiteY356" fmla="*/ 409657 h 1059043"/>
                <a:gd name="connsiteX357" fmla="*/ 2582005 w 3024845"/>
                <a:gd name="connsiteY357" fmla="*/ 417223 h 1059043"/>
                <a:gd name="connsiteX358" fmla="*/ 2608352 w 3024845"/>
                <a:gd name="connsiteY358" fmla="*/ 417223 h 1059043"/>
                <a:gd name="connsiteX359" fmla="*/ 2608352 w 3024845"/>
                <a:gd name="connsiteY359" fmla="*/ 672313 h 1059043"/>
                <a:gd name="connsiteX360" fmla="*/ 2630646 w 3024845"/>
                <a:gd name="connsiteY360" fmla="*/ 672313 h 1059043"/>
                <a:gd name="connsiteX361" fmla="*/ 2630646 w 3024845"/>
                <a:gd name="connsiteY361" fmla="*/ 667989 h 1059043"/>
                <a:gd name="connsiteX362" fmla="*/ 2642806 w 3024845"/>
                <a:gd name="connsiteY362" fmla="*/ 667989 h 1059043"/>
                <a:gd name="connsiteX363" fmla="*/ 2642806 w 3024845"/>
                <a:gd name="connsiteY363" fmla="*/ 672313 h 1059043"/>
                <a:gd name="connsiteX364" fmla="*/ 2667126 w 3024845"/>
                <a:gd name="connsiteY364" fmla="*/ 672313 h 1059043"/>
                <a:gd name="connsiteX365" fmla="*/ 2667126 w 3024845"/>
                <a:gd name="connsiteY365" fmla="*/ 659342 h 1059043"/>
                <a:gd name="connsiteX366" fmla="*/ 2695500 w 3024845"/>
                <a:gd name="connsiteY366" fmla="*/ 659342 h 1059043"/>
                <a:gd name="connsiteX367" fmla="*/ 2707660 w 3024845"/>
                <a:gd name="connsiteY367" fmla="*/ 655018 h 1059043"/>
                <a:gd name="connsiteX368" fmla="*/ 2727927 w 3024845"/>
                <a:gd name="connsiteY368" fmla="*/ 659342 h 1059043"/>
                <a:gd name="connsiteX369" fmla="*/ 2727927 w 3024845"/>
                <a:gd name="connsiteY369" fmla="*/ 642048 h 1059043"/>
                <a:gd name="connsiteX370" fmla="*/ 2736034 w 3024845"/>
                <a:gd name="connsiteY370" fmla="*/ 642048 h 1059043"/>
                <a:gd name="connsiteX371" fmla="*/ 2736034 w 3024845"/>
                <a:gd name="connsiteY371" fmla="*/ 629077 h 1059043"/>
                <a:gd name="connsiteX372" fmla="*/ 2792781 w 3024845"/>
                <a:gd name="connsiteY372" fmla="*/ 629077 h 1059043"/>
                <a:gd name="connsiteX373" fmla="*/ 2792781 w 3024845"/>
                <a:gd name="connsiteY373" fmla="*/ 598812 h 1059043"/>
                <a:gd name="connsiteX374" fmla="*/ 2811021 w 3024845"/>
                <a:gd name="connsiteY374" fmla="*/ 598812 h 1059043"/>
                <a:gd name="connsiteX375" fmla="*/ 2811021 w 3024845"/>
                <a:gd name="connsiteY375" fmla="*/ 592327 h 1059043"/>
                <a:gd name="connsiteX376" fmla="*/ 2823181 w 3024845"/>
                <a:gd name="connsiteY376" fmla="*/ 592327 h 1059043"/>
                <a:gd name="connsiteX377" fmla="*/ 2823181 w 3024845"/>
                <a:gd name="connsiteY377" fmla="*/ 598812 h 1059043"/>
                <a:gd name="connsiteX378" fmla="*/ 2839395 w 3024845"/>
                <a:gd name="connsiteY378" fmla="*/ 598812 h 1059043"/>
                <a:gd name="connsiteX379" fmla="*/ 2839395 w 3024845"/>
                <a:gd name="connsiteY379" fmla="*/ 648533 h 1059043"/>
                <a:gd name="connsiteX380" fmla="*/ 2871822 w 3024845"/>
                <a:gd name="connsiteY380" fmla="*/ 648533 h 1059043"/>
                <a:gd name="connsiteX381" fmla="*/ 2871822 w 3024845"/>
                <a:gd name="connsiteY381" fmla="*/ 622592 h 1059043"/>
                <a:gd name="connsiteX382" fmla="*/ 2910329 w 3024845"/>
                <a:gd name="connsiteY382" fmla="*/ 622592 h 1059043"/>
                <a:gd name="connsiteX383" fmla="*/ 2910329 w 3024845"/>
                <a:gd name="connsiteY383" fmla="*/ 592327 h 1059043"/>
                <a:gd name="connsiteX384" fmla="*/ 2958970 w 3024845"/>
                <a:gd name="connsiteY384" fmla="*/ 592327 h 1059043"/>
                <a:gd name="connsiteX385" fmla="*/ 2958970 w 3024845"/>
                <a:gd name="connsiteY385" fmla="*/ 703483 h 1059043"/>
                <a:gd name="connsiteX386" fmla="*/ 2958970 w 3024845"/>
                <a:gd name="connsiteY386" fmla="*/ 717262 h 1059043"/>
                <a:gd name="connsiteX387" fmla="*/ 3024845 w 3024845"/>
                <a:gd name="connsiteY387" fmla="*/ 717262 h 1059043"/>
                <a:gd name="connsiteX388" fmla="*/ 3024845 w 3024845"/>
                <a:gd name="connsiteY388" fmla="*/ 1059043 h 1059043"/>
                <a:gd name="connsiteX389" fmla="*/ 2054 w 3024845"/>
                <a:gd name="connsiteY389" fmla="*/ 1056710 h 1059043"/>
                <a:gd name="connsiteX390" fmla="*/ 0 w 3024845"/>
                <a:gd name="connsiteY390" fmla="*/ 622592 h 1059043"/>
                <a:gd name="connsiteX391" fmla="*/ 20267 w 3024845"/>
                <a:gd name="connsiteY391" fmla="*/ 622592 h 1059043"/>
                <a:gd name="connsiteX392" fmla="*/ 20774 w 3024845"/>
                <a:gd name="connsiteY392" fmla="*/ 621511 h 1059043"/>
                <a:gd name="connsiteX393" fmla="*/ 24320 w 3024845"/>
                <a:gd name="connsiteY393" fmla="*/ 613945 h 1059043"/>
                <a:gd name="connsiteX394" fmla="*/ 26094 w 3024845"/>
                <a:gd name="connsiteY394" fmla="*/ 614215 h 1059043"/>
                <a:gd name="connsiteX395" fmla="*/ 38507 w 3024845"/>
                <a:gd name="connsiteY395" fmla="*/ 616106 h 1059043"/>
                <a:gd name="connsiteX396" fmla="*/ 39014 w 3024845"/>
                <a:gd name="connsiteY396" fmla="*/ 617458 h 1059043"/>
                <a:gd name="connsiteX397" fmla="*/ 42560 w 3024845"/>
                <a:gd name="connsiteY397" fmla="*/ 626915 h 1059043"/>
                <a:gd name="connsiteX398" fmla="*/ 68907 w 3024845"/>
                <a:gd name="connsiteY398" fmla="*/ 629077 h 1059043"/>
                <a:gd name="connsiteX399" fmla="*/ 68907 w 3024845"/>
                <a:gd name="connsiteY399" fmla="*/ 505856 h 1059043"/>
                <a:gd name="connsiteX400" fmla="*/ 70934 w 3024845"/>
                <a:gd name="connsiteY400" fmla="*/ 505856 h 1059043"/>
                <a:gd name="connsiteX401" fmla="*/ 85121 w 3024845"/>
                <a:gd name="connsiteY401" fmla="*/ 505856 h 1059043"/>
                <a:gd name="connsiteX402" fmla="*/ 85121 w 3024845"/>
                <a:gd name="connsiteY402" fmla="*/ 369664 h 1059043"/>
                <a:gd name="connsiteX403" fmla="*/ 86894 w 3024845"/>
                <a:gd name="connsiteY403" fmla="*/ 369664 h 1059043"/>
                <a:gd name="connsiteX404" fmla="*/ 99308 w 3024845"/>
                <a:gd name="connsiteY404" fmla="*/ 369664 h 1059043"/>
                <a:gd name="connsiteX405" fmla="*/ 99308 w 3024845"/>
                <a:gd name="connsiteY405" fmla="*/ 255090 h 1059043"/>
                <a:gd name="connsiteX406" fmla="*/ 103361 w 3024845"/>
                <a:gd name="connsiteY406" fmla="*/ 226986 h 1059043"/>
                <a:gd name="connsiteX407" fmla="*/ 105388 w 3024845"/>
                <a:gd name="connsiteY407" fmla="*/ 226986 h 1059043"/>
                <a:gd name="connsiteX408" fmla="*/ 119575 w 3024845"/>
                <a:gd name="connsiteY40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14016 h 1059043"/>
                <a:gd name="connsiteX315" fmla="*/ 2146266 w 3024845"/>
                <a:gd name="connsiteY315" fmla="*/ 131868 h 1059043"/>
                <a:gd name="connsiteX316" fmla="*/ 2144240 w 3024845"/>
                <a:gd name="connsiteY316" fmla="*/ 125383 h 1059043"/>
                <a:gd name="connsiteX317" fmla="*/ 2150320 w 3024845"/>
                <a:gd name="connsiteY317" fmla="*/ 118897 h 1059043"/>
                <a:gd name="connsiteX318" fmla="*/ 2150320 w 3024845"/>
                <a:gd name="connsiteY318" fmla="*/ 60529 h 1059043"/>
                <a:gd name="connsiteX319" fmla="*/ 2152346 w 3024845"/>
                <a:gd name="connsiteY319" fmla="*/ 56206 h 1059043"/>
                <a:gd name="connsiteX320" fmla="*/ 2152346 w 3024845"/>
                <a:gd name="connsiteY320" fmla="*/ 0 h 1059043"/>
                <a:gd name="connsiteX321" fmla="*/ 2162480 w 3024845"/>
                <a:gd name="connsiteY321" fmla="*/ 118897 h 1059043"/>
                <a:gd name="connsiteX322" fmla="*/ 2168560 w 3024845"/>
                <a:gd name="connsiteY322" fmla="*/ 125383 h 1059043"/>
                <a:gd name="connsiteX323" fmla="*/ 2166533 w 3024845"/>
                <a:gd name="connsiteY323" fmla="*/ 131868 h 1059043"/>
                <a:gd name="connsiteX324" fmla="*/ 2180720 w 3024845"/>
                <a:gd name="connsiteY324" fmla="*/ 555577 h 1059043"/>
                <a:gd name="connsiteX325" fmla="*/ 2245574 w 3024845"/>
                <a:gd name="connsiteY325" fmla="*/ 555577 h 1059043"/>
                <a:gd name="connsiteX326" fmla="*/ 2245574 w 3024845"/>
                <a:gd name="connsiteY326" fmla="*/ 631239 h 1059043"/>
                <a:gd name="connsiteX327" fmla="*/ 2253681 w 3024845"/>
                <a:gd name="connsiteY327" fmla="*/ 631239 h 1059043"/>
                <a:gd name="connsiteX328" fmla="*/ 2255708 w 3024845"/>
                <a:gd name="connsiteY328" fmla="*/ 624754 h 1059043"/>
                <a:gd name="connsiteX329" fmla="*/ 2261788 w 3024845"/>
                <a:gd name="connsiteY329" fmla="*/ 624754 h 1059043"/>
                <a:gd name="connsiteX330" fmla="*/ 2263815 w 3024845"/>
                <a:gd name="connsiteY330" fmla="*/ 633401 h 1059043"/>
                <a:gd name="connsiteX331" fmla="*/ 2275975 w 3024845"/>
                <a:gd name="connsiteY331" fmla="*/ 633401 h 1059043"/>
                <a:gd name="connsiteX332" fmla="*/ 2275975 w 3024845"/>
                <a:gd name="connsiteY332" fmla="*/ 626915 h 1059043"/>
                <a:gd name="connsiteX333" fmla="*/ 2298268 w 3024845"/>
                <a:gd name="connsiteY333" fmla="*/ 626915 h 1059043"/>
                <a:gd name="connsiteX334" fmla="*/ 2298268 w 3024845"/>
                <a:gd name="connsiteY334" fmla="*/ 633401 h 1059043"/>
                <a:gd name="connsiteX335" fmla="*/ 2318535 w 3024845"/>
                <a:gd name="connsiteY335" fmla="*/ 633401 h 1059043"/>
                <a:gd name="connsiteX336" fmla="*/ 2318535 w 3024845"/>
                <a:gd name="connsiteY336" fmla="*/ 678798 h 1059043"/>
                <a:gd name="connsiteX337" fmla="*/ 2332722 w 3024845"/>
                <a:gd name="connsiteY337" fmla="*/ 678798 h 1059043"/>
                <a:gd name="connsiteX338" fmla="*/ 2332722 w 3024845"/>
                <a:gd name="connsiteY338" fmla="*/ 665827 h 1059043"/>
                <a:gd name="connsiteX339" fmla="*/ 2348936 w 3024845"/>
                <a:gd name="connsiteY339" fmla="*/ 665827 h 1059043"/>
                <a:gd name="connsiteX340" fmla="*/ 2348936 w 3024845"/>
                <a:gd name="connsiteY340" fmla="*/ 486400 h 1059043"/>
                <a:gd name="connsiteX341" fmla="*/ 2355016 w 3024845"/>
                <a:gd name="connsiteY341" fmla="*/ 479914 h 1059043"/>
                <a:gd name="connsiteX342" fmla="*/ 2427977 w 3024845"/>
                <a:gd name="connsiteY342" fmla="*/ 479914 h 1059043"/>
                <a:gd name="connsiteX343" fmla="*/ 2427977 w 3024845"/>
                <a:gd name="connsiteY343" fmla="*/ 488562 h 1059043"/>
                <a:gd name="connsiteX344" fmla="*/ 2438110 w 3024845"/>
                <a:gd name="connsiteY344" fmla="*/ 488562 h 1059043"/>
                <a:gd name="connsiteX345" fmla="*/ 2438110 w 3024845"/>
                <a:gd name="connsiteY345" fmla="*/ 603136 h 1059043"/>
                <a:gd name="connsiteX346" fmla="*/ 2460404 w 3024845"/>
                <a:gd name="connsiteY346" fmla="*/ 603136 h 1059043"/>
                <a:gd name="connsiteX347" fmla="*/ 2460404 w 3024845"/>
                <a:gd name="connsiteY347" fmla="*/ 536121 h 1059043"/>
                <a:gd name="connsiteX348" fmla="*/ 2486751 w 3024845"/>
                <a:gd name="connsiteY348" fmla="*/ 536121 h 1059043"/>
                <a:gd name="connsiteX349" fmla="*/ 2490804 w 3024845"/>
                <a:gd name="connsiteY349" fmla="*/ 531797 h 1059043"/>
                <a:gd name="connsiteX350" fmla="*/ 2498911 w 3024845"/>
                <a:gd name="connsiteY350" fmla="*/ 531797 h 1059043"/>
                <a:gd name="connsiteX351" fmla="*/ 2502964 w 3024845"/>
                <a:gd name="connsiteY351" fmla="*/ 536121 h 1059043"/>
                <a:gd name="connsiteX352" fmla="*/ 2525258 w 3024845"/>
                <a:gd name="connsiteY352" fmla="*/ 536121 h 1059043"/>
                <a:gd name="connsiteX353" fmla="*/ 2525258 w 3024845"/>
                <a:gd name="connsiteY353" fmla="*/ 419385 h 1059043"/>
                <a:gd name="connsiteX354" fmla="*/ 2582005 w 3024845"/>
                <a:gd name="connsiteY354" fmla="*/ 408576 h 1059043"/>
                <a:gd name="connsiteX355" fmla="*/ 2582005 w 3024845"/>
                <a:gd name="connsiteY355" fmla="*/ 409657 h 1059043"/>
                <a:gd name="connsiteX356" fmla="*/ 2582005 w 3024845"/>
                <a:gd name="connsiteY356" fmla="*/ 417223 h 1059043"/>
                <a:gd name="connsiteX357" fmla="*/ 2608352 w 3024845"/>
                <a:gd name="connsiteY357" fmla="*/ 417223 h 1059043"/>
                <a:gd name="connsiteX358" fmla="*/ 2608352 w 3024845"/>
                <a:gd name="connsiteY358" fmla="*/ 672313 h 1059043"/>
                <a:gd name="connsiteX359" fmla="*/ 2630646 w 3024845"/>
                <a:gd name="connsiteY359" fmla="*/ 672313 h 1059043"/>
                <a:gd name="connsiteX360" fmla="*/ 2630646 w 3024845"/>
                <a:gd name="connsiteY360" fmla="*/ 667989 h 1059043"/>
                <a:gd name="connsiteX361" fmla="*/ 2642806 w 3024845"/>
                <a:gd name="connsiteY361" fmla="*/ 667989 h 1059043"/>
                <a:gd name="connsiteX362" fmla="*/ 2642806 w 3024845"/>
                <a:gd name="connsiteY362" fmla="*/ 672313 h 1059043"/>
                <a:gd name="connsiteX363" fmla="*/ 2667126 w 3024845"/>
                <a:gd name="connsiteY363" fmla="*/ 672313 h 1059043"/>
                <a:gd name="connsiteX364" fmla="*/ 2667126 w 3024845"/>
                <a:gd name="connsiteY364" fmla="*/ 659342 h 1059043"/>
                <a:gd name="connsiteX365" fmla="*/ 2695500 w 3024845"/>
                <a:gd name="connsiteY365" fmla="*/ 659342 h 1059043"/>
                <a:gd name="connsiteX366" fmla="*/ 2707660 w 3024845"/>
                <a:gd name="connsiteY366" fmla="*/ 655018 h 1059043"/>
                <a:gd name="connsiteX367" fmla="*/ 2727927 w 3024845"/>
                <a:gd name="connsiteY367" fmla="*/ 659342 h 1059043"/>
                <a:gd name="connsiteX368" fmla="*/ 2727927 w 3024845"/>
                <a:gd name="connsiteY368" fmla="*/ 642048 h 1059043"/>
                <a:gd name="connsiteX369" fmla="*/ 2736034 w 3024845"/>
                <a:gd name="connsiteY369" fmla="*/ 642048 h 1059043"/>
                <a:gd name="connsiteX370" fmla="*/ 2736034 w 3024845"/>
                <a:gd name="connsiteY370" fmla="*/ 629077 h 1059043"/>
                <a:gd name="connsiteX371" fmla="*/ 2792781 w 3024845"/>
                <a:gd name="connsiteY371" fmla="*/ 629077 h 1059043"/>
                <a:gd name="connsiteX372" fmla="*/ 2792781 w 3024845"/>
                <a:gd name="connsiteY372" fmla="*/ 598812 h 1059043"/>
                <a:gd name="connsiteX373" fmla="*/ 2811021 w 3024845"/>
                <a:gd name="connsiteY373" fmla="*/ 598812 h 1059043"/>
                <a:gd name="connsiteX374" fmla="*/ 2811021 w 3024845"/>
                <a:gd name="connsiteY374" fmla="*/ 592327 h 1059043"/>
                <a:gd name="connsiteX375" fmla="*/ 2823181 w 3024845"/>
                <a:gd name="connsiteY375" fmla="*/ 592327 h 1059043"/>
                <a:gd name="connsiteX376" fmla="*/ 2823181 w 3024845"/>
                <a:gd name="connsiteY376" fmla="*/ 598812 h 1059043"/>
                <a:gd name="connsiteX377" fmla="*/ 2839395 w 3024845"/>
                <a:gd name="connsiteY377" fmla="*/ 598812 h 1059043"/>
                <a:gd name="connsiteX378" fmla="*/ 2839395 w 3024845"/>
                <a:gd name="connsiteY378" fmla="*/ 648533 h 1059043"/>
                <a:gd name="connsiteX379" fmla="*/ 2871822 w 3024845"/>
                <a:gd name="connsiteY379" fmla="*/ 648533 h 1059043"/>
                <a:gd name="connsiteX380" fmla="*/ 2871822 w 3024845"/>
                <a:gd name="connsiteY380" fmla="*/ 622592 h 1059043"/>
                <a:gd name="connsiteX381" fmla="*/ 2910329 w 3024845"/>
                <a:gd name="connsiteY381" fmla="*/ 622592 h 1059043"/>
                <a:gd name="connsiteX382" fmla="*/ 2910329 w 3024845"/>
                <a:gd name="connsiteY382" fmla="*/ 592327 h 1059043"/>
                <a:gd name="connsiteX383" fmla="*/ 2958970 w 3024845"/>
                <a:gd name="connsiteY383" fmla="*/ 592327 h 1059043"/>
                <a:gd name="connsiteX384" fmla="*/ 2958970 w 3024845"/>
                <a:gd name="connsiteY384" fmla="*/ 703483 h 1059043"/>
                <a:gd name="connsiteX385" fmla="*/ 2958970 w 3024845"/>
                <a:gd name="connsiteY385" fmla="*/ 717262 h 1059043"/>
                <a:gd name="connsiteX386" fmla="*/ 3024845 w 3024845"/>
                <a:gd name="connsiteY386" fmla="*/ 717262 h 1059043"/>
                <a:gd name="connsiteX387" fmla="*/ 3024845 w 3024845"/>
                <a:gd name="connsiteY387" fmla="*/ 1059043 h 1059043"/>
                <a:gd name="connsiteX388" fmla="*/ 2054 w 3024845"/>
                <a:gd name="connsiteY388" fmla="*/ 1056710 h 1059043"/>
                <a:gd name="connsiteX389" fmla="*/ 0 w 3024845"/>
                <a:gd name="connsiteY389" fmla="*/ 622592 h 1059043"/>
                <a:gd name="connsiteX390" fmla="*/ 20267 w 3024845"/>
                <a:gd name="connsiteY390" fmla="*/ 622592 h 1059043"/>
                <a:gd name="connsiteX391" fmla="*/ 20774 w 3024845"/>
                <a:gd name="connsiteY391" fmla="*/ 621511 h 1059043"/>
                <a:gd name="connsiteX392" fmla="*/ 24320 w 3024845"/>
                <a:gd name="connsiteY392" fmla="*/ 613945 h 1059043"/>
                <a:gd name="connsiteX393" fmla="*/ 26094 w 3024845"/>
                <a:gd name="connsiteY393" fmla="*/ 614215 h 1059043"/>
                <a:gd name="connsiteX394" fmla="*/ 38507 w 3024845"/>
                <a:gd name="connsiteY394" fmla="*/ 616106 h 1059043"/>
                <a:gd name="connsiteX395" fmla="*/ 39014 w 3024845"/>
                <a:gd name="connsiteY395" fmla="*/ 617458 h 1059043"/>
                <a:gd name="connsiteX396" fmla="*/ 42560 w 3024845"/>
                <a:gd name="connsiteY396" fmla="*/ 626915 h 1059043"/>
                <a:gd name="connsiteX397" fmla="*/ 68907 w 3024845"/>
                <a:gd name="connsiteY397" fmla="*/ 629077 h 1059043"/>
                <a:gd name="connsiteX398" fmla="*/ 68907 w 3024845"/>
                <a:gd name="connsiteY398" fmla="*/ 505856 h 1059043"/>
                <a:gd name="connsiteX399" fmla="*/ 70934 w 3024845"/>
                <a:gd name="connsiteY399" fmla="*/ 505856 h 1059043"/>
                <a:gd name="connsiteX400" fmla="*/ 85121 w 3024845"/>
                <a:gd name="connsiteY400" fmla="*/ 505856 h 1059043"/>
                <a:gd name="connsiteX401" fmla="*/ 85121 w 3024845"/>
                <a:gd name="connsiteY401" fmla="*/ 369664 h 1059043"/>
                <a:gd name="connsiteX402" fmla="*/ 86894 w 3024845"/>
                <a:gd name="connsiteY402" fmla="*/ 369664 h 1059043"/>
                <a:gd name="connsiteX403" fmla="*/ 99308 w 3024845"/>
                <a:gd name="connsiteY403" fmla="*/ 369664 h 1059043"/>
                <a:gd name="connsiteX404" fmla="*/ 99308 w 3024845"/>
                <a:gd name="connsiteY404" fmla="*/ 255090 h 1059043"/>
                <a:gd name="connsiteX405" fmla="*/ 103361 w 3024845"/>
                <a:gd name="connsiteY405" fmla="*/ 226986 h 1059043"/>
                <a:gd name="connsiteX406" fmla="*/ 105388 w 3024845"/>
                <a:gd name="connsiteY406" fmla="*/ 226986 h 1059043"/>
                <a:gd name="connsiteX407" fmla="*/ 119575 w 3024845"/>
                <a:gd name="connsiteY40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44240 w 3024845"/>
                <a:gd name="connsiteY313" fmla="*/ 214016 h 1059043"/>
                <a:gd name="connsiteX314" fmla="*/ 2146266 w 3024845"/>
                <a:gd name="connsiteY314" fmla="*/ 131868 h 1059043"/>
                <a:gd name="connsiteX315" fmla="*/ 2144240 w 3024845"/>
                <a:gd name="connsiteY315" fmla="*/ 125383 h 1059043"/>
                <a:gd name="connsiteX316" fmla="*/ 2150320 w 3024845"/>
                <a:gd name="connsiteY316" fmla="*/ 118897 h 1059043"/>
                <a:gd name="connsiteX317" fmla="*/ 2150320 w 3024845"/>
                <a:gd name="connsiteY317" fmla="*/ 60529 h 1059043"/>
                <a:gd name="connsiteX318" fmla="*/ 2152346 w 3024845"/>
                <a:gd name="connsiteY318" fmla="*/ 56206 h 1059043"/>
                <a:gd name="connsiteX319" fmla="*/ 2152346 w 3024845"/>
                <a:gd name="connsiteY319" fmla="*/ 0 h 1059043"/>
                <a:gd name="connsiteX320" fmla="*/ 2162480 w 3024845"/>
                <a:gd name="connsiteY320" fmla="*/ 118897 h 1059043"/>
                <a:gd name="connsiteX321" fmla="*/ 2168560 w 3024845"/>
                <a:gd name="connsiteY321" fmla="*/ 125383 h 1059043"/>
                <a:gd name="connsiteX322" fmla="*/ 2166533 w 3024845"/>
                <a:gd name="connsiteY322" fmla="*/ 131868 h 1059043"/>
                <a:gd name="connsiteX323" fmla="*/ 2180720 w 3024845"/>
                <a:gd name="connsiteY323" fmla="*/ 555577 h 1059043"/>
                <a:gd name="connsiteX324" fmla="*/ 2245574 w 3024845"/>
                <a:gd name="connsiteY324" fmla="*/ 555577 h 1059043"/>
                <a:gd name="connsiteX325" fmla="*/ 2245574 w 3024845"/>
                <a:gd name="connsiteY325" fmla="*/ 631239 h 1059043"/>
                <a:gd name="connsiteX326" fmla="*/ 2253681 w 3024845"/>
                <a:gd name="connsiteY326" fmla="*/ 631239 h 1059043"/>
                <a:gd name="connsiteX327" fmla="*/ 2255708 w 3024845"/>
                <a:gd name="connsiteY327" fmla="*/ 624754 h 1059043"/>
                <a:gd name="connsiteX328" fmla="*/ 2261788 w 3024845"/>
                <a:gd name="connsiteY328" fmla="*/ 624754 h 1059043"/>
                <a:gd name="connsiteX329" fmla="*/ 2263815 w 3024845"/>
                <a:gd name="connsiteY329" fmla="*/ 633401 h 1059043"/>
                <a:gd name="connsiteX330" fmla="*/ 2275975 w 3024845"/>
                <a:gd name="connsiteY330" fmla="*/ 633401 h 1059043"/>
                <a:gd name="connsiteX331" fmla="*/ 2275975 w 3024845"/>
                <a:gd name="connsiteY331" fmla="*/ 626915 h 1059043"/>
                <a:gd name="connsiteX332" fmla="*/ 2298268 w 3024845"/>
                <a:gd name="connsiteY332" fmla="*/ 626915 h 1059043"/>
                <a:gd name="connsiteX333" fmla="*/ 2298268 w 3024845"/>
                <a:gd name="connsiteY333" fmla="*/ 633401 h 1059043"/>
                <a:gd name="connsiteX334" fmla="*/ 2318535 w 3024845"/>
                <a:gd name="connsiteY334" fmla="*/ 633401 h 1059043"/>
                <a:gd name="connsiteX335" fmla="*/ 2318535 w 3024845"/>
                <a:gd name="connsiteY335" fmla="*/ 678798 h 1059043"/>
                <a:gd name="connsiteX336" fmla="*/ 2332722 w 3024845"/>
                <a:gd name="connsiteY336" fmla="*/ 678798 h 1059043"/>
                <a:gd name="connsiteX337" fmla="*/ 2332722 w 3024845"/>
                <a:gd name="connsiteY337" fmla="*/ 665827 h 1059043"/>
                <a:gd name="connsiteX338" fmla="*/ 2348936 w 3024845"/>
                <a:gd name="connsiteY338" fmla="*/ 665827 h 1059043"/>
                <a:gd name="connsiteX339" fmla="*/ 2348936 w 3024845"/>
                <a:gd name="connsiteY339" fmla="*/ 486400 h 1059043"/>
                <a:gd name="connsiteX340" fmla="*/ 2355016 w 3024845"/>
                <a:gd name="connsiteY340" fmla="*/ 479914 h 1059043"/>
                <a:gd name="connsiteX341" fmla="*/ 2427977 w 3024845"/>
                <a:gd name="connsiteY341" fmla="*/ 479914 h 1059043"/>
                <a:gd name="connsiteX342" fmla="*/ 2427977 w 3024845"/>
                <a:gd name="connsiteY342" fmla="*/ 488562 h 1059043"/>
                <a:gd name="connsiteX343" fmla="*/ 2438110 w 3024845"/>
                <a:gd name="connsiteY343" fmla="*/ 488562 h 1059043"/>
                <a:gd name="connsiteX344" fmla="*/ 2438110 w 3024845"/>
                <a:gd name="connsiteY344" fmla="*/ 603136 h 1059043"/>
                <a:gd name="connsiteX345" fmla="*/ 2460404 w 3024845"/>
                <a:gd name="connsiteY345" fmla="*/ 603136 h 1059043"/>
                <a:gd name="connsiteX346" fmla="*/ 2460404 w 3024845"/>
                <a:gd name="connsiteY346" fmla="*/ 536121 h 1059043"/>
                <a:gd name="connsiteX347" fmla="*/ 2486751 w 3024845"/>
                <a:gd name="connsiteY347" fmla="*/ 536121 h 1059043"/>
                <a:gd name="connsiteX348" fmla="*/ 2490804 w 3024845"/>
                <a:gd name="connsiteY348" fmla="*/ 531797 h 1059043"/>
                <a:gd name="connsiteX349" fmla="*/ 2498911 w 3024845"/>
                <a:gd name="connsiteY349" fmla="*/ 531797 h 1059043"/>
                <a:gd name="connsiteX350" fmla="*/ 2502964 w 3024845"/>
                <a:gd name="connsiteY350" fmla="*/ 536121 h 1059043"/>
                <a:gd name="connsiteX351" fmla="*/ 2525258 w 3024845"/>
                <a:gd name="connsiteY351" fmla="*/ 536121 h 1059043"/>
                <a:gd name="connsiteX352" fmla="*/ 2525258 w 3024845"/>
                <a:gd name="connsiteY352" fmla="*/ 419385 h 1059043"/>
                <a:gd name="connsiteX353" fmla="*/ 2582005 w 3024845"/>
                <a:gd name="connsiteY353" fmla="*/ 408576 h 1059043"/>
                <a:gd name="connsiteX354" fmla="*/ 2582005 w 3024845"/>
                <a:gd name="connsiteY354" fmla="*/ 409657 h 1059043"/>
                <a:gd name="connsiteX355" fmla="*/ 2582005 w 3024845"/>
                <a:gd name="connsiteY355" fmla="*/ 417223 h 1059043"/>
                <a:gd name="connsiteX356" fmla="*/ 2608352 w 3024845"/>
                <a:gd name="connsiteY356" fmla="*/ 417223 h 1059043"/>
                <a:gd name="connsiteX357" fmla="*/ 2608352 w 3024845"/>
                <a:gd name="connsiteY357" fmla="*/ 672313 h 1059043"/>
                <a:gd name="connsiteX358" fmla="*/ 2630646 w 3024845"/>
                <a:gd name="connsiteY358" fmla="*/ 672313 h 1059043"/>
                <a:gd name="connsiteX359" fmla="*/ 2630646 w 3024845"/>
                <a:gd name="connsiteY359" fmla="*/ 667989 h 1059043"/>
                <a:gd name="connsiteX360" fmla="*/ 2642806 w 3024845"/>
                <a:gd name="connsiteY360" fmla="*/ 667989 h 1059043"/>
                <a:gd name="connsiteX361" fmla="*/ 2642806 w 3024845"/>
                <a:gd name="connsiteY361" fmla="*/ 672313 h 1059043"/>
                <a:gd name="connsiteX362" fmla="*/ 2667126 w 3024845"/>
                <a:gd name="connsiteY362" fmla="*/ 672313 h 1059043"/>
                <a:gd name="connsiteX363" fmla="*/ 2667126 w 3024845"/>
                <a:gd name="connsiteY363" fmla="*/ 659342 h 1059043"/>
                <a:gd name="connsiteX364" fmla="*/ 2695500 w 3024845"/>
                <a:gd name="connsiteY364" fmla="*/ 659342 h 1059043"/>
                <a:gd name="connsiteX365" fmla="*/ 2707660 w 3024845"/>
                <a:gd name="connsiteY365" fmla="*/ 655018 h 1059043"/>
                <a:gd name="connsiteX366" fmla="*/ 2727927 w 3024845"/>
                <a:gd name="connsiteY366" fmla="*/ 659342 h 1059043"/>
                <a:gd name="connsiteX367" fmla="*/ 2727927 w 3024845"/>
                <a:gd name="connsiteY367" fmla="*/ 642048 h 1059043"/>
                <a:gd name="connsiteX368" fmla="*/ 2736034 w 3024845"/>
                <a:gd name="connsiteY368" fmla="*/ 642048 h 1059043"/>
                <a:gd name="connsiteX369" fmla="*/ 2736034 w 3024845"/>
                <a:gd name="connsiteY369" fmla="*/ 629077 h 1059043"/>
                <a:gd name="connsiteX370" fmla="*/ 2792781 w 3024845"/>
                <a:gd name="connsiteY370" fmla="*/ 629077 h 1059043"/>
                <a:gd name="connsiteX371" fmla="*/ 2792781 w 3024845"/>
                <a:gd name="connsiteY371" fmla="*/ 598812 h 1059043"/>
                <a:gd name="connsiteX372" fmla="*/ 2811021 w 3024845"/>
                <a:gd name="connsiteY372" fmla="*/ 598812 h 1059043"/>
                <a:gd name="connsiteX373" fmla="*/ 2811021 w 3024845"/>
                <a:gd name="connsiteY373" fmla="*/ 592327 h 1059043"/>
                <a:gd name="connsiteX374" fmla="*/ 2823181 w 3024845"/>
                <a:gd name="connsiteY374" fmla="*/ 592327 h 1059043"/>
                <a:gd name="connsiteX375" fmla="*/ 2823181 w 3024845"/>
                <a:gd name="connsiteY375" fmla="*/ 598812 h 1059043"/>
                <a:gd name="connsiteX376" fmla="*/ 2839395 w 3024845"/>
                <a:gd name="connsiteY376" fmla="*/ 598812 h 1059043"/>
                <a:gd name="connsiteX377" fmla="*/ 2839395 w 3024845"/>
                <a:gd name="connsiteY377" fmla="*/ 648533 h 1059043"/>
                <a:gd name="connsiteX378" fmla="*/ 2871822 w 3024845"/>
                <a:gd name="connsiteY378" fmla="*/ 648533 h 1059043"/>
                <a:gd name="connsiteX379" fmla="*/ 2871822 w 3024845"/>
                <a:gd name="connsiteY379" fmla="*/ 622592 h 1059043"/>
                <a:gd name="connsiteX380" fmla="*/ 2910329 w 3024845"/>
                <a:gd name="connsiteY380" fmla="*/ 622592 h 1059043"/>
                <a:gd name="connsiteX381" fmla="*/ 2910329 w 3024845"/>
                <a:gd name="connsiteY381" fmla="*/ 592327 h 1059043"/>
                <a:gd name="connsiteX382" fmla="*/ 2958970 w 3024845"/>
                <a:gd name="connsiteY382" fmla="*/ 592327 h 1059043"/>
                <a:gd name="connsiteX383" fmla="*/ 2958970 w 3024845"/>
                <a:gd name="connsiteY383" fmla="*/ 703483 h 1059043"/>
                <a:gd name="connsiteX384" fmla="*/ 2958970 w 3024845"/>
                <a:gd name="connsiteY384" fmla="*/ 717262 h 1059043"/>
                <a:gd name="connsiteX385" fmla="*/ 3024845 w 3024845"/>
                <a:gd name="connsiteY385" fmla="*/ 717262 h 1059043"/>
                <a:gd name="connsiteX386" fmla="*/ 3024845 w 3024845"/>
                <a:gd name="connsiteY386" fmla="*/ 1059043 h 1059043"/>
                <a:gd name="connsiteX387" fmla="*/ 2054 w 3024845"/>
                <a:gd name="connsiteY387" fmla="*/ 1056710 h 1059043"/>
                <a:gd name="connsiteX388" fmla="*/ 0 w 3024845"/>
                <a:gd name="connsiteY388" fmla="*/ 622592 h 1059043"/>
                <a:gd name="connsiteX389" fmla="*/ 20267 w 3024845"/>
                <a:gd name="connsiteY389" fmla="*/ 622592 h 1059043"/>
                <a:gd name="connsiteX390" fmla="*/ 20774 w 3024845"/>
                <a:gd name="connsiteY390" fmla="*/ 621511 h 1059043"/>
                <a:gd name="connsiteX391" fmla="*/ 24320 w 3024845"/>
                <a:gd name="connsiteY391" fmla="*/ 613945 h 1059043"/>
                <a:gd name="connsiteX392" fmla="*/ 26094 w 3024845"/>
                <a:gd name="connsiteY392" fmla="*/ 614215 h 1059043"/>
                <a:gd name="connsiteX393" fmla="*/ 38507 w 3024845"/>
                <a:gd name="connsiteY393" fmla="*/ 616106 h 1059043"/>
                <a:gd name="connsiteX394" fmla="*/ 39014 w 3024845"/>
                <a:gd name="connsiteY394" fmla="*/ 617458 h 1059043"/>
                <a:gd name="connsiteX395" fmla="*/ 42560 w 3024845"/>
                <a:gd name="connsiteY395" fmla="*/ 626915 h 1059043"/>
                <a:gd name="connsiteX396" fmla="*/ 68907 w 3024845"/>
                <a:gd name="connsiteY396" fmla="*/ 629077 h 1059043"/>
                <a:gd name="connsiteX397" fmla="*/ 68907 w 3024845"/>
                <a:gd name="connsiteY397" fmla="*/ 505856 h 1059043"/>
                <a:gd name="connsiteX398" fmla="*/ 70934 w 3024845"/>
                <a:gd name="connsiteY398" fmla="*/ 505856 h 1059043"/>
                <a:gd name="connsiteX399" fmla="*/ 85121 w 3024845"/>
                <a:gd name="connsiteY399" fmla="*/ 505856 h 1059043"/>
                <a:gd name="connsiteX400" fmla="*/ 85121 w 3024845"/>
                <a:gd name="connsiteY400" fmla="*/ 369664 h 1059043"/>
                <a:gd name="connsiteX401" fmla="*/ 86894 w 3024845"/>
                <a:gd name="connsiteY401" fmla="*/ 369664 h 1059043"/>
                <a:gd name="connsiteX402" fmla="*/ 99308 w 3024845"/>
                <a:gd name="connsiteY402" fmla="*/ 369664 h 1059043"/>
                <a:gd name="connsiteX403" fmla="*/ 99308 w 3024845"/>
                <a:gd name="connsiteY403" fmla="*/ 255090 h 1059043"/>
                <a:gd name="connsiteX404" fmla="*/ 103361 w 3024845"/>
                <a:gd name="connsiteY404" fmla="*/ 226986 h 1059043"/>
                <a:gd name="connsiteX405" fmla="*/ 105388 w 3024845"/>
                <a:gd name="connsiteY405" fmla="*/ 226986 h 1059043"/>
                <a:gd name="connsiteX406" fmla="*/ 119575 w 3024845"/>
                <a:gd name="connsiteY40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44240 w 3024845"/>
                <a:gd name="connsiteY312" fmla="*/ 214016 h 1059043"/>
                <a:gd name="connsiteX313" fmla="*/ 2146266 w 3024845"/>
                <a:gd name="connsiteY313" fmla="*/ 131868 h 1059043"/>
                <a:gd name="connsiteX314" fmla="*/ 2144240 w 3024845"/>
                <a:gd name="connsiteY314" fmla="*/ 125383 h 1059043"/>
                <a:gd name="connsiteX315" fmla="*/ 2150320 w 3024845"/>
                <a:gd name="connsiteY315" fmla="*/ 118897 h 1059043"/>
                <a:gd name="connsiteX316" fmla="*/ 2150320 w 3024845"/>
                <a:gd name="connsiteY316" fmla="*/ 60529 h 1059043"/>
                <a:gd name="connsiteX317" fmla="*/ 2152346 w 3024845"/>
                <a:gd name="connsiteY317" fmla="*/ 56206 h 1059043"/>
                <a:gd name="connsiteX318" fmla="*/ 2152346 w 3024845"/>
                <a:gd name="connsiteY318" fmla="*/ 0 h 1059043"/>
                <a:gd name="connsiteX319" fmla="*/ 2162480 w 3024845"/>
                <a:gd name="connsiteY319" fmla="*/ 118897 h 1059043"/>
                <a:gd name="connsiteX320" fmla="*/ 2168560 w 3024845"/>
                <a:gd name="connsiteY320" fmla="*/ 125383 h 1059043"/>
                <a:gd name="connsiteX321" fmla="*/ 2166533 w 3024845"/>
                <a:gd name="connsiteY321" fmla="*/ 131868 h 1059043"/>
                <a:gd name="connsiteX322" fmla="*/ 2180720 w 3024845"/>
                <a:gd name="connsiteY322" fmla="*/ 555577 h 1059043"/>
                <a:gd name="connsiteX323" fmla="*/ 2245574 w 3024845"/>
                <a:gd name="connsiteY323" fmla="*/ 555577 h 1059043"/>
                <a:gd name="connsiteX324" fmla="*/ 2245574 w 3024845"/>
                <a:gd name="connsiteY324" fmla="*/ 631239 h 1059043"/>
                <a:gd name="connsiteX325" fmla="*/ 2253681 w 3024845"/>
                <a:gd name="connsiteY325" fmla="*/ 631239 h 1059043"/>
                <a:gd name="connsiteX326" fmla="*/ 2255708 w 3024845"/>
                <a:gd name="connsiteY326" fmla="*/ 624754 h 1059043"/>
                <a:gd name="connsiteX327" fmla="*/ 2261788 w 3024845"/>
                <a:gd name="connsiteY327" fmla="*/ 624754 h 1059043"/>
                <a:gd name="connsiteX328" fmla="*/ 2263815 w 3024845"/>
                <a:gd name="connsiteY328" fmla="*/ 633401 h 1059043"/>
                <a:gd name="connsiteX329" fmla="*/ 2275975 w 3024845"/>
                <a:gd name="connsiteY329" fmla="*/ 633401 h 1059043"/>
                <a:gd name="connsiteX330" fmla="*/ 2275975 w 3024845"/>
                <a:gd name="connsiteY330" fmla="*/ 626915 h 1059043"/>
                <a:gd name="connsiteX331" fmla="*/ 2298268 w 3024845"/>
                <a:gd name="connsiteY331" fmla="*/ 626915 h 1059043"/>
                <a:gd name="connsiteX332" fmla="*/ 2298268 w 3024845"/>
                <a:gd name="connsiteY332" fmla="*/ 633401 h 1059043"/>
                <a:gd name="connsiteX333" fmla="*/ 2318535 w 3024845"/>
                <a:gd name="connsiteY333" fmla="*/ 633401 h 1059043"/>
                <a:gd name="connsiteX334" fmla="*/ 2318535 w 3024845"/>
                <a:gd name="connsiteY334" fmla="*/ 678798 h 1059043"/>
                <a:gd name="connsiteX335" fmla="*/ 2332722 w 3024845"/>
                <a:gd name="connsiteY335" fmla="*/ 678798 h 1059043"/>
                <a:gd name="connsiteX336" fmla="*/ 2332722 w 3024845"/>
                <a:gd name="connsiteY336" fmla="*/ 665827 h 1059043"/>
                <a:gd name="connsiteX337" fmla="*/ 2348936 w 3024845"/>
                <a:gd name="connsiteY337" fmla="*/ 665827 h 1059043"/>
                <a:gd name="connsiteX338" fmla="*/ 2348936 w 3024845"/>
                <a:gd name="connsiteY338" fmla="*/ 486400 h 1059043"/>
                <a:gd name="connsiteX339" fmla="*/ 2355016 w 3024845"/>
                <a:gd name="connsiteY339" fmla="*/ 479914 h 1059043"/>
                <a:gd name="connsiteX340" fmla="*/ 2427977 w 3024845"/>
                <a:gd name="connsiteY340" fmla="*/ 479914 h 1059043"/>
                <a:gd name="connsiteX341" fmla="*/ 2427977 w 3024845"/>
                <a:gd name="connsiteY341" fmla="*/ 488562 h 1059043"/>
                <a:gd name="connsiteX342" fmla="*/ 2438110 w 3024845"/>
                <a:gd name="connsiteY342" fmla="*/ 488562 h 1059043"/>
                <a:gd name="connsiteX343" fmla="*/ 2438110 w 3024845"/>
                <a:gd name="connsiteY343" fmla="*/ 603136 h 1059043"/>
                <a:gd name="connsiteX344" fmla="*/ 2460404 w 3024845"/>
                <a:gd name="connsiteY344" fmla="*/ 603136 h 1059043"/>
                <a:gd name="connsiteX345" fmla="*/ 2460404 w 3024845"/>
                <a:gd name="connsiteY345" fmla="*/ 536121 h 1059043"/>
                <a:gd name="connsiteX346" fmla="*/ 2486751 w 3024845"/>
                <a:gd name="connsiteY346" fmla="*/ 536121 h 1059043"/>
                <a:gd name="connsiteX347" fmla="*/ 2490804 w 3024845"/>
                <a:gd name="connsiteY347" fmla="*/ 531797 h 1059043"/>
                <a:gd name="connsiteX348" fmla="*/ 2498911 w 3024845"/>
                <a:gd name="connsiteY348" fmla="*/ 531797 h 1059043"/>
                <a:gd name="connsiteX349" fmla="*/ 2502964 w 3024845"/>
                <a:gd name="connsiteY349" fmla="*/ 536121 h 1059043"/>
                <a:gd name="connsiteX350" fmla="*/ 2525258 w 3024845"/>
                <a:gd name="connsiteY350" fmla="*/ 536121 h 1059043"/>
                <a:gd name="connsiteX351" fmla="*/ 2525258 w 3024845"/>
                <a:gd name="connsiteY351" fmla="*/ 419385 h 1059043"/>
                <a:gd name="connsiteX352" fmla="*/ 2582005 w 3024845"/>
                <a:gd name="connsiteY352" fmla="*/ 408576 h 1059043"/>
                <a:gd name="connsiteX353" fmla="*/ 2582005 w 3024845"/>
                <a:gd name="connsiteY353" fmla="*/ 409657 h 1059043"/>
                <a:gd name="connsiteX354" fmla="*/ 2582005 w 3024845"/>
                <a:gd name="connsiteY354" fmla="*/ 417223 h 1059043"/>
                <a:gd name="connsiteX355" fmla="*/ 2608352 w 3024845"/>
                <a:gd name="connsiteY355" fmla="*/ 417223 h 1059043"/>
                <a:gd name="connsiteX356" fmla="*/ 2608352 w 3024845"/>
                <a:gd name="connsiteY356" fmla="*/ 672313 h 1059043"/>
                <a:gd name="connsiteX357" fmla="*/ 2630646 w 3024845"/>
                <a:gd name="connsiteY357" fmla="*/ 672313 h 1059043"/>
                <a:gd name="connsiteX358" fmla="*/ 2630646 w 3024845"/>
                <a:gd name="connsiteY358" fmla="*/ 667989 h 1059043"/>
                <a:gd name="connsiteX359" fmla="*/ 2642806 w 3024845"/>
                <a:gd name="connsiteY359" fmla="*/ 667989 h 1059043"/>
                <a:gd name="connsiteX360" fmla="*/ 2642806 w 3024845"/>
                <a:gd name="connsiteY360" fmla="*/ 672313 h 1059043"/>
                <a:gd name="connsiteX361" fmla="*/ 2667126 w 3024845"/>
                <a:gd name="connsiteY361" fmla="*/ 672313 h 1059043"/>
                <a:gd name="connsiteX362" fmla="*/ 2667126 w 3024845"/>
                <a:gd name="connsiteY362" fmla="*/ 659342 h 1059043"/>
                <a:gd name="connsiteX363" fmla="*/ 2695500 w 3024845"/>
                <a:gd name="connsiteY363" fmla="*/ 659342 h 1059043"/>
                <a:gd name="connsiteX364" fmla="*/ 2707660 w 3024845"/>
                <a:gd name="connsiteY364" fmla="*/ 655018 h 1059043"/>
                <a:gd name="connsiteX365" fmla="*/ 2727927 w 3024845"/>
                <a:gd name="connsiteY365" fmla="*/ 659342 h 1059043"/>
                <a:gd name="connsiteX366" fmla="*/ 2727927 w 3024845"/>
                <a:gd name="connsiteY366" fmla="*/ 642048 h 1059043"/>
                <a:gd name="connsiteX367" fmla="*/ 2736034 w 3024845"/>
                <a:gd name="connsiteY367" fmla="*/ 642048 h 1059043"/>
                <a:gd name="connsiteX368" fmla="*/ 2736034 w 3024845"/>
                <a:gd name="connsiteY368" fmla="*/ 629077 h 1059043"/>
                <a:gd name="connsiteX369" fmla="*/ 2792781 w 3024845"/>
                <a:gd name="connsiteY369" fmla="*/ 629077 h 1059043"/>
                <a:gd name="connsiteX370" fmla="*/ 2792781 w 3024845"/>
                <a:gd name="connsiteY370" fmla="*/ 598812 h 1059043"/>
                <a:gd name="connsiteX371" fmla="*/ 2811021 w 3024845"/>
                <a:gd name="connsiteY371" fmla="*/ 598812 h 1059043"/>
                <a:gd name="connsiteX372" fmla="*/ 2811021 w 3024845"/>
                <a:gd name="connsiteY372" fmla="*/ 592327 h 1059043"/>
                <a:gd name="connsiteX373" fmla="*/ 2823181 w 3024845"/>
                <a:gd name="connsiteY373" fmla="*/ 592327 h 1059043"/>
                <a:gd name="connsiteX374" fmla="*/ 2823181 w 3024845"/>
                <a:gd name="connsiteY374" fmla="*/ 598812 h 1059043"/>
                <a:gd name="connsiteX375" fmla="*/ 2839395 w 3024845"/>
                <a:gd name="connsiteY375" fmla="*/ 598812 h 1059043"/>
                <a:gd name="connsiteX376" fmla="*/ 2839395 w 3024845"/>
                <a:gd name="connsiteY376" fmla="*/ 648533 h 1059043"/>
                <a:gd name="connsiteX377" fmla="*/ 2871822 w 3024845"/>
                <a:gd name="connsiteY377" fmla="*/ 648533 h 1059043"/>
                <a:gd name="connsiteX378" fmla="*/ 2871822 w 3024845"/>
                <a:gd name="connsiteY378" fmla="*/ 622592 h 1059043"/>
                <a:gd name="connsiteX379" fmla="*/ 2910329 w 3024845"/>
                <a:gd name="connsiteY379" fmla="*/ 622592 h 1059043"/>
                <a:gd name="connsiteX380" fmla="*/ 2910329 w 3024845"/>
                <a:gd name="connsiteY380" fmla="*/ 592327 h 1059043"/>
                <a:gd name="connsiteX381" fmla="*/ 2958970 w 3024845"/>
                <a:gd name="connsiteY381" fmla="*/ 592327 h 1059043"/>
                <a:gd name="connsiteX382" fmla="*/ 2958970 w 3024845"/>
                <a:gd name="connsiteY382" fmla="*/ 703483 h 1059043"/>
                <a:gd name="connsiteX383" fmla="*/ 2958970 w 3024845"/>
                <a:gd name="connsiteY383" fmla="*/ 717262 h 1059043"/>
                <a:gd name="connsiteX384" fmla="*/ 3024845 w 3024845"/>
                <a:gd name="connsiteY384" fmla="*/ 717262 h 1059043"/>
                <a:gd name="connsiteX385" fmla="*/ 3024845 w 3024845"/>
                <a:gd name="connsiteY385" fmla="*/ 1059043 h 1059043"/>
                <a:gd name="connsiteX386" fmla="*/ 2054 w 3024845"/>
                <a:gd name="connsiteY386" fmla="*/ 1056710 h 1059043"/>
                <a:gd name="connsiteX387" fmla="*/ 0 w 3024845"/>
                <a:gd name="connsiteY387" fmla="*/ 622592 h 1059043"/>
                <a:gd name="connsiteX388" fmla="*/ 20267 w 3024845"/>
                <a:gd name="connsiteY388" fmla="*/ 622592 h 1059043"/>
                <a:gd name="connsiteX389" fmla="*/ 20774 w 3024845"/>
                <a:gd name="connsiteY389" fmla="*/ 621511 h 1059043"/>
                <a:gd name="connsiteX390" fmla="*/ 24320 w 3024845"/>
                <a:gd name="connsiteY390" fmla="*/ 613945 h 1059043"/>
                <a:gd name="connsiteX391" fmla="*/ 26094 w 3024845"/>
                <a:gd name="connsiteY391" fmla="*/ 614215 h 1059043"/>
                <a:gd name="connsiteX392" fmla="*/ 38507 w 3024845"/>
                <a:gd name="connsiteY392" fmla="*/ 616106 h 1059043"/>
                <a:gd name="connsiteX393" fmla="*/ 39014 w 3024845"/>
                <a:gd name="connsiteY393" fmla="*/ 617458 h 1059043"/>
                <a:gd name="connsiteX394" fmla="*/ 42560 w 3024845"/>
                <a:gd name="connsiteY394" fmla="*/ 626915 h 1059043"/>
                <a:gd name="connsiteX395" fmla="*/ 68907 w 3024845"/>
                <a:gd name="connsiteY395" fmla="*/ 629077 h 1059043"/>
                <a:gd name="connsiteX396" fmla="*/ 68907 w 3024845"/>
                <a:gd name="connsiteY396" fmla="*/ 505856 h 1059043"/>
                <a:gd name="connsiteX397" fmla="*/ 70934 w 3024845"/>
                <a:gd name="connsiteY397" fmla="*/ 505856 h 1059043"/>
                <a:gd name="connsiteX398" fmla="*/ 85121 w 3024845"/>
                <a:gd name="connsiteY398" fmla="*/ 505856 h 1059043"/>
                <a:gd name="connsiteX399" fmla="*/ 85121 w 3024845"/>
                <a:gd name="connsiteY399" fmla="*/ 369664 h 1059043"/>
                <a:gd name="connsiteX400" fmla="*/ 86894 w 3024845"/>
                <a:gd name="connsiteY400" fmla="*/ 369664 h 1059043"/>
                <a:gd name="connsiteX401" fmla="*/ 99308 w 3024845"/>
                <a:gd name="connsiteY401" fmla="*/ 369664 h 1059043"/>
                <a:gd name="connsiteX402" fmla="*/ 99308 w 3024845"/>
                <a:gd name="connsiteY402" fmla="*/ 255090 h 1059043"/>
                <a:gd name="connsiteX403" fmla="*/ 103361 w 3024845"/>
                <a:gd name="connsiteY403" fmla="*/ 226986 h 1059043"/>
                <a:gd name="connsiteX404" fmla="*/ 105388 w 3024845"/>
                <a:gd name="connsiteY404" fmla="*/ 226986 h 1059043"/>
                <a:gd name="connsiteX405" fmla="*/ 119575 w 3024845"/>
                <a:gd name="connsiteY40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44240 w 3024845"/>
                <a:gd name="connsiteY311" fmla="*/ 214016 h 1059043"/>
                <a:gd name="connsiteX312" fmla="*/ 2146266 w 3024845"/>
                <a:gd name="connsiteY312" fmla="*/ 131868 h 1059043"/>
                <a:gd name="connsiteX313" fmla="*/ 2144240 w 3024845"/>
                <a:gd name="connsiteY313" fmla="*/ 125383 h 1059043"/>
                <a:gd name="connsiteX314" fmla="*/ 2150320 w 3024845"/>
                <a:gd name="connsiteY314" fmla="*/ 118897 h 1059043"/>
                <a:gd name="connsiteX315" fmla="*/ 2150320 w 3024845"/>
                <a:gd name="connsiteY315" fmla="*/ 60529 h 1059043"/>
                <a:gd name="connsiteX316" fmla="*/ 2152346 w 3024845"/>
                <a:gd name="connsiteY316" fmla="*/ 56206 h 1059043"/>
                <a:gd name="connsiteX317" fmla="*/ 2152346 w 3024845"/>
                <a:gd name="connsiteY317" fmla="*/ 0 h 1059043"/>
                <a:gd name="connsiteX318" fmla="*/ 2162480 w 3024845"/>
                <a:gd name="connsiteY318" fmla="*/ 118897 h 1059043"/>
                <a:gd name="connsiteX319" fmla="*/ 2168560 w 3024845"/>
                <a:gd name="connsiteY319" fmla="*/ 125383 h 1059043"/>
                <a:gd name="connsiteX320" fmla="*/ 2166533 w 3024845"/>
                <a:gd name="connsiteY320" fmla="*/ 131868 h 1059043"/>
                <a:gd name="connsiteX321" fmla="*/ 2180720 w 3024845"/>
                <a:gd name="connsiteY321" fmla="*/ 555577 h 1059043"/>
                <a:gd name="connsiteX322" fmla="*/ 2245574 w 3024845"/>
                <a:gd name="connsiteY322" fmla="*/ 555577 h 1059043"/>
                <a:gd name="connsiteX323" fmla="*/ 2245574 w 3024845"/>
                <a:gd name="connsiteY323" fmla="*/ 631239 h 1059043"/>
                <a:gd name="connsiteX324" fmla="*/ 2253681 w 3024845"/>
                <a:gd name="connsiteY324" fmla="*/ 631239 h 1059043"/>
                <a:gd name="connsiteX325" fmla="*/ 2255708 w 3024845"/>
                <a:gd name="connsiteY325" fmla="*/ 624754 h 1059043"/>
                <a:gd name="connsiteX326" fmla="*/ 2261788 w 3024845"/>
                <a:gd name="connsiteY326" fmla="*/ 624754 h 1059043"/>
                <a:gd name="connsiteX327" fmla="*/ 2263815 w 3024845"/>
                <a:gd name="connsiteY327" fmla="*/ 633401 h 1059043"/>
                <a:gd name="connsiteX328" fmla="*/ 2275975 w 3024845"/>
                <a:gd name="connsiteY328" fmla="*/ 633401 h 1059043"/>
                <a:gd name="connsiteX329" fmla="*/ 2275975 w 3024845"/>
                <a:gd name="connsiteY329" fmla="*/ 626915 h 1059043"/>
                <a:gd name="connsiteX330" fmla="*/ 2298268 w 3024845"/>
                <a:gd name="connsiteY330" fmla="*/ 626915 h 1059043"/>
                <a:gd name="connsiteX331" fmla="*/ 2298268 w 3024845"/>
                <a:gd name="connsiteY331" fmla="*/ 633401 h 1059043"/>
                <a:gd name="connsiteX332" fmla="*/ 2318535 w 3024845"/>
                <a:gd name="connsiteY332" fmla="*/ 633401 h 1059043"/>
                <a:gd name="connsiteX333" fmla="*/ 2318535 w 3024845"/>
                <a:gd name="connsiteY333" fmla="*/ 678798 h 1059043"/>
                <a:gd name="connsiteX334" fmla="*/ 2332722 w 3024845"/>
                <a:gd name="connsiteY334" fmla="*/ 678798 h 1059043"/>
                <a:gd name="connsiteX335" fmla="*/ 2332722 w 3024845"/>
                <a:gd name="connsiteY335" fmla="*/ 665827 h 1059043"/>
                <a:gd name="connsiteX336" fmla="*/ 2348936 w 3024845"/>
                <a:gd name="connsiteY336" fmla="*/ 665827 h 1059043"/>
                <a:gd name="connsiteX337" fmla="*/ 2348936 w 3024845"/>
                <a:gd name="connsiteY337" fmla="*/ 486400 h 1059043"/>
                <a:gd name="connsiteX338" fmla="*/ 2355016 w 3024845"/>
                <a:gd name="connsiteY338" fmla="*/ 479914 h 1059043"/>
                <a:gd name="connsiteX339" fmla="*/ 2427977 w 3024845"/>
                <a:gd name="connsiteY339" fmla="*/ 479914 h 1059043"/>
                <a:gd name="connsiteX340" fmla="*/ 2427977 w 3024845"/>
                <a:gd name="connsiteY340" fmla="*/ 488562 h 1059043"/>
                <a:gd name="connsiteX341" fmla="*/ 2438110 w 3024845"/>
                <a:gd name="connsiteY341" fmla="*/ 488562 h 1059043"/>
                <a:gd name="connsiteX342" fmla="*/ 2438110 w 3024845"/>
                <a:gd name="connsiteY342" fmla="*/ 603136 h 1059043"/>
                <a:gd name="connsiteX343" fmla="*/ 2460404 w 3024845"/>
                <a:gd name="connsiteY343" fmla="*/ 603136 h 1059043"/>
                <a:gd name="connsiteX344" fmla="*/ 2460404 w 3024845"/>
                <a:gd name="connsiteY344" fmla="*/ 536121 h 1059043"/>
                <a:gd name="connsiteX345" fmla="*/ 2486751 w 3024845"/>
                <a:gd name="connsiteY345" fmla="*/ 536121 h 1059043"/>
                <a:gd name="connsiteX346" fmla="*/ 2490804 w 3024845"/>
                <a:gd name="connsiteY346" fmla="*/ 531797 h 1059043"/>
                <a:gd name="connsiteX347" fmla="*/ 2498911 w 3024845"/>
                <a:gd name="connsiteY347" fmla="*/ 531797 h 1059043"/>
                <a:gd name="connsiteX348" fmla="*/ 2502964 w 3024845"/>
                <a:gd name="connsiteY348" fmla="*/ 536121 h 1059043"/>
                <a:gd name="connsiteX349" fmla="*/ 2525258 w 3024845"/>
                <a:gd name="connsiteY349" fmla="*/ 536121 h 1059043"/>
                <a:gd name="connsiteX350" fmla="*/ 2525258 w 3024845"/>
                <a:gd name="connsiteY350" fmla="*/ 419385 h 1059043"/>
                <a:gd name="connsiteX351" fmla="*/ 2582005 w 3024845"/>
                <a:gd name="connsiteY351" fmla="*/ 408576 h 1059043"/>
                <a:gd name="connsiteX352" fmla="*/ 2582005 w 3024845"/>
                <a:gd name="connsiteY352" fmla="*/ 409657 h 1059043"/>
                <a:gd name="connsiteX353" fmla="*/ 2582005 w 3024845"/>
                <a:gd name="connsiteY353" fmla="*/ 417223 h 1059043"/>
                <a:gd name="connsiteX354" fmla="*/ 2608352 w 3024845"/>
                <a:gd name="connsiteY354" fmla="*/ 417223 h 1059043"/>
                <a:gd name="connsiteX355" fmla="*/ 2608352 w 3024845"/>
                <a:gd name="connsiteY355" fmla="*/ 672313 h 1059043"/>
                <a:gd name="connsiteX356" fmla="*/ 2630646 w 3024845"/>
                <a:gd name="connsiteY356" fmla="*/ 672313 h 1059043"/>
                <a:gd name="connsiteX357" fmla="*/ 2630646 w 3024845"/>
                <a:gd name="connsiteY357" fmla="*/ 667989 h 1059043"/>
                <a:gd name="connsiteX358" fmla="*/ 2642806 w 3024845"/>
                <a:gd name="connsiteY358" fmla="*/ 667989 h 1059043"/>
                <a:gd name="connsiteX359" fmla="*/ 2642806 w 3024845"/>
                <a:gd name="connsiteY359" fmla="*/ 672313 h 1059043"/>
                <a:gd name="connsiteX360" fmla="*/ 2667126 w 3024845"/>
                <a:gd name="connsiteY360" fmla="*/ 672313 h 1059043"/>
                <a:gd name="connsiteX361" fmla="*/ 2667126 w 3024845"/>
                <a:gd name="connsiteY361" fmla="*/ 659342 h 1059043"/>
                <a:gd name="connsiteX362" fmla="*/ 2695500 w 3024845"/>
                <a:gd name="connsiteY362" fmla="*/ 659342 h 1059043"/>
                <a:gd name="connsiteX363" fmla="*/ 2707660 w 3024845"/>
                <a:gd name="connsiteY363" fmla="*/ 655018 h 1059043"/>
                <a:gd name="connsiteX364" fmla="*/ 2727927 w 3024845"/>
                <a:gd name="connsiteY364" fmla="*/ 659342 h 1059043"/>
                <a:gd name="connsiteX365" fmla="*/ 2727927 w 3024845"/>
                <a:gd name="connsiteY365" fmla="*/ 642048 h 1059043"/>
                <a:gd name="connsiteX366" fmla="*/ 2736034 w 3024845"/>
                <a:gd name="connsiteY366" fmla="*/ 642048 h 1059043"/>
                <a:gd name="connsiteX367" fmla="*/ 2736034 w 3024845"/>
                <a:gd name="connsiteY367" fmla="*/ 629077 h 1059043"/>
                <a:gd name="connsiteX368" fmla="*/ 2792781 w 3024845"/>
                <a:gd name="connsiteY368" fmla="*/ 629077 h 1059043"/>
                <a:gd name="connsiteX369" fmla="*/ 2792781 w 3024845"/>
                <a:gd name="connsiteY369" fmla="*/ 598812 h 1059043"/>
                <a:gd name="connsiteX370" fmla="*/ 2811021 w 3024845"/>
                <a:gd name="connsiteY370" fmla="*/ 598812 h 1059043"/>
                <a:gd name="connsiteX371" fmla="*/ 2811021 w 3024845"/>
                <a:gd name="connsiteY371" fmla="*/ 592327 h 1059043"/>
                <a:gd name="connsiteX372" fmla="*/ 2823181 w 3024845"/>
                <a:gd name="connsiteY372" fmla="*/ 592327 h 1059043"/>
                <a:gd name="connsiteX373" fmla="*/ 2823181 w 3024845"/>
                <a:gd name="connsiteY373" fmla="*/ 598812 h 1059043"/>
                <a:gd name="connsiteX374" fmla="*/ 2839395 w 3024845"/>
                <a:gd name="connsiteY374" fmla="*/ 598812 h 1059043"/>
                <a:gd name="connsiteX375" fmla="*/ 2839395 w 3024845"/>
                <a:gd name="connsiteY375" fmla="*/ 648533 h 1059043"/>
                <a:gd name="connsiteX376" fmla="*/ 2871822 w 3024845"/>
                <a:gd name="connsiteY376" fmla="*/ 648533 h 1059043"/>
                <a:gd name="connsiteX377" fmla="*/ 2871822 w 3024845"/>
                <a:gd name="connsiteY377" fmla="*/ 622592 h 1059043"/>
                <a:gd name="connsiteX378" fmla="*/ 2910329 w 3024845"/>
                <a:gd name="connsiteY378" fmla="*/ 622592 h 1059043"/>
                <a:gd name="connsiteX379" fmla="*/ 2910329 w 3024845"/>
                <a:gd name="connsiteY379" fmla="*/ 592327 h 1059043"/>
                <a:gd name="connsiteX380" fmla="*/ 2958970 w 3024845"/>
                <a:gd name="connsiteY380" fmla="*/ 592327 h 1059043"/>
                <a:gd name="connsiteX381" fmla="*/ 2958970 w 3024845"/>
                <a:gd name="connsiteY381" fmla="*/ 703483 h 1059043"/>
                <a:gd name="connsiteX382" fmla="*/ 2958970 w 3024845"/>
                <a:gd name="connsiteY382" fmla="*/ 717262 h 1059043"/>
                <a:gd name="connsiteX383" fmla="*/ 3024845 w 3024845"/>
                <a:gd name="connsiteY383" fmla="*/ 717262 h 1059043"/>
                <a:gd name="connsiteX384" fmla="*/ 3024845 w 3024845"/>
                <a:gd name="connsiteY384" fmla="*/ 1059043 h 1059043"/>
                <a:gd name="connsiteX385" fmla="*/ 2054 w 3024845"/>
                <a:gd name="connsiteY385" fmla="*/ 1056710 h 1059043"/>
                <a:gd name="connsiteX386" fmla="*/ 0 w 3024845"/>
                <a:gd name="connsiteY386" fmla="*/ 622592 h 1059043"/>
                <a:gd name="connsiteX387" fmla="*/ 20267 w 3024845"/>
                <a:gd name="connsiteY387" fmla="*/ 622592 h 1059043"/>
                <a:gd name="connsiteX388" fmla="*/ 20774 w 3024845"/>
                <a:gd name="connsiteY388" fmla="*/ 621511 h 1059043"/>
                <a:gd name="connsiteX389" fmla="*/ 24320 w 3024845"/>
                <a:gd name="connsiteY389" fmla="*/ 613945 h 1059043"/>
                <a:gd name="connsiteX390" fmla="*/ 26094 w 3024845"/>
                <a:gd name="connsiteY390" fmla="*/ 614215 h 1059043"/>
                <a:gd name="connsiteX391" fmla="*/ 38507 w 3024845"/>
                <a:gd name="connsiteY391" fmla="*/ 616106 h 1059043"/>
                <a:gd name="connsiteX392" fmla="*/ 39014 w 3024845"/>
                <a:gd name="connsiteY392" fmla="*/ 617458 h 1059043"/>
                <a:gd name="connsiteX393" fmla="*/ 42560 w 3024845"/>
                <a:gd name="connsiteY393" fmla="*/ 626915 h 1059043"/>
                <a:gd name="connsiteX394" fmla="*/ 68907 w 3024845"/>
                <a:gd name="connsiteY394" fmla="*/ 629077 h 1059043"/>
                <a:gd name="connsiteX395" fmla="*/ 68907 w 3024845"/>
                <a:gd name="connsiteY395" fmla="*/ 505856 h 1059043"/>
                <a:gd name="connsiteX396" fmla="*/ 70934 w 3024845"/>
                <a:gd name="connsiteY396" fmla="*/ 505856 h 1059043"/>
                <a:gd name="connsiteX397" fmla="*/ 85121 w 3024845"/>
                <a:gd name="connsiteY397" fmla="*/ 505856 h 1059043"/>
                <a:gd name="connsiteX398" fmla="*/ 85121 w 3024845"/>
                <a:gd name="connsiteY398" fmla="*/ 369664 h 1059043"/>
                <a:gd name="connsiteX399" fmla="*/ 86894 w 3024845"/>
                <a:gd name="connsiteY399" fmla="*/ 369664 h 1059043"/>
                <a:gd name="connsiteX400" fmla="*/ 99308 w 3024845"/>
                <a:gd name="connsiteY400" fmla="*/ 369664 h 1059043"/>
                <a:gd name="connsiteX401" fmla="*/ 99308 w 3024845"/>
                <a:gd name="connsiteY401" fmla="*/ 255090 h 1059043"/>
                <a:gd name="connsiteX402" fmla="*/ 103361 w 3024845"/>
                <a:gd name="connsiteY402" fmla="*/ 226986 h 1059043"/>
                <a:gd name="connsiteX403" fmla="*/ 105388 w 3024845"/>
                <a:gd name="connsiteY403" fmla="*/ 226986 h 1059043"/>
                <a:gd name="connsiteX404" fmla="*/ 119575 w 3024845"/>
                <a:gd name="connsiteY40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4240 w 3024845"/>
                <a:gd name="connsiteY310" fmla="*/ 214016 h 1059043"/>
                <a:gd name="connsiteX311" fmla="*/ 2146266 w 3024845"/>
                <a:gd name="connsiteY311" fmla="*/ 131868 h 1059043"/>
                <a:gd name="connsiteX312" fmla="*/ 2144240 w 3024845"/>
                <a:gd name="connsiteY312" fmla="*/ 125383 h 1059043"/>
                <a:gd name="connsiteX313" fmla="*/ 2150320 w 3024845"/>
                <a:gd name="connsiteY313" fmla="*/ 118897 h 1059043"/>
                <a:gd name="connsiteX314" fmla="*/ 2150320 w 3024845"/>
                <a:gd name="connsiteY314" fmla="*/ 60529 h 1059043"/>
                <a:gd name="connsiteX315" fmla="*/ 2152346 w 3024845"/>
                <a:gd name="connsiteY315" fmla="*/ 56206 h 1059043"/>
                <a:gd name="connsiteX316" fmla="*/ 2152346 w 3024845"/>
                <a:gd name="connsiteY316" fmla="*/ 0 h 1059043"/>
                <a:gd name="connsiteX317" fmla="*/ 2162480 w 3024845"/>
                <a:gd name="connsiteY317" fmla="*/ 118897 h 1059043"/>
                <a:gd name="connsiteX318" fmla="*/ 2168560 w 3024845"/>
                <a:gd name="connsiteY318" fmla="*/ 125383 h 1059043"/>
                <a:gd name="connsiteX319" fmla="*/ 2166533 w 3024845"/>
                <a:gd name="connsiteY319" fmla="*/ 131868 h 1059043"/>
                <a:gd name="connsiteX320" fmla="*/ 2180720 w 3024845"/>
                <a:gd name="connsiteY320" fmla="*/ 555577 h 1059043"/>
                <a:gd name="connsiteX321" fmla="*/ 2245574 w 3024845"/>
                <a:gd name="connsiteY321" fmla="*/ 555577 h 1059043"/>
                <a:gd name="connsiteX322" fmla="*/ 2245574 w 3024845"/>
                <a:gd name="connsiteY322" fmla="*/ 631239 h 1059043"/>
                <a:gd name="connsiteX323" fmla="*/ 2253681 w 3024845"/>
                <a:gd name="connsiteY323" fmla="*/ 631239 h 1059043"/>
                <a:gd name="connsiteX324" fmla="*/ 2255708 w 3024845"/>
                <a:gd name="connsiteY324" fmla="*/ 624754 h 1059043"/>
                <a:gd name="connsiteX325" fmla="*/ 2261788 w 3024845"/>
                <a:gd name="connsiteY325" fmla="*/ 624754 h 1059043"/>
                <a:gd name="connsiteX326" fmla="*/ 2263815 w 3024845"/>
                <a:gd name="connsiteY326" fmla="*/ 633401 h 1059043"/>
                <a:gd name="connsiteX327" fmla="*/ 2275975 w 3024845"/>
                <a:gd name="connsiteY327" fmla="*/ 633401 h 1059043"/>
                <a:gd name="connsiteX328" fmla="*/ 2275975 w 3024845"/>
                <a:gd name="connsiteY328" fmla="*/ 626915 h 1059043"/>
                <a:gd name="connsiteX329" fmla="*/ 2298268 w 3024845"/>
                <a:gd name="connsiteY329" fmla="*/ 626915 h 1059043"/>
                <a:gd name="connsiteX330" fmla="*/ 2298268 w 3024845"/>
                <a:gd name="connsiteY330" fmla="*/ 633401 h 1059043"/>
                <a:gd name="connsiteX331" fmla="*/ 2318535 w 3024845"/>
                <a:gd name="connsiteY331" fmla="*/ 633401 h 1059043"/>
                <a:gd name="connsiteX332" fmla="*/ 2318535 w 3024845"/>
                <a:gd name="connsiteY332" fmla="*/ 678798 h 1059043"/>
                <a:gd name="connsiteX333" fmla="*/ 2332722 w 3024845"/>
                <a:gd name="connsiteY333" fmla="*/ 678798 h 1059043"/>
                <a:gd name="connsiteX334" fmla="*/ 2332722 w 3024845"/>
                <a:gd name="connsiteY334" fmla="*/ 665827 h 1059043"/>
                <a:gd name="connsiteX335" fmla="*/ 2348936 w 3024845"/>
                <a:gd name="connsiteY335" fmla="*/ 665827 h 1059043"/>
                <a:gd name="connsiteX336" fmla="*/ 2348936 w 3024845"/>
                <a:gd name="connsiteY336" fmla="*/ 486400 h 1059043"/>
                <a:gd name="connsiteX337" fmla="*/ 2355016 w 3024845"/>
                <a:gd name="connsiteY337" fmla="*/ 479914 h 1059043"/>
                <a:gd name="connsiteX338" fmla="*/ 2427977 w 3024845"/>
                <a:gd name="connsiteY338" fmla="*/ 479914 h 1059043"/>
                <a:gd name="connsiteX339" fmla="*/ 2427977 w 3024845"/>
                <a:gd name="connsiteY339" fmla="*/ 488562 h 1059043"/>
                <a:gd name="connsiteX340" fmla="*/ 2438110 w 3024845"/>
                <a:gd name="connsiteY340" fmla="*/ 488562 h 1059043"/>
                <a:gd name="connsiteX341" fmla="*/ 2438110 w 3024845"/>
                <a:gd name="connsiteY341" fmla="*/ 603136 h 1059043"/>
                <a:gd name="connsiteX342" fmla="*/ 2460404 w 3024845"/>
                <a:gd name="connsiteY342" fmla="*/ 603136 h 1059043"/>
                <a:gd name="connsiteX343" fmla="*/ 2460404 w 3024845"/>
                <a:gd name="connsiteY343" fmla="*/ 536121 h 1059043"/>
                <a:gd name="connsiteX344" fmla="*/ 2486751 w 3024845"/>
                <a:gd name="connsiteY344" fmla="*/ 536121 h 1059043"/>
                <a:gd name="connsiteX345" fmla="*/ 2490804 w 3024845"/>
                <a:gd name="connsiteY345" fmla="*/ 531797 h 1059043"/>
                <a:gd name="connsiteX346" fmla="*/ 2498911 w 3024845"/>
                <a:gd name="connsiteY346" fmla="*/ 531797 h 1059043"/>
                <a:gd name="connsiteX347" fmla="*/ 2502964 w 3024845"/>
                <a:gd name="connsiteY347" fmla="*/ 536121 h 1059043"/>
                <a:gd name="connsiteX348" fmla="*/ 2525258 w 3024845"/>
                <a:gd name="connsiteY348" fmla="*/ 536121 h 1059043"/>
                <a:gd name="connsiteX349" fmla="*/ 2525258 w 3024845"/>
                <a:gd name="connsiteY349" fmla="*/ 419385 h 1059043"/>
                <a:gd name="connsiteX350" fmla="*/ 2582005 w 3024845"/>
                <a:gd name="connsiteY350" fmla="*/ 408576 h 1059043"/>
                <a:gd name="connsiteX351" fmla="*/ 2582005 w 3024845"/>
                <a:gd name="connsiteY351" fmla="*/ 409657 h 1059043"/>
                <a:gd name="connsiteX352" fmla="*/ 2582005 w 3024845"/>
                <a:gd name="connsiteY352" fmla="*/ 417223 h 1059043"/>
                <a:gd name="connsiteX353" fmla="*/ 2608352 w 3024845"/>
                <a:gd name="connsiteY353" fmla="*/ 417223 h 1059043"/>
                <a:gd name="connsiteX354" fmla="*/ 2608352 w 3024845"/>
                <a:gd name="connsiteY354" fmla="*/ 672313 h 1059043"/>
                <a:gd name="connsiteX355" fmla="*/ 2630646 w 3024845"/>
                <a:gd name="connsiteY355" fmla="*/ 672313 h 1059043"/>
                <a:gd name="connsiteX356" fmla="*/ 2630646 w 3024845"/>
                <a:gd name="connsiteY356" fmla="*/ 667989 h 1059043"/>
                <a:gd name="connsiteX357" fmla="*/ 2642806 w 3024845"/>
                <a:gd name="connsiteY357" fmla="*/ 667989 h 1059043"/>
                <a:gd name="connsiteX358" fmla="*/ 2642806 w 3024845"/>
                <a:gd name="connsiteY358" fmla="*/ 672313 h 1059043"/>
                <a:gd name="connsiteX359" fmla="*/ 2667126 w 3024845"/>
                <a:gd name="connsiteY359" fmla="*/ 672313 h 1059043"/>
                <a:gd name="connsiteX360" fmla="*/ 2667126 w 3024845"/>
                <a:gd name="connsiteY360" fmla="*/ 659342 h 1059043"/>
                <a:gd name="connsiteX361" fmla="*/ 2695500 w 3024845"/>
                <a:gd name="connsiteY361" fmla="*/ 659342 h 1059043"/>
                <a:gd name="connsiteX362" fmla="*/ 2707660 w 3024845"/>
                <a:gd name="connsiteY362" fmla="*/ 655018 h 1059043"/>
                <a:gd name="connsiteX363" fmla="*/ 2727927 w 3024845"/>
                <a:gd name="connsiteY363" fmla="*/ 659342 h 1059043"/>
                <a:gd name="connsiteX364" fmla="*/ 2727927 w 3024845"/>
                <a:gd name="connsiteY364" fmla="*/ 642048 h 1059043"/>
                <a:gd name="connsiteX365" fmla="*/ 2736034 w 3024845"/>
                <a:gd name="connsiteY365" fmla="*/ 642048 h 1059043"/>
                <a:gd name="connsiteX366" fmla="*/ 2736034 w 3024845"/>
                <a:gd name="connsiteY366" fmla="*/ 629077 h 1059043"/>
                <a:gd name="connsiteX367" fmla="*/ 2792781 w 3024845"/>
                <a:gd name="connsiteY367" fmla="*/ 629077 h 1059043"/>
                <a:gd name="connsiteX368" fmla="*/ 2792781 w 3024845"/>
                <a:gd name="connsiteY368" fmla="*/ 598812 h 1059043"/>
                <a:gd name="connsiteX369" fmla="*/ 2811021 w 3024845"/>
                <a:gd name="connsiteY369" fmla="*/ 598812 h 1059043"/>
                <a:gd name="connsiteX370" fmla="*/ 2811021 w 3024845"/>
                <a:gd name="connsiteY370" fmla="*/ 592327 h 1059043"/>
                <a:gd name="connsiteX371" fmla="*/ 2823181 w 3024845"/>
                <a:gd name="connsiteY371" fmla="*/ 592327 h 1059043"/>
                <a:gd name="connsiteX372" fmla="*/ 2823181 w 3024845"/>
                <a:gd name="connsiteY372" fmla="*/ 598812 h 1059043"/>
                <a:gd name="connsiteX373" fmla="*/ 2839395 w 3024845"/>
                <a:gd name="connsiteY373" fmla="*/ 598812 h 1059043"/>
                <a:gd name="connsiteX374" fmla="*/ 2839395 w 3024845"/>
                <a:gd name="connsiteY374" fmla="*/ 648533 h 1059043"/>
                <a:gd name="connsiteX375" fmla="*/ 2871822 w 3024845"/>
                <a:gd name="connsiteY375" fmla="*/ 648533 h 1059043"/>
                <a:gd name="connsiteX376" fmla="*/ 2871822 w 3024845"/>
                <a:gd name="connsiteY376" fmla="*/ 622592 h 1059043"/>
                <a:gd name="connsiteX377" fmla="*/ 2910329 w 3024845"/>
                <a:gd name="connsiteY377" fmla="*/ 622592 h 1059043"/>
                <a:gd name="connsiteX378" fmla="*/ 2910329 w 3024845"/>
                <a:gd name="connsiteY378" fmla="*/ 592327 h 1059043"/>
                <a:gd name="connsiteX379" fmla="*/ 2958970 w 3024845"/>
                <a:gd name="connsiteY379" fmla="*/ 592327 h 1059043"/>
                <a:gd name="connsiteX380" fmla="*/ 2958970 w 3024845"/>
                <a:gd name="connsiteY380" fmla="*/ 703483 h 1059043"/>
                <a:gd name="connsiteX381" fmla="*/ 2958970 w 3024845"/>
                <a:gd name="connsiteY381" fmla="*/ 717262 h 1059043"/>
                <a:gd name="connsiteX382" fmla="*/ 3024845 w 3024845"/>
                <a:gd name="connsiteY382" fmla="*/ 717262 h 1059043"/>
                <a:gd name="connsiteX383" fmla="*/ 3024845 w 3024845"/>
                <a:gd name="connsiteY383" fmla="*/ 1059043 h 1059043"/>
                <a:gd name="connsiteX384" fmla="*/ 2054 w 3024845"/>
                <a:gd name="connsiteY384" fmla="*/ 1056710 h 1059043"/>
                <a:gd name="connsiteX385" fmla="*/ 0 w 3024845"/>
                <a:gd name="connsiteY385" fmla="*/ 622592 h 1059043"/>
                <a:gd name="connsiteX386" fmla="*/ 20267 w 3024845"/>
                <a:gd name="connsiteY386" fmla="*/ 622592 h 1059043"/>
                <a:gd name="connsiteX387" fmla="*/ 20774 w 3024845"/>
                <a:gd name="connsiteY387" fmla="*/ 621511 h 1059043"/>
                <a:gd name="connsiteX388" fmla="*/ 24320 w 3024845"/>
                <a:gd name="connsiteY388" fmla="*/ 613945 h 1059043"/>
                <a:gd name="connsiteX389" fmla="*/ 26094 w 3024845"/>
                <a:gd name="connsiteY389" fmla="*/ 614215 h 1059043"/>
                <a:gd name="connsiteX390" fmla="*/ 38507 w 3024845"/>
                <a:gd name="connsiteY390" fmla="*/ 616106 h 1059043"/>
                <a:gd name="connsiteX391" fmla="*/ 39014 w 3024845"/>
                <a:gd name="connsiteY391" fmla="*/ 617458 h 1059043"/>
                <a:gd name="connsiteX392" fmla="*/ 42560 w 3024845"/>
                <a:gd name="connsiteY392" fmla="*/ 626915 h 1059043"/>
                <a:gd name="connsiteX393" fmla="*/ 68907 w 3024845"/>
                <a:gd name="connsiteY393" fmla="*/ 629077 h 1059043"/>
                <a:gd name="connsiteX394" fmla="*/ 68907 w 3024845"/>
                <a:gd name="connsiteY394" fmla="*/ 505856 h 1059043"/>
                <a:gd name="connsiteX395" fmla="*/ 70934 w 3024845"/>
                <a:gd name="connsiteY395" fmla="*/ 505856 h 1059043"/>
                <a:gd name="connsiteX396" fmla="*/ 85121 w 3024845"/>
                <a:gd name="connsiteY396" fmla="*/ 505856 h 1059043"/>
                <a:gd name="connsiteX397" fmla="*/ 85121 w 3024845"/>
                <a:gd name="connsiteY397" fmla="*/ 369664 h 1059043"/>
                <a:gd name="connsiteX398" fmla="*/ 86894 w 3024845"/>
                <a:gd name="connsiteY398" fmla="*/ 369664 h 1059043"/>
                <a:gd name="connsiteX399" fmla="*/ 99308 w 3024845"/>
                <a:gd name="connsiteY399" fmla="*/ 369664 h 1059043"/>
                <a:gd name="connsiteX400" fmla="*/ 99308 w 3024845"/>
                <a:gd name="connsiteY400" fmla="*/ 255090 h 1059043"/>
                <a:gd name="connsiteX401" fmla="*/ 103361 w 3024845"/>
                <a:gd name="connsiteY401" fmla="*/ 226986 h 1059043"/>
                <a:gd name="connsiteX402" fmla="*/ 105388 w 3024845"/>
                <a:gd name="connsiteY402" fmla="*/ 226986 h 1059043"/>
                <a:gd name="connsiteX403" fmla="*/ 119575 w 3024845"/>
                <a:gd name="connsiteY40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66533 w 3024845"/>
                <a:gd name="connsiteY318" fmla="*/ 131868 h 1059043"/>
                <a:gd name="connsiteX319" fmla="*/ 2180720 w 3024845"/>
                <a:gd name="connsiteY319" fmla="*/ 555577 h 1059043"/>
                <a:gd name="connsiteX320" fmla="*/ 2245574 w 3024845"/>
                <a:gd name="connsiteY320" fmla="*/ 555577 h 1059043"/>
                <a:gd name="connsiteX321" fmla="*/ 2245574 w 3024845"/>
                <a:gd name="connsiteY321" fmla="*/ 631239 h 1059043"/>
                <a:gd name="connsiteX322" fmla="*/ 2253681 w 3024845"/>
                <a:gd name="connsiteY322" fmla="*/ 631239 h 1059043"/>
                <a:gd name="connsiteX323" fmla="*/ 2255708 w 3024845"/>
                <a:gd name="connsiteY323" fmla="*/ 624754 h 1059043"/>
                <a:gd name="connsiteX324" fmla="*/ 2261788 w 3024845"/>
                <a:gd name="connsiteY324" fmla="*/ 624754 h 1059043"/>
                <a:gd name="connsiteX325" fmla="*/ 2263815 w 3024845"/>
                <a:gd name="connsiteY325" fmla="*/ 633401 h 1059043"/>
                <a:gd name="connsiteX326" fmla="*/ 2275975 w 3024845"/>
                <a:gd name="connsiteY326" fmla="*/ 633401 h 1059043"/>
                <a:gd name="connsiteX327" fmla="*/ 2275975 w 3024845"/>
                <a:gd name="connsiteY327" fmla="*/ 626915 h 1059043"/>
                <a:gd name="connsiteX328" fmla="*/ 2298268 w 3024845"/>
                <a:gd name="connsiteY328" fmla="*/ 626915 h 1059043"/>
                <a:gd name="connsiteX329" fmla="*/ 2298268 w 3024845"/>
                <a:gd name="connsiteY329" fmla="*/ 633401 h 1059043"/>
                <a:gd name="connsiteX330" fmla="*/ 2318535 w 3024845"/>
                <a:gd name="connsiteY330" fmla="*/ 633401 h 1059043"/>
                <a:gd name="connsiteX331" fmla="*/ 2318535 w 3024845"/>
                <a:gd name="connsiteY331" fmla="*/ 678798 h 1059043"/>
                <a:gd name="connsiteX332" fmla="*/ 2332722 w 3024845"/>
                <a:gd name="connsiteY332" fmla="*/ 678798 h 1059043"/>
                <a:gd name="connsiteX333" fmla="*/ 2332722 w 3024845"/>
                <a:gd name="connsiteY333" fmla="*/ 665827 h 1059043"/>
                <a:gd name="connsiteX334" fmla="*/ 2348936 w 3024845"/>
                <a:gd name="connsiteY334" fmla="*/ 665827 h 1059043"/>
                <a:gd name="connsiteX335" fmla="*/ 2348936 w 3024845"/>
                <a:gd name="connsiteY335" fmla="*/ 486400 h 1059043"/>
                <a:gd name="connsiteX336" fmla="*/ 2355016 w 3024845"/>
                <a:gd name="connsiteY336" fmla="*/ 479914 h 1059043"/>
                <a:gd name="connsiteX337" fmla="*/ 2427977 w 3024845"/>
                <a:gd name="connsiteY337" fmla="*/ 479914 h 1059043"/>
                <a:gd name="connsiteX338" fmla="*/ 2427977 w 3024845"/>
                <a:gd name="connsiteY338" fmla="*/ 488562 h 1059043"/>
                <a:gd name="connsiteX339" fmla="*/ 2438110 w 3024845"/>
                <a:gd name="connsiteY339" fmla="*/ 488562 h 1059043"/>
                <a:gd name="connsiteX340" fmla="*/ 2438110 w 3024845"/>
                <a:gd name="connsiteY340" fmla="*/ 603136 h 1059043"/>
                <a:gd name="connsiteX341" fmla="*/ 2460404 w 3024845"/>
                <a:gd name="connsiteY341" fmla="*/ 603136 h 1059043"/>
                <a:gd name="connsiteX342" fmla="*/ 2460404 w 3024845"/>
                <a:gd name="connsiteY342" fmla="*/ 536121 h 1059043"/>
                <a:gd name="connsiteX343" fmla="*/ 2486751 w 3024845"/>
                <a:gd name="connsiteY343" fmla="*/ 536121 h 1059043"/>
                <a:gd name="connsiteX344" fmla="*/ 2490804 w 3024845"/>
                <a:gd name="connsiteY344" fmla="*/ 531797 h 1059043"/>
                <a:gd name="connsiteX345" fmla="*/ 2498911 w 3024845"/>
                <a:gd name="connsiteY345" fmla="*/ 531797 h 1059043"/>
                <a:gd name="connsiteX346" fmla="*/ 2502964 w 3024845"/>
                <a:gd name="connsiteY346" fmla="*/ 536121 h 1059043"/>
                <a:gd name="connsiteX347" fmla="*/ 2525258 w 3024845"/>
                <a:gd name="connsiteY347" fmla="*/ 536121 h 1059043"/>
                <a:gd name="connsiteX348" fmla="*/ 2525258 w 3024845"/>
                <a:gd name="connsiteY348" fmla="*/ 419385 h 1059043"/>
                <a:gd name="connsiteX349" fmla="*/ 2582005 w 3024845"/>
                <a:gd name="connsiteY349" fmla="*/ 408576 h 1059043"/>
                <a:gd name="connsiteX350" fmla="*/ 2582005 w 3024845"/>
                <a:gd name="connsiteY350" fmla="*/ 409657 h 1059043"/>
                <a:gd name="connsiteX351" fmla="*/ 2582005 w 3024845"/>
                <a:gd name="connsiteY351" fmla="*/ 417223 h 1059043"/>
                <a:gd name="connsiteX352" fmla="*/ 2608352 w 3024845"/>
                <a:gd name="connsiteY352" fmla="*/ 417223 h 1059043"/>
                <a:gd name="connsiteX353" fmla="*/ 2608352 w 3024845"/>
                <a:gd name="connsiteY353" fmla="*/ 672313 h 1059043"/>
                <a:gd name="connsiteX354" fmla="*/ 2630646 w 3024845"/>
                <a:gd name="connsiteY354" fmla="*/ 672313 h 1059043"/>
                <a:gd name="connsiteX355" fmla="*/ 2630646 w 3024845"/>
                <a:gd name="connsiteY355" fmla="*/ 667989 h 1059043"/>
                <a:gd name="connsiteX356" fmla="*/ 2642806 w 3024845"/>
                <a:gd name="connsiteY356" fmla="*/ 667989 h 1059043"/>
                <a:gd name="connsiteX357" fmla="*/ 2642806 w 3024845"/>
                <a:gd name="connsiteY357" fmla="*/ 672313 h 1059043"/>
                <a:gd name="connsiteX358" fmla="*/ 2667126 w 3024845"/>
                <a:gd name="connsiteY358" fmla="*/ 672313 h 1059043"/>
                <a:gd name="connsiteX359" fmla="*/ 2667126 w 3024845"/>
                <a:gd name="connsiteY359" fmla="*/ 659342 h 1059043"/>
                <a:gd name="connsiteX360" fmla="*/ 2695500 w 3024845"/>
                <a:gd name="connsiteY360" fmla="*/ 659342 h 1059043"/>
                <a:gd name="connsiteX361" fmla="*/ 2707660 w 3024845"/>
                <a:gd name="connsiteY361" fmla="*/ 655018 h 1059043"/>
                <a:gd name="connsiteX362" fmla="*/ 2727927 w 3024845"/>
                <a:gd name="connsiteY362" fmla="*/ 659342 h 1059043"/>
                <a:gd name="connsiteX363" fmla="*/ 2727927 w 3024845"/>
                <a:gd name="connsiteY363" fmla="*/ 642048 h 1059043"/>
                <a:gd name="connsiteX364" fmla="*/ 2736034 w 3024845"/>
                <a:gd name="connsiteY364" fmla="*/ 642048 h 1059043"/>
                <a:gd name="connsiteX365" fmla="*/ 2736034 w 3024845"/>
                <a:gd name="connsiteY365" fmla="*/ 629077 h 1059043"/>
                <a:gd name="connsiteX366" fmla="*/ 2792781 w 3024845"/>
                <a:gd name="connsiteY366" fmla="*/ 629077 h 1059043"/>
                <a:gd name="connsiteX367" fmla="*/ 2792781 w 3024845"/>
                <a:gd name="connsiteY367" fmla="*/ 598812 h 1059043"/>
                <a:gd name="connsiteX368" fmla="*/ 2811021 w 3024845"/>
                <a:gd name="connsiteY368" fmla="*/ 598812 h 1059043"/>
                <a:gd name="connsiteX369" fmla="*/ 2811021 w 3024845"/>
                <a:gd name="connsiteY369" fmla="*/ 592327 h 1059043"/>
                <a:gd name="connsiteX370" fmla="*/ 2823181 w 3024845"/>
                <a:gd name="connsiteY370" fmla="*/ 592327 h 1059043"/>
                <a:gd name="connsiteX371" fmla="*/ 2823181 w 3024845"/>
                <a:gd name="connsiteY371" fmla="*/ 598812 h 1059043"/>
                <a:gd name="connsiteX372" fmla="*/ 2839395 w 3024845"/>
                <a:gd name="connsiteY372" fmla="*/ 598812 h 1059043"/>
                <a:gd name="connsiteX373" fmla="*/ 2839395 w 3024845"/>
                <a:gd name="connsiteY373" fmla="*/ 648533 h 1059043"/>
                <a:gd name="connsiteX374" fmla="*/ 2871822 w 3024845"/>
                <a:gd name="connsiteY374" fmla="*/ 648533 h 1059043"/>
                <a:gd name="connsiteX375" fmla="*/ 2871822 w 3024845"/>
                <a:gd name="connsiteY375" fmla="*/ 622592 h 1059043"/>
                <a:gd name="connsiteX376" fmla="*/ 2910329 w 3024845"/>
                <a:gd name="connsiteY376" fmla="*/ 622592 h 1059043"/>
                <a:gd name="connsiteX377" fmla="*/ 2910329 w 3024845"/>
                <a:gd name="connsiteY377" fmla="*/ 592327 h 1059043"/>
                <a:gd name="connsiteX378" fmla="*/ 2958970 w 3024845"/>
                <a:gd name="connsiteY378" fmla="*/ 592327 h 1059043"/>
                <a:gd name="connsiteX379" fmla="*/ 2958970 w 3024845"/>
                <a:gd name="connsiteY379" fmla="*/ 703483 h 1059043"/>
                <a:gd name="connsiteX380" fmla="*/ 2958970 w 3024845"/>
                <a:gd name="connsiteY380" fmla="*/ 717262 h 1059043"/>
                <a:gd name="connsiteX381" fmla="*/ 3024845 w 3024845"/>
                <a:gd name="connsiteY381" fmla="*/ 717262 h 1059043"/>
                <a:gd name="connsiteX382" fmla="*/ 3024845 w 3024845"/>
                <a:gd name="connsiteY382" fmla="*/ 1059043 h 1059043"/>
                <a:gd name="connsiteX383" fmla="*/ 2054 w 3024845"/>
                <a:gd name="connsiteY383" fmla="*/ 1056710 h 1059043"/>
                <a:gd name="connsiteX384" fmla="*/ 0 w 3024845"/>
                <a:gd name="connsiteY384" fmla="*/ 622592 h 1059043"/>
                <a:gd name="connsiteX385" fmla="*/ 20267 w 3024845"/>
                <a:gd name="connsiteY385" fmla="*/ 622592 h 1059043"/>
                <a:gd name="connsiteX386" fmla="*/ 20774 w 3024845"/>
                <a:gd name="connsiteY386" fmla="*/ 621511 h 1059043"/>
                <a:gd name="connsiteX387" fmla="*/ 24320 w 3024845"/>
                <a:gd name="connsiteY387" fmla="*/ 613945 h 1059043"/>
                <a:gd name="connsiteX388" fmla="*/ 26094 w 3024845"/>
                <a:gd name="connsiteY388" fmla="*/ 614215 h 1059043"/>
                <a:gd name="connsiteX389" fmla="*/ 38507 w 3024845"/>
                <a:gd name="connsiteY389" fmla="*/ 616106 h 1059043"/>
                <a:gd name="connsiteX390" fmla="*/ 39014 w 3024845"/>
                <a:gd name="connsiteY390" fmla="*/ 617458 h 1059043"/>
                <a:gd name="connsiteX391" fmla="*/ 42560 w 3024845"/>
                <a:gd name="connsiteY391" fmla="*/ 626915 h 1059043"/>
                <a:gd name="connsiteX392" fmla="*/ 68907 w 3024845"/>
                <a:gd name="connsiteY392" fmla="*/ 629077 h 1059043"/>
                <a:gd name="connsiteX393" fmla="*/ 68907 w 3024845"/>
                <a:gd name="connsiteY393" fmla="*/ 505856 h 1059043"/>
                <a:gd name="connsiteX394" fmla="*/ 70934 w 3024845"/>
                <a:gd name="connsiteY394" fmla="*/ 505856 h 1059043"/>
                <a:gd name="connsiteX395" fmla="*/ 85121 w 3024845"/>
                <a:gd name="connsiteY395" fmla="*/ 505856 h 1059043"/>
                <a:gd name="connsiteX396" fmla="*/ 85121 w 3024845"/>
                <a:gd name="connsiteY396" fmla="*/ 369664 h 1059043"/>
                <a:gd name="connsiteX397" fmla="*/ 86894 w 3024845"/>
                <a:gd name="connsiteY397" fmla="*/ 369664 h 1059043"/>
                <a:gd name="connsiteX398" fmla="*/ 99308 w 3024845"/>
                <a:gd name="connsiteY398" fmla="*/ 369664 h 1059043"/>
                <a:gd name="connsiteX399" fmla="*/ 99308 w 3024845"/>
                <a:gd name="connsiteY399" fmla="*/ 255090 h 1059043"/>
                <a:gd name="connsiteX400" fmla="*/ 103361 w 3024845"/>
                <a:gd name="connsiteY400" fmla="*/ 226986 h 1059043"/>
                <a:gd name="connsiteX401" fmla="*/ 105388 w 3024845"/>
                <a:gd name="connsiteY401" fmla="*/ 226986 h 1059043"/>
                <a:gd name="connsiteX402" fmla="*/ 119575 w 3024845"/>
                <a:gd name="connsiteY40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80720 w 3024845"/>
                <a:gd name="connsiteY318" fmla="*/ 555577 h 1059043"/>
                <a:gd name="connsiteX319" fmla="*/ 2245574 w 3024845"/>
                <a:gd name="connsiteY319" fmla="*/ 555577 h 1059043"/>
                <a:gd name="connsiteX320" fmla="*/ 2245574 w 3024845"/>
                <a:gd name="connsiteY320" fmla="*/ 631239 h 1059043"/>
                <a:gd name="connsiteX321" fmla="*/ 2253681 w 3024845"/>
                <a:gd name="connsiteY321" fmla="*/ 631239 h 1059043"/>
                <a:gd name="connsiteX322" fmla="*/ 2255708 w 3024845"/>
                <a:gd name="connsiteY322" fmla="*/ 624754 h 1059043"/>
                <a:gd name="connsiteX323" fmla="*/ 2261788 w 3024845"/>
                <a:gd name="connsiteY323" fmla="*/ 624754 h 1059043"/>
                <a:gd name="connsiteX324" fmla="*/ 2263815 w 3024845"/>
                <a:gd name="connsiteY324" fmla="*/ 633401 h 1059043"/>
                <a:gd name="connsiteX325" fmla="*/ 2275975 w 3024845"/>
                <a:gd name="connsiteY325" fmla="*/ 633401 h 1059043"/>
                <a:gd name="connsiteX326" fmla="*/ 2275975 w 3024845"/>
                <a:gd name="connsiteY326" fmla="*/ 626915 h 1059043"/>
                <a:gd name="connsiteX327" fmla="*/ 2298268 w 3024845"/>
                <a:gd name="connsiteY327" fmla="*/ 626915 h 1059043"/>
                <a:gd name="connsiteX328" fmla="*/ 2298268 w 3024845"/>
                <a:gd name="connsiteY328" fmla="*/ 633401 h 1059043"/>
                <a:gd name="connsiteX329" fmla="*/ 2318535 w 3024845"/>
                <a:gd name="connsiteY329" fmla="*/ 633401 h 1059043"/>
                <a:gd name="connsiteX330" fmla="*/ 2318535 w 3024845"/>
                <a:gd name="connsiteY330" fmla="*/ 678798 h 1059043"/>
                <a:gd name="connsiteX331" fmla="*/ 2332722 w 3024845"/>
                <a:gd name="connsiteY331" fmla="*/ 678798 h 1059043"/>
                <a:gd name="connsiteX332" fmla="*/ 2332722 w 3024845"/>
                <a:gd name="connsiteY332" fmla="*/ 665827 h 1059043"/>
                <a:gd name="connsiteX333" fmla="*/ 2348936 w 3024845"/>
                <a:gd name="connsiteY333" fmla="*/ 665827 h 1059043"/>
                <a:gd name="connsiteX334" fmla="*/ 2348936 w 3024845"/>
                <a:gd name="connsiteY334" fmla="*/ 486400 h 1059043"/>
                <a:gd name="connsiteX335" fmla="*/ 2355016 w 3024845"/>
                <a:gd name="connsiteY335" fmla="*/ 479914 h 1059043"/>
                <a:gd name="connsiteX336" fmla="*/ 2427977 w 3024845"/>
                <a:gd name="connsiteY336" fmla="*/ 479914 h 1059043"/>
                <a:gd name="connsiteX337" fmla="*/ 2427977 w 3024845"/>
                <a:gd name="connsiteY337" fmla="*/ 488562 h 1059043"/>
                <a:gd name="connsiteX338" fmla="*/ 2438110 w 3024845"/>
                <a:gd name="connsiteY338" fmla="*/ 488562 h 1059043"/>
                <a:gd name="connsiteX339" fmla="*/ 2438110 w 3024845"/>
                <a:gd name="connsiteY339" fmla="*/ 603136 h 1059043"/>
                <a:gd name="connsiteX340" fmla="*/ 2460404 w 3024845"/>
                <a:gd name="connsiteY340" fmla="*/ 603136 h 1059043"/>
                <a:gd name="connsiteX341" fmla="*/ 2460404 w 3024845"/>
                <a:gd name="connsiteY341" fmla="*/ 536121 h 1059043"/>
                <a:gd name="connsiteX342" fmla="*/ 2486751 w 3024845"/>
                <a:gd name="connsiteY342" fmla="*/ 536121 h 1059043"/>
                <a:gd name="connsiteX343" fmla="*/ 2490804 w 3024845"/>
                <a:gd name="connsiteY343" fmla="*/ 531797 h 1059043"/>
                <a:gd name="connsiteX344" fmla="*/ 2498911 w 3024845"/>
                <a:gd name="connsiteY344" fmla="*/ 531797 h 1059043"/>
                <a:gd name="connsiteX345" fmla="*/ 2502964 w 3024845"/>
                <a:gd name="connsiteY345" fmla="*/ 536121 h 1059043"/>
                <a:gd name="connsiteX346" fmla="*/ 2525258 w 3024845"/>
                <a:gd name="connsiteY346" fmla="*/ 536121 h 1059043"/>
                <a:gd name="connsiteX347" fmla="*/ 2525258 w 3024845"/>
                <a:gd name="connsiteY347" fmla="*/ 419385 h 1059043"/>
                <a:gd name="connsiteX348" fmla="*/ 2582005 w 3024845"/>
                <a:gd name="connsiteY348" fmla="*/ 408576 h 1059043"/>
                <a:gd name="connsiteX349" fmla="*/ 2582005 w 3024845"/>
                <a:gd name="connsiteY349" fmla="*/ 409657 h 1059043"/>
                <a:gd name="connsiteX350" fmla="*/ 2582005 w 3024845"/>
                <a:gd name="connsiteY350" fmla="*/ 417223 h 1059043"/>
                <a:gd name="connsiteX351" fmla="*/ 2608352 w 3024845"/>
                <a:gd name="connsiteY351" fmla="*/ 417223 h 1059043"/>
                <a:gd name="connsiteX352" fmla="*/ 2608352 w 3024845"/>
                <a:gd name="connsiteY352" fmla="*/ 672313 h 1059043"/>
                <a:gd name="connsiteX353" fmla="*/ 2630646 w 3024845"/>
                <a:gd name="connsiteY353" fmla="*/ 672313 h 1059043"/>
                <a:gd name="connsiteX354" fmla="*/ 2630646 w 3024845"/>
                <a:gd name="connsiteY354" fmla="*/ 667989 h 1059043"/>
                <a:gd name="connsiteX355" fmla="*/ 2642806 w 3024845"/>
                <a:gd name="connsiteY355" fmla="*/ 667989 h 1059043"/>
                <a:gd name="connsiteX356" fmla="*/ 2642806 w 3024845"/>
                <a:gd name="connsiteY356" fmla="*/ 672313 h 1059043"/>
                <a:gd name="connsiteX357" fmla="*/ 2667126 w 3024845"/>
                <a:gd name="connsiteY357" fmla="*/ 672313 h 1059043"/>
                <a:gd name="connsiteX358" fmla="*/ 2667126 w 3024845"/>
                <a:gd name="connsiteY358" fmla="*/ 659342 h 1059043"/>
                <a:gd name="connsiteX359" fmla="*/ 2695500 w 3024845"/>
                <a:gd name="connsiteY359" fmla="*/ 659342 h 1059043"/>
                <a:gd name="connsiteX360" fmla="*/ 2707660 w 3024845"/>
                <a:gd name="connsiteY360" fmla="*/ 655018 h 1059043"/>
                <a:gd name="connsiteX361" fmla="*/ 2727927 w 3024845"/>
                <a:gd name="connsiteY361" fmla="*/ 659342 h 1059043"/>
                <a:gd name="connsiteX362" fmla="*/ 2727927 w 3024845"/>
                <a:gd name="connsiteY362" fmla="*/ 642048 h 1059043"/>
                <a:gd name="connsiteX363" fmla="*/ 2736034 w 3024845"/>
                <a:gd name="connsiteY363" fmla="*/ 642048 h 1059043"/>
                <a:gd name="connsiteX364" fmla="*/ 2736034 w 3024845"/>
                <a:gd name="connsiteY364" fmla="*/ 629077 h 1059043"/>
                <a:gd name="connsiteX365" fmla="*/ 2792781 w 3024845"/>
                <a:gd name="connsiteY365" fmla="*/ 629077 h 1059043"/>
                <a:gd name="connsiteX366" fmla="*/ 2792781 w 3024845"/>
                <a:gd name="connsiteY366" fmla="*/ 598812 h 1059043"/>
                <a:gd name="connsiteX367" fmla="*/ 2811021 w 3024845"/>
                <a:gd name="connsiteY367" fmla="*/ 598812 h 1059043"/>
                <a:gd name="connsiteX368" fmla="*/ 2811021 w 3024845"/>
                <a:gd name="connsiteY368" fmla="*/ 592327 h 1059043"/>
                <a:gd name="connsiteX369" fmla="*/ 2823181 w 3024845"/>
                <a:gd name="connsiteY369" fmla="*/ 592327 h 1059043"/>
                <a:gd name="connsiteX370" fmla="*/ 2823181 w 3024845"/>
                <a:gd name="connsiteY370" fmla="*/ 598812 h 1059043"/>
                <a:gd name="connsiteX371" fmla="*/ 2839395 w 3024845"/>
                <a:gd name="connsiteY371" fmla="*/ 598812 h 1059043"/>
                <a:gd name="connsiteX372" fmla="*/ 2839395 w 3024845"/>
                <a:gd name="connsiteY372" fmla="*/ 648533 h 1059043"/>
                <a:gd name="connsiteX373" fmla="*/ 2871822 w 3024845"/>
                <a:gd name="connsiteY373" fmla="*/ 648533 h 1059043"/>
                <a:gd name="connsiteX374" fmla="*/ 2871822 w 3024845"/>
                <a:gd name="connsiteY374" fmla="*/ 622592 h 1059043"/>
                <a:gd name="connsiteX375" fmla="*/ 2910329 w 3024845"/>
                <a:gd name="connsiteY375" fmla="*/ 622592 h 1059043"/>
                <a:gd name="connsiteX376" fmla="*/ 2910329 w 3024845"/>
                <a:gd name="connsiteY376" fmla="*/ 592327 h 1059043"/>
                <a:gd name="connsiteX377" fmla="*/ 2958970 w 3024845"/>
                <a:gd name="connsiteY377" fmla="*/ 592327 h 1059043"/>
                <a:gd name="connsiteX378" fmla="*/ 2958970 w 3024845"/>
                <a:gd name="connsiteY378" fmla="*/ 703483 h 1059043"/>
                <a:gd name="connsiteX379" fmla="*/ 2958970 w 3024845"/>
                <a:gd name="connsiteY379" fmla="*/ 717262 h 1059043"/>
                <a:gd name="connsiteX380" fmla="*/ 3024845 w 3024845"/>
                <a:gd name="connsiteY380" fmla="*/ 717262 h 1059043"/>
                <a:gd name="connsiteX381" fmla="*/ 3024845 w 3024845"/>
                <a:gd name="connsiteY381" fmla="*/ 1059043 h 1059043"/>
                <a:gd name="connsiteX382" fmla="*/ 2054 w 3024845"/>
                <a:gd name="connsiteY382" fmla="*/ 1056710 h 1059043"/>
                <a:gd name="connsiteX383" fmla="*/ 0 w 3024845"/>
                <a:gd name="connsiteY383" fmla="*/ 622592 h 1059043"/>
                <a:gd name="connsiteX384" fmla="*/ 20267 w 3024845"/>
                <a:gd name="connsiteY384" fmla="*/ 622592 h 1059043"/>
                <a:gd name="connsiteX385" fmla="*/ 20774 w 3024845"/>
                <a:gd name="connsiteY385" fmla="*/ 621511 h 1059043"/>
                <a:gd name="connsiteX386" fmla="*/ 24320 w 3024845"/>
                <a:gd name="connsiteY386" fmla="*/ 613945 h 1059043"/>
                <a:gd name="connsiteX387" fmla="*/ 26094 w 3024845"/>
                <a:gd name="connsiteY387" fmla="*/ 614215 h 1059043"/>
                <a:gd name="connsiteX388" fmla="*/ 38507 w 3024845"/>
                <a:gd name="connsiteY388" fmla="*/ 616106 h 1059043"/>
                <a:gd name="connsiteX389" fmla="*/ 39014 w 3024845"/>
                <a:gd name="connsiteY389" fmla="*/ 617458 h 1059043"/>
                <a:gd name="connsiteX390" fmla="*/ 42560 w 3024845"/>
                <a:gd name="connsiteY390" fmla="*/ 626915 h 1059043"/>
                <a:gd name="connsiteX391" fmla="*/ 68907 w 3024845"/>
                <a:gd name="connsiteY391" fmla="*/ 629077 h 1059043"/>
                <a:gd name="connsiteX392" fmla="*/ 68907 w 3024845"/>
                <a:gd name="connsiteY392" fmla="*/ 505856 h 1059043"/>
                <a:gd name="connsiteX393" fmla="*/ 70934 w 3024845"/>
                <a:gd name="connsiteY393" fmla="*/ 505856 h 1059043"/>
                <a:gd name="connsiteX394" fmla="*/ 85121 w 3024845"/>
                <a:gd name="connsiteY394" fmla="*/ 505856 h 1059043"/>
                <a:gd name="connsiteX395" fmla="*/ 85121 w 3024845"/>
                <a:gd name="connsiteY395" fmla="*/ 369664 h 1059043"/>
                <a:gd name="connsiteX396" fmla="*/ 86894 w 3024845"/>
                <a:gd name="connsiteY396" fmla="*/ 369664 h 1059043"/>
                <a:gd name="connsiteX397" fmla="*/ 99308 w 3024845"/>
                <a:gd name="connsiteY397" fmla="*/ 369664 h 1059043"/>
                <a:gd name="connsiteX398" fmla="*/ 99308 w 3024845"/>
                <a:gd name="connsiteY398" fmla="*/ 255090 h 1059043"/>
                <a:gd name="connsiteX399" fmla="*/ 103361 w 3024845"/>
                <a:gd name="connsiteY399" fmla="*/ 226986 h 1059043"/>
                <a:gd name="connsiteX400" fmla="*/ 105388 w 3024845"/>
                <a:gd name="connsiteY400" fmla="*/ 226986 h 1059043"/>
                <a:gd name="connsiteX401" fmla="*/ 119575 w 3024845"/>
                <a:gd name="connsiteY40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8560 w 3024845"/>
                <a:gd name="connsiteY316" fmla="*/ 125383 h 1059043"/>
                <a:gd name="connsiteX317" fmla="*/ 2180720 w 3024845"/>
                <a:gd name="connsiteY317" fmla="*/ 555577 h 1059043"/>
                <a:gd name="connsiteX318" fmla="*/ 2245574 w 3024845"/>
                <a:gd name="connsiteY318" fmla="*/ 555577 h 1059043"/>
                <a:gd name="connsiteX319" fmla="*/ 2245574 w 3024845"/>
                <a:gd name="connsiteY319" fmla="*/ 631239 h 1059043"/>
                <a:gd name="connsiteX320" fmla="*/ 2253681 w 3024845"/>
                <a:gd name="connsiteY320" fmla="*/ 631239 h 1059043"/>
                <a:gd name="connsiteX321" fmla="*/ 2255708 w 3024845"/>
                <a:gd name="connsiteY321" fmla="*/ 624754 h 1059043"/>
                <a:gd name="connsiteX322" fmla="*/ 2261788 w 3024845"/>
                <a:gd name="connsiteY322" fmla="*/ 624754 h 1059043"/>
                <a:gd name="connsiteX323" fmla="*/ 2263815 w 3024845"/>
                <a:gd name="connsiteY323" fmla="*/ 633401 h 1059043"/>
                <a:gd name="connsiteX324" fmla="*/ 2275975 w 3024845"/>
                <a:gd name="connsiteY324" fmla="*/ 633401 h 1059043"/>
                <a:gd name="connsiteX325" fmla="*/ 2275975 w 3024845"/>
                <a:gd name="connsiteY325" fmla="*/ 626915 h 1059043"/>
                <a:gd name="connsiteX326" fmla="*/ 2298268 w 3024845"/>
                <a:gd name="connsiteY326" fmla="*/ 626915 h 1059043"/>
                <a:gd name="connsiteX327" fmla="*/ 2298268 w 3024845"/>
                <a:gd name="connsiteY327" fmla="*/ 633401 h 1059043"/>
                <a:gd name="connsiteX328" fmla="*/ 2318535 w 3024845"/>
                <a:gd name="connsiteY328" fmla="*/ 633401 h 1059043"/>
                <a:gd name="connsiteX329" fmla="*/ 2318535 w 3024845"/>
                <a:gd name="connsiteY329" fmla="*/ 678798 h 1059043"/>
                <a:gd name="connsiteX330" fmla="*/ 2332722 w 3024845"/>
                <a:gd name="connsiteY330" fmla="*/ 678798 h 1059043"/>
                <a:gd name="connsiteX331" fmla="*/ 2332722 w 3024845"/>
                <a:gd name="connsiteY331" fmla="*/ 665827 h 1059043"/>
                <a:gd name="connsiteX332" fmla="*/ 2348936 w 3024845"/>
                <a:gd name="connsiteY332" fmla="*/ 665827 h 1059043"/>
                <a:gd name="connsiteX333" fmla="*/ 2348936 w 3024845"/>
                <a:gd name="connsiteY333" fmla="*/ 486400 h 1059043"/>
                <a:gd name="connsiteX334" fmla="*/ 2355016 w 3024845"/>
                <a:gd name="connsiteY334" fmla="*/ 479914 h 1059043"/>
                <a:gd name="connsiteX335" fmla="*/ 2427977 w 3024845"/>
                <a:gd name="connsiteY335" fmla="*/ 479914 h 1059043"/>
                <a:gd name="connsiteX336" fmla="*/ 2427977 w 3024845"/>
                <a:gd name="connsiteY336" fmla="*/ 488562 h 1059043"/>
                <a:gd name="connsiteX337" fmla="*/ 2438110 w 3024845"/>
                <a:gd name="connsiteY337" fmla="*/ 488562 h 1059043"/>
                <a:gd name="connsiteX338" fmla="*/ 2438110 w 3024845"/>
                <a:gd name="connsiteY338" fmla="*/ 603136 h 1059043"/>
                <a:gd name="connsiteX339" fmla="*/ 2460404 w 3024845"/>
                <a:gd name="connsiteY339" fmla="*/ 603136 h 1059043"/>
                <a:gd name="connsiteX340" fmla="*/ 2460404 w 3024845"/>
                <a:gd name="connsiteY340" fmla="*/ 536121 h 1059043"/>
                <a:gd name="connsiteX341" fmla="*/ 2486751 w 3024845"/>
                <a:gd name="connsiteY341" fmla="*/ 536121 h 1059043"/>
                <a:gd name="connsiteX342" fmla="*/ 2490804 w 3024845"/>
                <a:gd name="connsiteY342" fmla="*/ 531797 h 1059043"/>
                <a:gd name="connsiteX343" fmla="*/ 2498911 w 3024845"/>
                <a:gd name="connsiteY343" fmla="*/ 531797 h 1059043"/>
                <a:gd name="connsiteX344" fmla="*/ 2502964 w 3024845"/>
                <a:gd name="connsiteY344" fmla="*/ 536121 h 1059043"/>
                <a:gd name="connsiteX345" fmla="*/ 2525258 w 3024845"/>
                <a:gd name="connsiteY345" fmla="*/ 536121 h 1059043"/>
                <a:gd name="connsiteX346" fmla="*/ 2525258 w 3024845"/>
                <a:gd name="connsiteY346" fmla="*/ 419385 h 1059043"/>
                <a:gd name="connsiteX347" fmla="*/ 2582005 w 3024845"/>
                <a:gd name="connsiteY347" fmla="*/ 408576 h 1059043"/>
                <a:gd name="connsiteX348" fmla="*/ 2582005 w 3024845"/>
                <a:gd name="connsiteY348" fmla="*/ 409657 h 1059043"/>
                <a:gd name="connsiteX349" fmla="*/ 2582005 w 3024845"/>
                <a:gd name="connsiteY349" fmla="*/ 417223 h 1059043"/>
                <a:gd name="connsiteX350" fmla="*/ 2608352 w 3024845"/>
                <a:gd name="connsiteY350" fmla="*/ 417223 h 1059043"/>
                <a:gd name="connsiteX351" fmla="*/ 2608352 w 3024845"/>
                <a:gd name="connsiteY351" fmla="*/ 672313 h 1059043"/>
                <a:gd name="connsiteX352" fmla="*/ 2630646 w 3024845"/>
                <a:gd name="connsiteY352" fmla="*/ 672313 h 1059043"/>
                <a:gd name="connsiteX353" fmla="*/ 2630646 w 3024845"/>
                <a:gd name="connsiteY353" fmla="*/ 667989 h 1059043"/>
                <a:gd name="connsiteX354" fmla="*/ 2642806 w 3024845"/>
                <a:gd name="connsiteY354" fmla="*/ 667989 h 1059043"/>
                <a:gd name="connsiteX355" fmla="*/ 2642806 w 3024845"/>
                <a:gd name="connsiteY355" fmla="*/ 672313 h 1059043"/>
                <a:gd name="connsiteX356" fmla="*/ 2667126 w 3024845"/>
                <a:gd name="connsiteY356" fmla="*/ 672313 h 1059043"/>
                <a:gd name="connsiteX357" fmla="*/ 2667126 w 3024845"/>
                <a:gd name="connsiteY357" fmla="*/ 659342 h 1059043"/>
                <a:gd name="connsiteX358" fmla="*/ 2695500 w 3024845"/>
                <a:gd name="connsiteY358" fmla="*/ 659342 h 1059043"/>
                <a:gd name="connsiteX359" fmla="*/ 2707660 w 3024845"/>
                <a:gd name="connsiteY359" fmla="*/ 655018 h 1059043"/>
                <a:gd name="connsiteX360" fmla="*/ 2727927 w 3024845"/>
                <a:gd name="connsiteY360" fmla="*/ 659342 h 1059043"/>
                <a:gd name="connsiteX361" fmla="*/ 2727927 w 3024845"/>
                <a:gd name="connsiteY361" fmla="*/ 642048 h 1059043"/>
                <a:gd name="connsiteX362" fmla="*/ 2736034 w 3024845"/>
                <a:gd name="connsiteY362" fmla="*/ 642048 h 1059043"/>
                <a:gd name="connsiteX363" fmla="*/ 2736034 w 3024845"/>
                <a:gd name="connsiteY363" fmla="*/ 629077 h 1059043"/>
                <a:gd name="connsiteX364" fmla="*/ 2792781 w 3024845"/>
                <a:gd name="connsiteY364" fmla="*/ 629077 h 1059043"/>
                <a:gd name="connsiteX365" fmla="*/ 2792781 w 3024845"/>
                <a:gd name="connsiteY365" fmla="*/ 598812 h 1059043"/>
                <a:gd name="connsiteX366" fmla="*/ 2811021 w 3024845"/>
                <a:gd name="connsiteY366" fmla="*/ 598812 h 1059043"/>
                <a:gd name="connsiteX367" fmla="*/ 2811021 w 3024845"/>
                <a:gd name="connsiteY367" fmla="*/ 592327 h 1059043"/>
                <a:gd name="connsiteX368" fmla="*/ 2823181 w 3024845"/>
                <a:gd name="connsiteY368" fmla="*/ 592327 h 1059043"/>
                <a:gd name="connsiteX369" fmla="*/ 2823181 w 3024845"/>
                <a:gd name="connsiteY369" fmla="*/ 598812 h 1059043"/>
                <a:gd name="connsiteX370" fmla="*/ 2839395 w 3024845"/>
                <a:gd name="connsiteY370" fmla="*/ 598812 h 1059043"/>
                <a:gd name="connsiteX371" fmla="*/ 2839395 w 3024845"/>
                <a:gd name="connsiteY371" fmla="*/ 648533 h 1059043"/>
                <a:gd name="connsiteX372" fmla="*/ 2871822 w 3024845"/>
                <a:gd name="connsiteY372" fmla="*/ 648533 h 1059043"/>
                <a:gd name="connsiteX373" fmla="*/ 2871822 w 3024845"/>
                <a:gd name="connsiteY373" fmla="*/ 622592 h 1059043"/>
                <a:gd name="connsiteX374" fmla="*/ 2910329 w 3024845"/>
                <a:gd name="connsiteY374" fmla="*/ 622592 h 1059043"/>
                <a:gd name="connsiteX375" fmla="*/ 2910329 w 3024845"/>
                <a:gd name="connsiteY375" fmla="*/ 592327 h 1059043"/>
                <a:gd name="connsiteX376" fmla="*/ 2958970 w 3024845"/>
                <a:gd name="connsiteY376" fmla="*/ 592327 h 1059043"/>
                <a:gd name="connsiteX377" fmla="*/ 2958970 w 3024845"/>
                <a:gd name="connsiteY377" fmla="*/ 703483 h 1059043"/>
                <a:gd name="connsiteX378" fmla="*/ 2958970 w 3024845"/>
                <a:gd name="connsiteY378" fmla="*/ 717262 h 1059043"/>
                <a:gd name="connsiteX379" fmla="*/ 3024845 w 3024845"/>
                <a:gd name="connsiteY379" fmla="*/ 717262 h 1059043"/>
                <a:gd name="connsiteX380" fmla="*/ 3024845 w 3024845"/>
                <a:gd name="connsiteY380" fmla="*/ 1059043 h 1059043"/>
                <a:gd name="connsiteX381" fmla="*/ 2054 w 3024845"/>
                <a:gd name="connsiteY381" fmla="*/ 1056710 h 1059043"/>
                <a:gd name="connsiteX382" fmla="*/ 0 w 3024845"/>
                <a:gd name="connsiteY382" fmla="*/ 622592 h 1059043"/>
                <a:gd name="connsiteX383" fmla="*/ 20267 w 3024845"/>
                <a:gd name="connsiteY383" fmla="*/ 622592 h 1059043"/>
                <a:gd name="connsiteX384" fmla="*/ 20774 w 3024845"/>
                <a:gd name="connsiteY384" fmla="*/ 621511 h 1059043"/>
                <a:gd name="connsiteX385" fmla="*/ 24320 w 3024845"/>
                <a:gd name="connsiteY385" fmla="*/ 613945 h 1059043"/>
                <a:gd name="connsiteX386" fmla="*/ 26094 w 3024845"/>
                <a:gd name="connsiteY386" fmla="*/ 614215 h 1059043"/>
                <a:gd name="connsiteX387" fmla="*/ 38507 w 3024845"/>
                <a:gd name="connsiteY387" fmla="*/ 616106 h 1059043"/>
                <a:gd name="connsiteX388" fmla="*/ 39014 w 3024845"/>
                <a:gd name="connsiteY388" fmla="*/ 617458 h 1059043"/>
                <a:gd name="connsiteX389" fmla="*/ 42560 w 3024845"/>
                <a:gd name="connsiteY389" fmla="*/ 626915 h 1059043"/>
                <a:gd name="connsiteX390" fmla="*/ 68907 w 3024845"/>
                <a:gd name="connsiteY390" fmla="*/ 629077 h 1059043"/>
                <a:gd name="connsiteX391" fmla="*/ 68907 w 3024845"/>
                <a:gd name="connsiteY391" fmla="*/ 505856 h 1059043"/>
                <a:gd name="connsiteX392" fmla="*/ 70934 w 3024845"/>
                <a:gd name="connsiteY392" fmla="*/ 505856 h 1059043"/>
                <a:gd name="connsiteX393" fmla="*/ 85121 w 3024845"/>
                <a:gd name="connsiteY393" fmla="*/ 505856 h 1059043"/>
                <a:gd name="connsiteX394" fmla="*/ 85121 w 3024845"/>
                <a:gd name="connsiteY394" fmla="*/ 369664 h 1059043"/>
                <a:gd name="connsiteX395" fmla="*/ 86894 w 3024845"/>
                <a:gd name="connsiteY395" fmla="*/ 369664 h 1059043"/>
                <a:gd name="connsiteX396" fmla="*/ 99308 w 3024845"/>
                <a:gd name="connsiteY396" fmla="*/ 369664 h 1059043"/>
                <a:gd name="connsiteX397" fmla="*/ 99308 w 3024845"/>
                <a:gd name="connsiteY397" fmla="*/ 255090 h 1059043"/>
                <a:gd name="connsiteX398" fmla="*/ 103361 w 3024845"/>
                <a:gd name="connsiteY398" fmla="*/ 226986 h 1059043"/>
                <a:gd name="connsiteX399" fmla="*/ 105388 w 3024845"/>
                <a:gd name="connsiteY399" fmla="*/ 226986 h 1059043"/>
                <a:gd name="connsiteX400" fmla="*/ 119575 w 3024845"/>
                <a:gd name="connsiteY40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80720 w 3024845"/>
                <a:gd name="connsiteY316" fmla="*/ 555577 h 1059043"/>
                <a:gd name="connsiteX317" fmla="*/ 2245574 w 3024845"/>
                <a:gd name="connsiteY317" fmla="*/ 555577 h 1059043"/>
                <a:gd name="connsiteX318" fmla="*/ 2245574 w 3024845"/>
                <a:gd name="connsiteY318" fmla="*/ 631239 h 1059043"/>
                <a:gd name="connsiteX319" fmla="*/ 2253681 w 3024845"/>
                <a:gd name="connsiteY319" fmla="*/ 631239 h 1059043"/>
                <a:gd name="connsiteX320" fmla="*/ 2255708 w 3024845"/>
                <a:gd name="connsiteY320" fmla="*/ 624754 h 1059043"/>
                <a:gd name="connsiteX321" fmla="*/ 2261788 w 3024845"/>
                <a:gd name="connsiteY321" fmla="*/ 624754 h 1059043"/>
                <a:gd name="connsiteX322" fmla="*/ 2263815 w 3024845"/>
                <a:gd name="connsiteY322" fmla="*/ 633401 h 1059043"/>
                <a:gd name="connsiteX323" fmla="*/ 2275975 w 3024845"/>
                <a:gd name="connsiteY323" fmla="*/ 633401 h 1059043"/>
                <a:gd name="connsiteX324" fmla="*/ 2275975 w 3024845"/>
                <a:gd name="connsiteY324" fmla="*/ 626915 h 1059043"/>
                <a:gd name="connsiteX325" fmla="*/ 2298268 w 3024845"/>
                <a:gd name="connsiteY325" fmla="*/ 626915 h 1059043"/>
                <a:gd name="connsiteX326" fmla="*/ 2298268 w 3024845"/>
                <a:gd name="connsiteY326" fmla="*/ 633401 h 1059043"/>
                <a:gd name="connsiteX327" fmla="*/ 2318535 w 3024845"/>
                <a:gd name="connsiteY327" fmla="*/ 633401 h 1059043"/>
                <a:gd name="connsiteX328" fmla="*/ 2318535 w 3024845"/>
                <a:gd name="connsiteY328" fmla="*/ 678798 h 1059043"/>
                <a:gd name="connsiteX329" fmla="*/ 2332722 w 3024845"/>
                <a:gd name="connsiteY329" fmla="*/ 678798 h 1059043"/>
                <a:gd name="connsiteX330" fmla="*/ 2332722 w 3024845"/>
                <a:gd name="connsiteY330" fmla="*/ 665827 h 1059043"/>
                <a:gd name="connsiteX331" fmla="*/ 2348936 w 3024845"/>
                <a:gd name="connsiteY331" fmla="*/ 665827 h 1059043"/>
                <a:gd name="connsiteX332" fmla="*/ 2348936 w 3024845"/>
                <a:gd name="connsiteY332" fmla="*/ 486400 h 1059043"/>
                <a:gd name="connsiteX333" fmla="*/ 2355016 w 3024845"/>
                <a:gd name="connsiteY333" fmla="*/ 479914 h 1059043"/>
                <a:gd name="connsiteX334" fmla="*/ 2427977 w 3024845"/>
                <a:gd name="connsiteY334" fmla="*/ 479914 h 1059043"/>
                <a:gd name="connsiteX335" fmla="*/ 2427977 w 3024845"/>
                <a:gd name="connsiteY335" fmla="*/ 488562 h 1059043"/>
                <a:gd name="connsiteX336" fmla="*/ 2438110 w 3024845"/>
                <a:gd name="connsiteY336" fmla="*/ 488562 h 1059043"/>
                <a:gd name="connsiteX337" fmla="*/ 2438110 w 3024845"/>
                <a:gd name="connsiteY337" fmla="*/ 603136 h 1059043"/>
                <a:gd name="connsiteX338" fmla="*/ 2460404 w 3024845"/>
                <a:gd name="connsiteY338" fmla="*/ 603136 h 1059043"/>
                <a:gd name="connsiteX339" fmla="*/ 2460404 w 3024845"/>
                <a:gd name="connsiteY339" fmla="*/ 536121 h 1059043"/>
                <a:gd name="connsiteX340" fmla="*/ 2486751 w 3024845"/>
                <a:gd name="connsiteY340" fmla="*/ 536121 h 1059043"/>
                <a:gd name="connsiteX341" fmla="*/ 2490804 w 3024845"/>
                <a:gd name="connsiteY341" fmla="*/ 531797 h 1059043"/>
                <a:gd name="connsiteX342" fmla="*/ 2498911 w 3024845"/>
                <a:gd name="connsiteY342" fmla="*/ 531797 h 1059043"/>
                <a:gd name="connsiteX343" fmla="*/ 2502964 w 3024845"/>
                <a:gd name="connsiteY343" fmla="*/ 536121 h 1059043"/>
                <a:gd name="connsiteX344" fmla="*/ 2525258 w 3024845"/>
                <a:gd name="connsiteY344" fmla="*/ 536121 h 1059043"/>
                <a:gd name="connsiteX345" fmla="*/ 2525258 w 3024845"/>
                <a:gd name="connsiteY345" fmla="*/ 419385 h 1059043"/>
                <a:gd name="connsiteX346" fmla="*/ 2582005 w 3024845"/>
                <a:gd name="connsiteY346" fmla="*/ 408576 h 1059043"/>
                <a:gd name="connsiteX347" fmla="*/ 2582005 w 3024845"/>
                <a:gd name="connsiteY347" fmla="*/ 409657 h 1059043"/>
                <a:gd name="connsiteX348" fmla="*/ 2582005 w 3024845"/>
                <a:gd name="connsiteY348" fmla="*/ 417223 h 1059043"/>
                <a:gd name="connsiteX349" fmla="*/ 2608352 w 3024845"/>
                <a:gd name="connsiteY349" fmla="*/ 417223 h 1059043"/>
                <a:gd name="connsiteX350" fmla="*/ 2608352 w 3024845"/>
                <a:gd name="connsiteY350" fmla="*/ 672313 h 1059043"/>
                <a:gd name="connsiteX351" fmla="*/ 2630646 w 3024845"/>
                <a:gd name="connsiteY351" fmla="*/ 672313 h 1059043"/>
                <a:gd name="connsiteX352" fmla="*/ 2630646 w 3024845"/>
                <a:gd name="connsiteY352" fmla="*/ 667989 h 1059043"/>
                <a:gd name="connsiteX353" fmla="*/ 2642806 w 3024845"/>
                <a:gd name="connsiteY353" fmla="*/ 667989 h 1059043"/>
                <a:gd name="connsiteX354" fmla="*/ 2642806 w 3024845"/>
                <a:gd name="connsiteY354" fmla="*/ 672313 h 1059043"/>
                <a:gd name="connsiteX355" fmla="*/ 2667126 w 3024845"/>
                <a:gd name="connsiteY355" fmla="*/ 672313 h 1059043"/>
                <a:gd name="connsiteX356" fmla="*/ 2667126 w 3024845"/>
                <a:gd name="connsiteY356" fmla="*/ 659342 h 1059043"/>
                <a:gd name="connsiteX357" fmla="*/ 2695500 w 3024845"/>
                <a:gd name="connsiteY357" fmla="*/ 659342 h 1059043"/>
                <a:gd name="connsiteX358" fmla="*/ 2707660 w 3024845"/>
                <a:gd name="connsiteY358" fmla="*/ 655018 h 1059043"/>
                <a:gd name="connsiteX359" fmla="*/ 2727927 w 3024845"/>
                <a:gd name="connsiteY359" fmla="*/ 659342 h 1059043"/>
                <a:gd name="connsiteX360" fmla="*/ 2727927 w 3024845"/>
                <a:gd name="connsiteY360" fmla="*/ 642048 h 1059043"/>
                <a:gd name="connsiteX361" fmla="*/ 2736034 w 3024845"/>
                <a:gd name="connsiteY361" fmla="*/ 642048 h 1059043"/>
                <a:gd name="connsiteX362" fmla="*/ 2736034 w 3024845"/>
                <a:gd name="connsiteY362" fmla="*/ 629077 h 1059043"/>
                <a:gd name="connsiteX363" fmla="*/ 2792781 w 3024845"/>
                <a:gd name="connsiteY363" fmla="*/ 629077 h 1059043"/>
                <a:gd name="connsiteX364" fmla="*/ 2792781 w 3024845"/>
                <a:gd name="connsiteY364" fmla="*/ 598812 h 1059043"/>
                <a:gd name="connsiteX365" fmla="*/ 2811021 w 3024845"/>
                <a:gd name="connsiteY365" fmla="*/ 598812 h 1059043"/>
                <a:gd name="connsiteX366" fmla="*/ 2811021 w 3024845"/>
                <a:gd name="connsiteY366" fmla="*/ 592327 h 1059043"/>
                <a:gd name="connsiteX367" fmla="*/ 2823181 w 3024845"/>
                <a:gd name="connsiteY367" fmla="*/ 592327 h 1059043"/>
                <a:gd name="connsiteX368" fmla="*/ 2823181 w 3024845"/>
                <a:gd name="connsiteY368" fmla="*/ 598812 h 1059043"/>
                <a:gd name="connsiteX369" fmla="*/ 2839395 w 3024845"/>
                <a:gd name="connsiteY369" fmla="*/ 598812 h 1059043"/>
                <a:gd name="connsiteX370" fmla="*/ 2839395 w 3024845"/>
                <a:gd name="connsiteY370" fmla="*/ 648533 h 1059043"/>
                <a:gd name="connsiteX371" fmla="*/ 2871822 w 3024845"/>
                <a:gd name="connsiteY371" fmla="*/ 648533 h 1059043"/>
                <a:gd name="connsiteX372" fmla="*/ 2871822 w 3024845"/>
                <a:gd name="connsiteY372" fmla="*/ 622592 h 1059043"/>
                <a:gd name="connsiteX373" fmla="*/ 2910329 w 3024845"/>
                <a:gd name="connsiteY373" fmla="*/ 622592 h 1059043"/>
                <a:gd name="connsiteX374" fmla="*/ 2910329 w 3024845"/>
                <a:gd name="connsiteY374" fmla="*/ 592327 h 1059043"/>
                <a:gd name="connsiteX375" fmla="*/ 2958970 w 3024845"/>
                <a:gd name="connsiteY375" fmla="*/ 592327 h 1059043"/>
                <a:gd name="connsiteX376" fmla="*/ 2958970 w 3024845"/>
                <a:gd name="connsiteY376" fmla="*/ 703483 h 1059043"/>
                <a:gd name="connsiteX377" fmla="*/ 2958970 w 3024845"/>
                <a:gd name="connsiteY377" fmla="*/ 717262 h 1059043"/>
                <a:gd name="connsiteX378" fmla="*/ 3024845 w 3024845"/>
                <a:gd name="connsiteY378" fmla="*/ 717262 h 1059043"/>
                <a:gd name="connsiteX379" fmla="*/ 3024845 w 3024845"/>
                <a:gd name="connsiteY379" fmla="*/ 1059043 h 1059043"/>
                <a:gd name="connsiteX380" fmla="*/ 2054 w 3024845"/>
                <a:gd name="connsiteY380" fmla="*/ 1056710 h 1059043"/>
                <a:gd name="connsiteX381" fmla="*/ 0 w 3024845"/>
                <a:gd name="connsiteY381" fmla="*/ 622592 h 1059043"/>
                <a:gd name="connsiteX382" fmla="*/ 20267 w 3024845"/>
                <a:gd name="connsiteY382" fmla="*/ 622592 h 1059043"/>
                <a:gd name="connsiteX383" fmla="*/ 20774 w 3024845"/>
                <a:gd name="connsiteY383" fmla="*/ 621511 h 1059043"/>
                <a:gd name="connsiteX384" fmla="*/ 24320 w 3024845"/>
                <a:gd name="connsiteY384" fmla="*/ 613945 h 1059043"/>
                <a:gd name="connsiteX385" fmla="*/ 26094 w 3024845"/>
                <a:gd name="connsiteY385" fmla="*/ 614215 h 1059043"/>
                <a:gd name="connsiteX386" fmla="*/ 38507 w 3024845"/>
                <a:gd name="connsiteY386" fmla="*/ 616106 h 1059043"/>
                <a:gd name="connsiteX387" fmla="*/ 39014 w 3024845"/>
                <a:gd name="connsiteY387" fmla="*/ 617458 h 1059043"/>
                <a:gd name="connsiteX388" fmla="*/ 42560 w 3024845"/>
                <a:gd name="connsiteY388" fmla="*/ 626915 h 1059043"/>
                <a:gd name="connsiteX389" fmla="*/ 68907 w 3024845"/>
                <a:gd name="connsiteY389" fmla="*/ 629077 h 1059043"/>
                <a:gd name="connsiteX390" fmla="*/ 68907 w 3024845"/>
                <a:gd name="connsiteY390" fmla="*/ 505856 h 1059043"/>
                <a:gd name="connsiteX391" fmla="*/ 70934 w 3024845"/>
                <a:gd name="connsiteY391" fmla="*/ 505856 h 1059043"/>
                <a:gd name="connsiteX392" fmla="*/ 85121 w 3024845"/>
                <a:gd name="connsiteY392" fmla="*/ 505856 h 1059043"/>
                <a:gd name="connsiteX393" fmla="*/ 85121 w 3024845"/>
                <a:gd name="connsiteY393" fmla="*/ 369664 h 1059043"/>
                <a:gd name="connsiteX394" fmla="*/ 86894 w 3024845"/>
                <a:gd name="connsiteY394" fmla="*/ 369664 h 1059043"/>
                <a:gd name="connsiteX395" fmla="*/ 99308 w 3024845"/>
                <a:gd name="connsiteY395" fmla="*/ 369664 h 1059043"/>
                <a:gd name="connsiteX396" fmla="*/ 99308 w 3024845"/>
                <a:gd name="connsiteY396" fmla="*/ 255090 h 1059043"/>
                <a:gd name="connsiteX397" fmla="*/ 103361 w 3024845"/>
                <a:gd name="connsiteY397" fmla="*/ 226986 h 1059043"/>
                <a:gd name="connsiteX398" fmla="*/ 105388 w 3024845"/>
                <a:gd name="connsiteY398" fmla="*/ 226986 h 1059043"/>
                <a:gd name="connsiteX399" fmla="*/ 119575 w 3024845"/>
                <a:gd name="connsiteY39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60529 h 1059043"/>
                <a:gd name="connsiteX313" fmla="*/ 2152346 w 3024845"/>
                <a:gd name="connsiteY313" fmla="*/ 56206 h 1059043"/>
                <a:gd name="connsiteX314" fmla="*/ 2152346 w 3024845"/>
                <a:gd name="connsiteY314" fmla="*/ 0 h 1059043"/>
                <a:gd name="connsiteX315" fmla="*/ 2180720 w 3024845"/>
                <a:gd name="connsiteY315" fmla="*/ 555577 h 1059043"/>
                <a:gd name="connsiteX316" fmla="*/ 2245574 w 3024845"/>
                <a:gd name="connsiteY316" fmla="*/ 555577 h 1059043"/>
                <a:gd name="connsiteX317" fmla="*/ 2245574 w 3024845"/>
                <a:gd name="connsiteY317" fmla="*/ 631239 h 1059043"/>
                <a:gd name="connsiteX318" fmla="*/ 2253681 w 3024845"/>
                <a:gd name="connsiteY318" fmla="*/ 631239 h 1059043"/>
                <a:gd name="connsiteX319" fmla="*/ 2255708 w 3024845"/>
                <a:gd name="connsiteY319" fmla="*/ 624754 h 1059043"/>
                <a:gd name="connsiteX320" fmla="*/ 2261788 w 3024845"/>
                <a:gd name="connsiteY320" fmla="*/ 624754 h 1059043"/>
                <a:gd name="connsiteX321" fmla="*/ 2263815 w 3024845"/>
                <a:gd name="connsiteY321" fmla="*/ 633401 h 1059043"/>
                <a:gd name="connsiteX322" fmla="*/ 2275975 w 3024845"/>
                <a:gd name="connsiteY322" fmla="*/ 633401 h 1059043"/>
                <a:gd name="connsiteX323" fmla="*/ 2275975 w 3024845"/>
                <a:gd name="connsiteY323" fmla="*/ 626915 h 1059043"/>
                <a:gd name="connsiteX324" fmla="*/ 2298268 w 3024845"/>
                <a:gd name="connsiteY324" fmla="*/ 626915 h 1059043"/>
                <a:gd name="connsiteX325" fmla="*/ 2298268 w 3024845"/>
                <a:gd name="connsiteY325" fmla="*/ 633401 h 1059043"/>
                <a:gd name="connsiteX326" fmla="*/ 2318535 w 3024845"/>
                <a:gd name="connsiteY326" fmla="*/ 633401 h 1059043"/>
                <a:gd name="connsiteX327" fmla="*/ 2318535 w 3024845"/>
                <a:gd name="connsiteY327" fmla="*/ 678798 h 1059043"/>
                <a:gd name="connsiteX328" fmla="*/ 2332722 w 3024845"/>
                <a:gd name="connsiteY328" fmla="*/ 678798 h 1059043"/>
                <a:gd name="connsiteX329" fmla="*/ 2332722 w 3024845"/>
                <a:gd name="connsiteY329" fmla="*/ 665827 h 1059043"/>
                <a:gd name="connsiteX330" fmla="*/ 2348936 w 3024845"/>
                <a:gd name="connsiteY330" fmla="*/ 665827 h 1059043"/>
                <a:gd name="connsiteX331" fmla="*/ 2348936 w 3024845"/>
                <a:gd name="connsiteY331" fmla="*/ 486400 h 1059043"/>
                <a:gd name="connsiteX332" fmla="*/ 2355016 w 3024845"/>
                <a:gd name="connsiteY332" fmla="*/ 479914 h 1059043"/>
                <a:gd name="connsiteX333" fmla="*/ 2427977 w 3024845"/>
                <a:gd name="connsiteY333" fmla="*/ 479914 h 1059043"/>
                <a:gd name="connsiteX334" fmla="*/ 2427977 w 3024845"/>
                <a:gd name="connsiteY334" fmla="*/ 488562 h 1059043"/>
                <a:gd name="connsiteX335" fmla="*/ 2438110 w 3024845"/>
                <a:gd name="connsiteY335" fmla="*/ 488562 h 1059043"/>
                <a:gd name="connsiteX336" fmla="*/ 2438110 w 3024845"/>
                <a:gd name="connsiteY336" fmla="*/ 603136 h 1059043"/>
                <a:gd name="connsiteX337" fmla="*/ 2460404 w 3024845"/>
                <a:gd name="connsiteY337" fmla="*/ 603136 h 1059043"/>
                <a:gd name="connsiteX338" fmla="*/ 2460404 w 3024845"/>
                <a:gd name="connsiteY338" fmla="*/ 536121 h 1059043"/>
                <a:gd name="connsiteX339" fmla="*/ 2486751 w 3024845"/>
                <a:gd name="connsiteY339" fmla="*/ 536121 h 1059043"/>
                <a:gd name="connsiteX340" fmla="*/ 2490804 w 3024845"/>
                <a:gd name="connsiteY340" fmla="*/ 531797 h 1059043"/>
                <a:gd name="connsiteX341" fmla="*/ 2498911 w 3024845"/>
                <a:gd name="connsiteY341" fmla="*/ 531797 h 1059043"/>
                <a:gd name="connsiteX342" fmla="*/ 2502964 w 3024845"/>
                <a:gd name="connsiteY342" fmla="*/ 536121 h 1059043"/>
                <a:gd name="connsiteX343" fmla="*/ 2525258 w 3024845"/>
                <a:gd name="connsiteY343" fmla="*/ 536121 h 1059043"/>
                <a:gd name="connsiteX344" fmla="*/ 2525258 w 3024845"/>
                <a:gd name="connsiteY344" fmla="*/ 419385 h 1059043"/>
                <a:gd name="connsiteX345" fmla="*/ 2582005 w 3024845"/>
                <a:gd name="connsiteY345" fmla="*/ 408576 h 1059043"/>
                <a:gd name="connsiteX346" fmla="*/ 2582005 w 3024845"/>
                <a:gd name="connsiteY346" fmla="*/ 409657 h 1059043"/>
                <a:gd name="connsiteX347" fmla="*/ 2582005 w 3024845"/>
                <a:gd name="connsiteY347" fmla="*/ 417223 h 1059043"/>
                <a:gd name="connsiteX348" fmla="*/ 2608352 w 3024845"/>
                <a:gd name="connsiteY348" fmla="*/ 417223 h 1059043"/>
                <a:gd name="connsiteX349" fmla="*/ 2608352 w 3024845"/>
                <a:gd name="connsiteY349" fmla="*/ 672313 h 1059043"/>
                <a:gd name="connsiteX350" fmla="*/ 2630646 w 3024845"/>
                <a:gd name="connsiteY350" fmla="*/ 672313 h 1059043"/>
                <a:gd name="connsiteX351" fmla="*/ 2630646 w 3024845"/>
                <a:gd name="connsiteY351" fmla="*/ 667989 h 1059043"/>
                <a:gd name="connsiteX352" fmla="*/ 2642806 w 3024845"/>
                <a:gd name="connsiteY352" fmla="*/ 667989 h 1059043"/>
                <a:gd name="connsiteX353" fmla="*/ 2642806 w 3024845"/>
                <a:gd name="connsiteY353" fmla="*/ 672313 h 1059043"/>
                <a:gd name="connsiteX354" fmla="*/ 2667126 w 3024845"/>
                <a:gd name="connsiteY354" fmla="*/ 672313 h 1059043"/>
                <a:gd name="connsiteX355" fmla="*/ 2667126 w 3024845"/>
                <a:gd name="connsiteY355" fmla="*/ 659342 h 1059043"/>
                <a:gd name="connsiteX356" fmla="*/ 2695500 w 3024845"/>
                <a:gd name="connsiteY356" fmla="*/ 659342 h 1059043"/>
                <a:gd name="connsiteX357" fmla="*/ 2707660 w 3024845"/>
                <a:gd name="connsiteY357" fmla="*/ 655018 h 1059043"/>
                <a:gd name="connsiteX358" fmla="*/ 2727927 w 3024845"/>
                <a:gd name="connsiteY358" fmla="*/ 659342 h 1059043"/>
                <a:gd name="connsiteX359" fmla="*/ 2727927 w 3024845"/>
                <a:gd name="connsiteY359" fmla="*/ 642048 h 1059043"/>
                <a:gd name="connsiteX360" fmla="*/ 2736034 w 3024845"/>
                <a:gd name="connsiteY360" fmla="*/ 642048 h 1059043"/>
                <a:gd name="connsiteX361" fmla="*/ 2736034 w 3024845"/>
                <a:gd name="connsiteY361" fmla="*/ 629077 h 1059043"/>
                <a:gd name="connsiteX362" fmla="*/ 2792781 w 3024845"/>
                <a:gd name="connsiteY362" fmla="*/ 629077 h 1059043"/>
                <a:gd name="connsiteX363" fmla="*/ 2792781 w 3024845"/>
                <a:gd name="connsiteY363" fmla="*/ 598812 h 1059043"/>
                <a:gd name="connsiteX364" fmla="*/ 2811021 w 3024845"/>
                <a:gd name="connsiteY364" fmla="*/ 598812 h 1059043"/>
                <a:gd name="connsiteX365" fmla="*/ 2811021 w 3024845"/>
                <a:gd name="connsiteY365" fmla="*/ 592327 h 1059043"/>
                <a:gd name="connsiteX366" fmla="*/ 2823181 w 3024845"/>
                <a:gd name="connsiteY366" fmla="*/ 592327 h 1059043"/>
                <a:gd name="connsiteX367" fmla="*/ 2823181 w 3024845"/>
                <a:gd name="connsiteY367" fmla="*/ 598812 h 1059043"/>
                <a:gd name="connsiteX368" fmla="*/ 2839395 w 3024845"/>
                <a:gd name="connsiteY368" fmla="*/ 598812 h 1059043"/>
                <a:gd name="connsiteX369" fmla="*/ 2839395 w 3024845"/>
                <a:gd name="connsiteY369" fmla="*/ 648533 h 1059043"/>
                <a:gd name="connsiteX370" fmla="*/ 2871822 w 3024845"/>
                <a:gd name="connsiteY370" fmla="*/ 648533 h 1059043"/>
                <a:gd name="connsiteX371" fmla="*/ 2871822 w 3024845"/>
                <a:gd name="connsiteY371" fmla="*/ 622592 h 1059043"/>
                <a:gd name="connsiteX372" fmla="*/ 2910329 w 3024845"/>
                <a:gd name="connsiteY372" fmla="*/ 622592 h 1059043"/>
                <a:gd name="connsiteX373" fmla="*/ 2910329 w 3024845"/>
                <a:gd name="connsiteY373" fmla="*/ 592327 h 1059043"/>
                <a:gd name="connsiteX374" fmla="*/ 2958970 w 3024845"/>
                <a:gd name="connsiteY374" fmla="*/ 592327 h 1059043"/>
                <a:gd name="connsiteX375" fmla="*/ 2958970 w 3024845"/>
                <a:gd name="connsiteY375" fmla="*/ 703483 h 1059043"/>
                <a:gd name="connsiteX376" fmla="*/ 2958970 w 3024845"/>
                <a:gd name="connsiteY376" fmla="*/ 717262 h 1059043"/>
                <a:gd name="connsiteX377" fmla="*/ 3024845 w 3024845"/>
                <a:gd name="connsiteY377" fmla="*/ 717262 h 1059043"/>
                <a:gd name="connsiteX378" fmla="*/ 3024845 w 3024845"/>
                <a:gd name="connsiteY378" fmla="*/ 1059043 h 1059043"/>
                <a:gd name="connsiteX379" fmla="*/ 2054 w 3024845"/>
                <a:gd name="connsiteY379" fmla="*/ 1056710 h 1059043"/>
                <a:gd name="connsiteX380" fmla="*/ 0 w 3024845"/>
                <a:gd name="connsiteY380" fmla="*/ 622592 h 1059043"/>
                <a:gd name="connsiteX381" fmla="*/ 20267 w 3024845"/>
                <a:gd name="connsiteY381" fmla="*/ 622592 h 1059043"/>
                <a:gd name="connsiteX382" fmla="*/ 20774 w 3024845"/>
                <a:gd name="connsiteY382" fmla="*/ 621511 h 1059043"/>
                <a:gd name="connsiteX383" fmla="*/ 24320 w 3024845"/>
                <a:gd name="connsiteY383" fmla="*/ 613945 h 1059043"/>
                <a:gd name="connsiteX384" fmla="*/ 26094 w 3024845"/>
                <a:gd name="connsiteY384" fmla="*/ 614215 h 1059043"/>
                <a:gd name="connsiteX385" fmla="*/ 38507 w 3024845"/>
                <a:gd name="connsiteY385" fmla="*/ 616106 h 1059043"/>
                <a:gd name="connsiteX386" fmla="*/ 39014 w 3024845"/>
                <a:gd name="connsiteY386" fmla="*/ 617458 h 1059043"/>
                <a:gd name="connsiteX387" fmla="*/ 42560 w 3024845"/>
                <a:gd name="connsiteY387" fmla="*/ 626915 h 1059043"/>
                <a:gd name="connsiteX388" fmla="*/ 68907 w 3024845"/>
                <a:gd name="connsiteY388" fmla="*/ 629077 h 1059043"/>
                <a:gd name="connsiteX389" fmla="*/ 68907 w 3024845"/>
                <a:gd name="connsiteY389" fmla="*/ 505856 h 1059043"/>
                <a:gd name="connsiteX390" fmla="*/ 70934 w 3024845"/>
                <a:gd name="connsiteY390" fmla="*/ 505856 h 1059043"/>
                <a:gd name="connsiteX391" fmla="*/ 85121 w 3024845"/>
                <a:gd name="connsiteY391" fmla="*/ 505856 h 1059043"/>
                <a:gd name="connsiteX392" fmla="*/ 85121 w 3024845"/>
                <a:gd name="connsiteY392" fmla="*/ 369664 h 1059043"/>
                <a:gd name="connsiteX393" fmla="*/ 86894 w 3024845"/>
                <a:gd name="connsiteY393" fmla="*/ 369664 h 1059043"/>
                <a:gd name="connsiteX394" fmla="*/ 99308 w 3024845"/>
                <a:gd name="connsiteY394" fmla="*/ 369664 h 1059043"/>
                <a:gd name="connsiteX395" fmla="*/ 99308 w 3024845"/>
                <a:gd name="connsiteY395" fmla="*/ 255090 h 1059043"/>
                <a:gd name="connsiteX396" fmla="*/ 103361 w 3024845"/>
                <a:gd name="connsiteY396" fmla="*/ 226986 h 1059043"/>
                <a:gd name="connsiteX397" fmla="*/ 105388 w 3024845"/>
                <a:gd name="connsiteY397" fmla="*/ 226986 h 1059043"/>
                <a:gd name="connsiteX398" fmla="*/ 119575 w 3024845"/>
                <a:gd name="connsiteY39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50320 w 3024845"/>
                <a:gd name="connsiteY311" fmla="*/ 60529 h 1059043"/>
                <a:gd name="connsiteX312" fmla="*/ 2152346 w 3024845"/>
                <a:gd name="connsiteY312" fmla="*/ 56206 h 1059043"/>
                <a:gd name="connsiteX313" fmla="*/ 2152346 w 3024845"/>
                <a:gd name="connsiteY313" fmla="*/ 0 h 1059043"/>
                <a:gd name="connsiteX314" fmla="*/ 2180720 w 3024845"/>
                <a:gd name="connsiteY314" fmla="*/ 555577 h 1059043"/>
                <a:gd name="connsiteX315" fmla="*/ 2245574 w 3024845"/>
                <a:gd name="connsiteY315" fmla="*/ 555577 h 1059043"/>
                <a:gd name="connsiteX316" fmla="*/ 2245574 w 3024845"/>
                <a:gd name="connsiteY316" fmla="*/ 631239 h 1059043"/>
                <a:gd name="connsiteX317" fmla="*/ 2253681 w 3024845"/>
                <a:gd name="connsiteY317" fmla="*/ 631239 h 1059043"/>
                <a:gd name="connsiteX318" fmla="*/ 2255708 w 3024845"/>
                <a:gd name="connsiteY318" fmla="*/ 624754 h 1059043"/>
                <a:gd name="connsiteX319" fmla="*/ 2261788 w 3024845"/>
                <a:gd name="connsiteY319" fmla="*/ 624754 h 1059043"/>
                <a:gd name="connsiteX320" fmla="*/ 2263815 w 3024845"/>
                <a:gd name="connsiteY320" fmla="*/ 633401 h 1059043"/>
                <a:gd name="connsiteX321" fmla="*/ 2275975 w 3024845"/>
                <a:gd name="connsiteY321" fmla="*/ 633401 h 1059043"/>
                <a:gd name="connsiteX322" fmla="*/ 2275975 w 3024845"/>
                <a:gd name="connsiteY322" fmla="*/ 626915 h 1059043"/>
                <a:gd name="connsiteX323" fmla="*/ 2298268 w 3024845"/>
                <a:gd name="connsiteY323" fmla="*/ 626915 h 1059043"/>
                <a:gd name="connsiteX324" fmla="*/ 2298268 w 3024845"/>
                <a:gd name="connsiteY324" fmla="*/ 633401 h 1059043"/>
                <a:gd name="connsiteX325" fmla="*/ 2318535 w 3024845"/>
                <a:gd name="connsiteY325" fmla="*/ 633401 h 1059043"/>
                <a:gd name="connsiteX326" fmla="*/ 2318535 w 3024845"/>
                <a:gd name="connsiteY326" fmla="*/ 678798 h 1059043"/>
                <a:gd name="connsiteX327" fmla="*/ 2332722 w 3024845"/>
                <a:gd name="connsiteY327" fmla="*/ 678798 h 1059043"/>
                <a:gd name="connsiteX328" fmla="*/ 2332722 w 3024845"/>
                <a:gd name="connsiteY328" fmla="*/ 665827 h 1059043"/>
                <a:gd name="connsiteX329" fmla="*/ 2348936 w 3024845"/>
                <a:gd name="connsiteY329" fmla="*/ 665827 h 1059043"/>
                <a:gd name="connsiteX330" fmla="*/ 2348936 w 3024845"/>
                <a:gd name="connsiteY330" fmla="*/ 486400 h 1059043"/>
                <a:gd name="connsiteX331" fmla="*/ 2355016 w 3024845"/>
                <a:gd name="connsiteY331" fmla="*/ 479914 h 1059043"/>
                <a:gd name="connsiteX332" fmla="*/ 2427977 w 3024845"/>
                <a:gd name="connsiteY332" fmla="*/ 479914 h 1059043"/>
                <a:gd name="connsiteX333" fmla="*/ 2427977 w 3024845"/>
                <a:gd name="connsiteY333" fmla="*/ 488562 h 1059043"/>
                <a:gd name="connsiteX334" fmla="*/ 2438110 w 3024845"/>
                <a:gd name="connsiteY334" fmla="*/ 488562 h 1059043"/>
                <a:gd name="connsiteX335" fmla="*/ 2438110 w 3024845"/>
                <a:gd name="connsiteY335" fmla="*/ 603136 h 1059043"/>
                <a:gd name="connsiteX336" fmla="*/ 2460404 w 3024845"/>
                <a:gd name="connsiteY336" fmla="*/ 603136 h 1059043"/>
                <a:gd name="connsiteX337" fmla="*/ 2460404 w 3024845"/>
                <a:gd name="connsiteY337" fmla="*/ 536121 h 1059043"/>
                <a:gd name="connsiteX338" fmla="*/ 2486751 w 3024845"/>
                <a:gd name="connsiteY338" fmla="*/ 536121 h 1059043"/>
                <a:gd name="connsiteX339" fmla="*/ 2490804 w 3024845"/>
                <a:gd name="connsiteY339" fmla="*/ 531797 h 1059043"/>
                <a:gd name="connsiteX340" fmla="*/ 2498911 w 3024845"/>
                <a:gd name="connsiteY340" fmla="*/ 531797 h 1059043"/>
                <a:gd name="connsiteX341" fmla="*/ 2502964 w 3024845"/>
                <a:gd name="connsiteY341" fmla="*/ 536121 h 1059043"/>
                <a:gd name="connsiteX342" fmla="*/ 2525258 w 3024845"/>
                <a:gd name="connsiteY342" fmla="*/ 536121 h 1059043"/>
                <a:gd name="connsiteX343" fmla="*/ 2525258 w 3024845"/>
                <a:gd name="connsiteY343" fmla="*/ 419385 h 1059043"/>
                <a:gd name="connsiteX344" fmla="*/ 2582005 w 3024845"/>
                <a:gd name="connsiteY344" fmla="*/ 408576 h 1059043"/>
                <a:gd name="connsiteX345" fmla="*/ 2582005 w 3024845"/>
                <a:gd name="connsiteY345" fmla="*/ 409657 h 1059043"/>
                <a:gd name="connsiteX346" fmla="*/ 2582005 w 3024845"/>
                <a:gd name="connsiteY346" fmla="*/ 417223 h 1059043"/>
                <a:gd name="connsiteX347" fmla="*/ 2608352 w 3024845"/>
                <a:gd name="connsiteY347" fmla="*/ 417223 h 1059043"/>
                <a:gd name="connsiteX348" fmla="*/ 2608352 w 3024845"/>
                <a:gd name="connsiteY348" fmla="*/ 672313 h 1059043"/>
                <a:gd name="connsiteX349" fmla="*/ 2630646 w 3024845"/>
                <a:gd name="connsiteY349" fmla="*/ 672313 h 1059043"/>
                <a:gd name="connsiteX350" fmla="*/ 2630646 w 3024845"/>
                <a:gd name="connsiteY350" fmla="*/ 667989 h 1059043"/>
                <a:gd name="connsiteX351" fmla="*/ 2642806 w 3024845"/>
                <a:gd name="connsiteY351" fmla="*/ 667989 h 1059043"/>
                <a:gd name="connsiteX352" fmla="*/ 2642806 w 3024845"/>
                <a:gd name="connsiteY352" fmla="*/ 672313 h 1059043"/>
                <a:gd name="connsiteX353" fmla="*/ 2667126 w 3024845"/>
                <a:gd name="connsiteY353" fmla="*/ 672313 h 1059043"/>
                <a:gd name="connsiteX354" fmla="*/ 2667126 w 3024845"/>
                <a:gd name="connsiteY354" fmla="*/ 659342 h 1059043"/>
                <a:gd name="connsiteX355" fmla="*/ 2695500 w 3024845"/>
                <a:gd name="connsiteY355" fmla="*/ 659342 h 1059043"/>
                <a:gd name="connsiteX356" fmla="*/ 2707660 w 3024845"/>
                <a:gd name="connsiteY356" fmla="*/ 655018 h 1059043"/>
                <a:gd name="connsiteX357" fmla="*/ 2727927 w 3024845"/>
                <a:gd name="connsiteY357" fmla="*/ 659342 h 1059043"/>
                <a:gd name="connsiteX358" fmla="*/ 2727927 w 3024845"/>
                <a:gd name="connsiteY358" fmla="*/ 642048 h 1059043"/>
                <a:gd name="connsiteX359" fmla="*/ 2736034 w 3024845"/>
                <a:gd name="connsiteY359" fmla="*/ 642048 h 1059043"/>
                <a:gd name="connsiteX360" fmla="*/ 2736034 w 3024845"/>
                <a:gd name="connsiteY360" fmla="*/ 629077 h 1059043"/>
                <a:gd name="connsiteX361" fmla="*/ 2792781 w 3024845"/>
                <a:gd name="connsiteY361" fmla="*/ 629077 h 1059043"/>
                <a:gd name="connsiteX362" fmla="*/ 2792781 w 3024845"/>
                <a:gd name="connsiteY362" fmla="*/ 598812 h 1059043"/>
                <a:gd name="connsiteX363" fmla="*/ 2811021 w 3024845"/>
                <a:gd name="connsiteY363" fmla="*/ 598812 h 1059043"/>
                <a:gd name="connsiteX364" fmla="*/ 2811021 w 3024845"/>
                <a:gd name="connsiteY364" fmla="*/ 592327 h 1059043"/>
                <a:gd name="connsiteX365" fmla="*/ 2823181 w 3024845"/>
                <a:gd name="connsiteY365" fmla="*/ 592327 h 1059043"/>
                <a:gd name="connsiteX366" fmla="*/ 2823181 w 3024845"/>
                <a:gd name="connsiteY366" fmla="*/ 598812 h 1059043"/>
                <a:gd name="connsiteX367" fmla="*/ 2839395 w 3024845"/>
                <a:gd name="connsiteY367" fmla="*/ 598812 h 1059043"/>
                <a:gd name="connsiteX368" fmla="*/ 2839395 w 3024845"/>
                <a:gd name="connsiteY368" fmla="*/ 648533 h 1059043"/>
                <a:gd name="connsiteX369" fmla="*/ 2871822 w 3024845"/>
                <a:gd name="connsiteY369" fmla="*/ 648533 h 1059043"/>
                <a:gd name="connsiteX370" fmla="*/ 2871822 w 3024845"/>
                <a:gd name="connsiteY370" fmla="*/ 622592 h 1059043"/>
                <a:gd name="connsiteX371" fmla="*/ 2910329 w 3024845"/>
                <a:gd name="connsiteY371" fmla="*/ 622592 h 1059043"/>
                <a:gd name="connsiteX372" fmla="*/ 2910329 w 3024845"/>
                <a:gd name="connsiteY372" fmla="*/ 592327 h 1059043"/>
                <a:gd name="connsiteX373" fmla="*/ 2958970 w 3024845"/>
                <a:gd name="connsiteY373" fmla="*/ 592327 h 1059043"/>
                <a:gd name="connsiteX374" fmla="*/ 2958970 w 3024845"/>
                <a:gd name="connsiteY374" fmla="*/ 703483 h 1059043"/>
                <a:gd name="connsiteX375" fmla="*/ 2958970 w 3024845"/>
                <a:gd name="connsiteY375" fmla="*/ 717262 h 1059043"/>
                <a:gd name="connsiteX376" fmla="*/ 3024845 w 3024845"/>
                <a:gd name="connsiteY376" fmla="*/ 717262 h 1059043"/>
                <a:gd name="connsiteX377" fmla="*/ 3024845 w 3024845"/>
                <a:gd name="connsiteY377" fmla="*/ 1059043 h 1059043"/>
                <a:gd name="connsiteX378" fmla="*/ 2054 w 3024845"/>
                <a:gd name="connsiteY378" fmla="*/ 1056710 h 1059043"/>
                <a:gd name="connsiteX379" fmla="*/ 0 w 3024845"/>
                <a:gd name="connsiteY379" fmla="*/ 622592 h 1059043"/>
                <a:gd name="connsiteX380" fmla="*/ 20267 w 3024845"/>
                <a:gd name="connsiteY380" fmla="*/ 622592 h 1059043"/>
                <a:gd name="connsiteX381" fmla="*/ 20774 w 3024845"/>
                <a:gd name="connsiteY381" fmla="*/ 621511 h 1059043"/>
                <a:gd name="connsiteX382" fmla="*/ 24320 w 3024845"/>
                <a:gd name="connsiteY382" fmla="*/ 613945 h 1059043"/>
                <a:gd name="connsiteX383" fmla="*/ 26094 w 3024845"/>
                <a:gd name="connsiteY383" fmla="*/ 614215 h 1059043"/>
                <a:gd name="connsiteX384" fmla="*/ 38507 w 3024845"/>
                <a:gd name="connsiteY384" fmla="*/ 616106 h 1059043"/>
                <a:gd name="connsiteX385" fmla="*/ 39014 w 3024845"/>
                <a:gd name="connsiteY385" fmla="*/ 617458 h 1059043"/>
                <a:gd name="connsiteX386" fmla="*/ 42560 w 3024845"/>
                <a:gd name="connsiteY386" fmla="*/ 626915 h 1059043"/>
                <a:gd name="connsiteX387" fmla="*/ 68907 w 3024845"/>
                <a:gd name="connsiteY387" fmla="*/ 629077 h 1059043"/>
                <a:gd name="connsiteX388" fmla="*/ 68907 w 3024845"/>
                <a:gd name="connsiteY388" fmla="*/ 505856 h 1059043"/>
                <a:gd name="connsiteX389" fmla="*/ 70934 w 3024845"/>
                <a:gd name="connsiteY389" fmla="*/ 505856 h 1059043"/>
                <a:gd name="connsiteX390" fmla="*/ 85121 w 3024845"/>
                <a:gd name="connsiteY390" fmla="*/ 505856 h 1059043"/>
                <a:gd name="connsiteX391" fmla="*/ 85121 w 3024845"/>
                <a:gd name="connsiteY391" fmla="*/ 369664 h 1059043"/>
                <a:gd name="connsiteX392" fmla="*/ 86894 w 3024845"/>
                <a:gd name="connsiteY392" fmla="*/ 369664 h 1059043"/>
                <a:gd name="connsiteX393" fmla="*/ 99308 w 3024845"/>
                <a:gd name="connsiteY393" fmla="*/ 369664 h 1059043"/>
                <a:gd name="connsiteX394" fmla="*/ 99308 w 3024845"/>
                <a:gd name="connsiteY394" fmla="*/ 255090 h 1059043"/>
                <a:gd name="connsiteX395" fmla="*/ 103361 w 3024845"/>
                <a:gd name="connsiteY395" fmla="*/ 226986 h 1059043"/>
                <a:gd name="connsiteX396" fmla="*/ 105388 w 3024845"/>
                <a:gd name="connsiteY396" fmla="*/ 226986 h 1059043"/>
                <a:gd name="connsiteX397" fmla="*/ 119575 w 3024845"/>
                <a:gd name="connsiteY397" fmla="*/ 226986 h 1059043"/>
                <a:gd name="connsiteX0" fmla="*/ 119575 w 3024845"/>
                <a:gd name="connsiteY0" fmla="*/ 255427 h 1087484"/>
                <a:gd name="connsiteX1" fmla="*/ 200642 w 3024845"/>
                <a:gd name="connsiteY1" fmla="*/ 253266 h 1087484"/>
                <a:gd name="connsiteX2" fmla="*/ 202669 w 3024845"/>
                <a:gd name="connsiteY2" fmla="*/ 253266 h 1087484"/>
                <a:gd name="connsiteX3" fmla="*/ 216856 w 3024845"/>
                <a:gd name="connsiteY3" fmla="*/ 253266 h 1087484"/>
                <a:gd name="connsiteX4" fmla="*/ 216856 w 3024845"/>
                <a:gd name="connsiteY4" fmla="*/ 277045 h 1087484"/>
                <a:gd name="connsiteX5" fmla="*/ 217363 w 3024845"/>
                <a:gd name="connsiteY5" fmla="*/ 277856 h 1087484"/>
                <a:gd name="connsiteX6" fmla="*/ 220909 w 3024845"/>
                <a:gd name="connsiteY6" fmla="*/ 283531 h 1087484"/>
                <a:gd name="connsiteX7" fmla="*/ 220909 w 3024845"/>
                <a:gd name="connsiteY7" fmla="*/ 398105 h 1087484"/>
                <a:gd name="connsiteX8" fmla="*/ 223189 w 3024845"/>
                <a:gd name="connsiteY8" fmla="*/ 398105 h 1087484"/>
                <a:gd name="connsiteX9" fmla="*/ 239150 w 3024845"/>
                <a:gd name="connsiteY9" fmla="*/ 398105 h 1087484"/>
                <a:gd name="connsiteX10" fmla="*/ 239150 w 3024845"/>
                <a:gd name="connsiteY10" fmla="*/ 538620 h 1087484"/>
                <a:gd name="connsiteX11" fmla="*/ 240670 w 3024845"/>
                <a:gd name="connsiteY11" fmla="*/ 538350 h 1087484"/>
                <a:gd name="connsiteX12" fmla="*/ 251310 w 3024845"/>
                <a:gd name="connsiteY12" fmla="*/ 536459 h 1087484"/>
                <a:gd name="connsiteX13" fmla="*/ 249283 w 3024845"/>
                <a:gd name="connsiteY13" fmla="*/ 625091 h 1087484"/>
                <a:gd name="connsiteX14" fmla="*/ 250803 w 3024845"/>
                <a:gd name="connsiteY14" fmla="*/ 625362 h 1087484"/>
                <a:gd name="connsiteX15" fmla="*/ 261443 w 3024845"/>
                <a:gd name="connsiteY15" fmla="*/ 627253 h 1087484"/>
                <a:gd name="connsiteX16" fmla="*/ 261696 w 3024845"/>
                <a:gd name="connsiteY16" fmla="*/ 628064 h 1087484"/>
                <a:gd name="connsiteX17" fmla="*/ 263470 w 3024845"/>
                <a:gd name="connsiteY17" fmla="*/ 633739 h 1087484"/>
                <a:gd name="connsiteX18" fmla="*/ 264230 w 3024845"/>
                <a:gd name="connsiteY18" fmla="*/ 631307 h 1087484"/>
                <a:gd name="connsiteX19" fmla="*/ 269550 w 3024845"/>
                <a:gd name="connsiteY19" fmla="*/ 614283 h 1087484"/>
                <a:gd name="connsiteX20" fmla="*/ 271323 w 3024845"/>
                <a:gd name="connsiteY20" fmla="*/ 614283 h 1087484"/>
                <a:gd name="connsiteX21" fmla="*/ 283737 w 3024845"/>
                <a:gd name="connsiteY21" fmla="*/ 614283 h 1087484"/>
                <a:gd name="connsiteX22" fmla="*/ 283737 w 3024845"/>
                <a:gd name="connsiteY22" fmla="*/ 646709 h 1087484"/>
                <a:gd name="connsiteX23" fmla="*/ 284750 w 3024845"/>
                <a:gd name="connsiteY23" fmla="*/ 647250 h 1087484"/>
                <a:gd name="connsiteX24" fmla="*/ 291844 w 3024845"/>
                <a:gd name="connsiteY24" fmla="*/ 651033 h 1087484"/>
                <a:gd name="connsiteX25" fmla="*/ 291844 w 3024845"/>
                <a:gd name="connsiteY25" fmla="*/ 652384 h 1087484"/>
                <a:gd name="connsiteX26" fmla="*/ 291844 w 3024845"/>
                <a:gd name="connsiteY26" fmla="*/ 661842 h 1087484"/>
                <a:gd name="connsiteX27" fmla="*/ 336431 w 3024845"/>
                <a:gd name="connsiteY27" fmla="*/ 661842 h 1087484"/>
                <a:gd name="connsiteX28" fmla="*/ 336431 w 3024845"/>
                <a:gd name="connsiteY28" fmla="*/ 662923 h 1087484"/>
                <a:gd name="connsiteX29" fmla="*/ 336431 w 3024845"/>
                <a:gd name="connsiteY29" fmla="*/ 670489 h 1087484"/>
                <a:gd name="connsiteX30" fmla="*/ 338457 w 3024845"/>
                <a:gd name="connsiteY30" fmla="*/ 670489 h 1087484"/>
                <a:gd name="connsiteX31" fmla="*/ 352644 w 3024845"/>
                <a:gd name="connsiteY31" fmla="*/ 670489 h 1087484"/>
                <a:gd name="connsiteX32" fmla="*/ 352644 w 3024845"/>
                <a:gd name="connsiteY32" fmla="*/ 640224 h 1087484"/>
                <a:gd name="connsiteX33" fmla="*/ 397231 w 3024845"/>
                <a:gd name="connsiteY33" fmla="*/ 640224 h 1087484"/>
                <a:gd name="connsiteX34" fmla="*/ 397231 w 3024845"/>
                <a:gd name="connsiteY34" fmla="*/ 638873 h 1087484"/>
                <a:gd name="connsiteX35" fmla="*/ 397231 w 3024845"/>
                <a:gd name="connsiteY35" fmla="*/ 629415 h 1087484"/>
                <a:gd name="connsiteX36" fmla="*/ 398245 w 3024845"/>
                <a:gd name="connsiteY36" fmla="*/ 629415 h 1087484"/>
                <a:gd name="connsiteX37" fmla="*/ 405338 w 3024845"/>
                <a:gd name="connsiteY37" fmla="*/ 629415 h 1087484"/>
                <a:gd name="connsiteX38" fmla="*/ 405338 w 3024845"/>
                <a:gd name="connsiteY38" fmla="*/ 627524 h 1087484"/>
                <a:gd name="connsiteX39" fmla="*/ 405338 w 3024845"/>
                <a:gd name="connsiteY39" fmla="*/ 614283 h 1087484"/>
                <a:gd name="connsiteX40" fmla="*/ 406098 w 3024845"/>
                <a:gd name="connsiteY40" fmla="*/ 614283 h 1087484"/>
                <a:gd name="connsiteX41" fmla="*/ 411418 w 3024845"/>
                <a:gd name="connsiteY41" fmla="*/ 614283 h 1087484"/>
                <a:gd name="connsiteX42" fmla="*/ 411418 w 3024845"/>
                <a:gd name="connsiteY42" fmla="*/ 613202 h 1087484"/>
                <a:gd name="connsiteX43" fmla="*/ 411418 w 3024845"/>
                <a:gd name="connsiteY43" fmla="*/ 605635 h 1087484"/>
                <a:gd name="connsiteX44" fmla="*/ 413445 w 3024845"/>
                <a:gd name="connsiteY44" fmla="*/ 605635 h 1087484"/>
                <a:gd name="connsiteX45" fmla="*/ 427632 w 3024845"/>
                <a:gd name="connsiteY45" fmla="*/ 605635 h 1087484"/>
                <a:gd name="connsiteX46" fmla="*/ 427632 w 3024845"/>
                <a:gd name="connsiteY46" fmla="*/ 606716 h 1087484"/>
                <a:gd name="connsiteX47" fmla="*/ 427632 w 3024845"/>
                <a:gd name="connsiteY47" fmla="*/ 614283 h 1087484"/>
                <a:gd name="connsiteX48" fmla="*/ 449925 w 3024845"/>
                <a:gd name="connsiteY48" fmla="*/ 614283 h 1087484"/>
                <a:gd name="connsiteX49" fmla="*/ 449925 w 3024845"/>
                <a:gd name="connsiteY49" fmla="*/ 612391 h 1087484"/>
                <a:gd name="connsiteX50" fmla="*/ 449925 w 3024845"/>
                <a:gd name="connsiteY50" fmla="*/ 599150 h 1087484"/>
                <a:gd name="connsiteX51" fmla="*/ 451699 w 3024845"/>
                <a:gd name="connsiteY51" fmla="*/ 599150 h 1087484"/>
                <a:gd name="connsiteX52" fmla="*/ 464112 w 3024845"/>
                <a:gd name="connsiteY52" fmla="*/ 599150 h 1087484"/>
                <a:gd name="connsiteX53" fmla="*/ 464112 w 3024845"/>
                <a:gd name="connsiteY53" fmla="*/ 622930 h 1087484"/>
                <a:gd name="connsiteX54" fmla="*/ 465126 w 3024845"/>
                <a:gd name="connsiteY54" fmla="*/ 622930 h 1087484"/>
                <a:gd name="connsiteX55" fmla="*/ 472219 w 3024845"/>
                <a:gd name="connsiteY55" fmla="*/ 622930 h 1087484"/>
                <a:gd name="connsiteX56" fmla="*/ 472219 w 3024845"/>
                <a:gd name="connsiteY56" fmla="*/ 621849 h 1087484"/>
                <a:gd name="connsiteX57" fmla="*/ 472219 w 3024845"/>
                <a:gd name="connsiteY57" fmla="*/ 614283 h 1087484"/>
                <a:gd name="connsiteX58" fmla="*/ 473992 w 3024845"/>
                <a:gd name="connsiteY58" fmla="*/ 614283 h 1087484"/>
                <a:gd name="connsiteX59" fmla="*/ 486406 w 3024845"/>
                <a:gd name="connsiteY59" fmla="*/ 614283 h 1087484"/>
                <a:gd name="connsiteX60" fmla="*/ 486406 w 3024845"/>
                <a:gd name="connsiteY60" fmla="*/ 640224 h 1087484"/>
                <a:gd name="connsiteX61" fmla="*/ 488433 w 3024845"/>
                <a:gd name="connsiteY61" fmla="*/ 640224 h 1087484"/>
                <a:gd name="connsiteX62" fmla="*/ 502619 w 3024845"/>
                <a:gd name="connsiteY62" fmla="*/ 640224 h 1087484"/>
                <a:gd name="connsiteX63" fmla="*/ 502619 w 3024845"/>
                <a:gd name="connsiteY63" fmla="*/ 641845 h 1087484"/>
                <a:gd name="connsiteX64" fmla="*/ 502619 w 3024845"/>
                <a:gd name="connsiteY64" fmla="*/ 653195 h 1087484"/>
                <a:gd name="connsiteX65" fmla="*/ 503379 w 3024845"/>
                <a:gd name="connsiteY65" fmla="*/ 653195 h 1087484"/>
                <a:gd name="connsiteX66" fmla="*/ 508700 w 3024845"/>
                <a:gd name="connsiteY66" fmla="*/ 653195 h 1087484"/>
                <a:gd name="connsiteX67" fmla="*/ 508700 w 3024845"/>
                <a:gd name="connsiteY67" fmla="*/ 652384 h 1087484"/>
                <a:gd name="connsiteX68" fmla="*/ 508700 w 3024845"/>
                <a:gd name="connsiteY68" fmla="*/ 646709 h 1087484"/>
                <a:gd name="connsiteX69" fmla="*/ 539100 w 3024845"/>
                <a:gd name="connsiteY69" fmla="*/ 646709 h 1087484"/>
                <a:gd name="connsiteX70" fmla="*/ 539100 w 3024845"/>
                <a:gd name="connsiteY70" fmla="*/ 670489 h 1087484"/>
                <a:gd name="connsiteX71" fmla="*/ 540113 w 3024845"/>
                <a:gd name="connsiteY71" fmla="*/ 670489 h 1087484"/>
                <a:gd name="connsiteX72" fmla="*/ 547207 w 3024845"/>
                <a:gd name="connsiteY72" fmla="*/ 670489 h 1087484"/>
                <a:gd name="connsiteX73" fmla="*/ 547207 w 3024845"/>
                <a:gd name="connsiteY73" fmla="*/ 671570 h 1087484"/>
                <a:gd name="connsiteX74" fmla="*/ 547207 w 3024845"/>
                <a:gd name="connsiteY74" fmla="*/ 679136 h 1087484"/>
                <a:gd name="connsiteX75" fmla="*/ 547967 w 3024845"/>
                <a:gd name="connsiteY75" fmla="*/ 679136 h 1087484"/>
                <a:gd name="connsiteX76" fmla="*/ 553287 w 3024845"/>
                <a:gd name="connsiteY76" fmla="*/ 679136 h 1087484"/>
                <a:gd name="connsiteX77" fmla="*/ 553287 w 3024845"/>
                <a:gd name="connsiteY77" fmla="*/ 676974 h 1087484"/>
                <a:gd name="connsiteX78" fmla="*/ 553287 w 3024845"/>
                <a:gd name="connsiteY78" fmla="*/ 661842 h 1087484"/>
                <a:gd name="connsiteX79" fmla="*/ 554300 w 3024845"/>
                <a:gd name="connsiteY79" fmla="*/ 661842 h 1087484"/>
                <a:gd name="connsiteX80" fmla="*/ 561394 w 3024845"/>
                <a:gd name="connsiteY80" fmla="*/ 661842 h 1087484"/>
                <a:gd name="connsiteX81" fmla="*/ 561394 w 3024845"/>
                <a:gd name="connsiteY81" fmla="*/ 662923 h 1087484"/>
                <a:gd name="connsiteX82" fmla="*/ 561394 w 3024845"/>
                <a:gd name="connsiteY82" fmla="*/ 670489 h 1087484"/>
                <a:gd name="connsiteX83" fmla="*/ 566714 w 3024845"/>
                <a:gd name="connsiteY83" fmla="*/ 668496 h 1087484"/>
                <a:gd name="connsiteX84" fmla="*/ 567474 w 3024845"/>
                <a:gd name="connsiteY84" fmla="*/ 667516 h 1087484"/>
                <a:gd name="connsiteX85" fmla="*/ 567474 w 3024845"/>
                <a:gd name="connsiteY85" fmla="*/ 661842 h 1087484"/>
                <a:gd name="connsiteX86" fmla="*/ 605981 w 3024845"/>
                <a:gd name="connsiteY86" fmla="*/ 661842 h 1087484"/>
                <a:gd name="connsiteX87" fmla="*/ 605981 w 3024845"/>
                <a:gd name="connsiteY87" fmla="*/ 685621 h 1087484"/>
                <a:gd name="connsiteX88" fmla="*/ 608007 w 3024845"/>
                <a:gd name="connsiteY88" fmla="*/ 685621 h 1087484"/>
                <a:gd name="connsiteX89" fmla="*/ 622194 w 3024845"/>
                <a:gd name="connsiteY89" fmla="*/ 685621 h 1087484"/>
                <a:gd name="connsiteX90" fmla="*/ 622194 w 3024845"/>
                <a:gd name="connsiteY90" fmla="*/ 686702 h 1087484"/>
                <a:gd name="connsiteX91" fmla="*/ 622194 w 3024845"/>
                <a:gd name="connsiteY91" fmla="*/ 694268 h 1087484"/>
                <a:gd name="connsiteX92" fmla="*/ 623968 w 3024845"/>
                <a:gd name="connsiteY92" fmla="*/ 694268 h 1087484"/>
                <a:gd name="connsiteX93" fmla="*/ 636381 w 3024845"/>
                <a:gd name="connsiteY93" fmla="*/ 694268 h 1087484"/>
                <a:gd name="connsiteX94" fmla="*/ 636381 w 3024845"/>
                <a:gd name="connsiteY94" fmla="*/ 670489 h 1087484"/>
                <a:gd name="connsiteX95" fmla="*/ 637394 w 3024845"/>
                <a:gd name="connsiteY95" fmla="*/ 670489 h 1087484"/>
                <a:gd name="connsiteX96" fmla="*/ 644488 w 3024845"/>
                <a:gd name="connsiteY96" fmla="*/ 670489 h 1087484"/>
                <a:gd name="connsiteX97" fmla="*/ 644488 w 3024845"/>
                <a:gd name="connsiteY97" fmla="*/ 638062 h 1087484"/>
                <a:gd name="connsiteX98" fmla="*/ 645501 w 3024845"/>
                <a:gd name="connsiteY98" fmla="*/ 638062 h 1087484"/>
                <a:gd name="connsiteX99" fmla="*/ 652595 w 3024845"/>
                <a:gd name="connsiteY99" fmla="*/ 638062 h 1087484"/>
                <a:gd name="connsiteX100" fmla="*/ 652595 w 3024845"/>
                <a:gd name="connsiteY100" fmla="*/ 636171 h 1087484"/>
                <a:gd name="connsiteX101" fmla="*/ 652595 w 3024845"/>
                <a:gd name="connsiteY101" fmla="*/ 622930 h 1087484"/>
                <a:gd name="connsiteX102" fmla="*/ 651328 w 3024845"/>
                <a:gd name="connsiteY102" fmla="*/ 621308 h 1087484"/>
                <a:gd name="connsiteX103" fmla="*/ 656648 w 3024845"/>
                <a:gd name="connsiteY103" fmla="*/ 609959 h 1087484"/>
                <a:gd name="connsiteX104" fmla="*/ 664755 w 3024845"/>
                <a:gd name="connsiteY104" fmla="*/ 638062 h 1087484"/>
                <a:gd name="connsiteX105" fmla="*/ 665515 w 3024845"/>
                <a:gd name="connsiteY105" fmla="*/ 638062 h 1087484"/>
                <a:gd name="connsiteX106" fmla="*/ 670835 w 3024845"/>
                <a:gd name="connsiteY106" fmla="*/ 638062 h 1087484"/>
                <a:gd name="connsiteX107" fmla="*/ 670835 w 3024845"/>
                <a:gd name="connsiteY107" fmla="*/ 532135 h 1087484"/>
                <a:gd name="connsiteX108" fmla="*/ 672355 w 3024845"/>
                <a:gd name="connsiteY108" fmla="*/ 532135 h 1087484"/>
                <a:gd name="connsiteX109" fmla="*/ 682995 w 3024845"/>
                <a:gd name="connsiteY109" fmla="*/ 532135 h 1087484"/>
                <a:gd name="connsiteX110" fmla="*/ 682995 w 3024845"/>
                <a:gd name="connsiteY110" fmla="*/ 484576 h 1087484"/>
                <a:gd name="connsiteX111" fmla="*/ 709342 w 3024845"/>
                <a:gd name="connsiteY111" fmla="*/ 484576 h 1087484"/>
                <a:gd name="connsiteX112" fmla="*/ 709342 w 3024845"/>
                <a:gd name="connsiteY112" fmla="*/ 462958 h 1087484"/>
                <a:gd name="connsiteX113" fmla="*/ 743796 w 3024845"/>
                <a:gd name="connsiteY113" fmla="*/ 462958 h 1087484"/>
                <a:gd name="connsiteX114" fmla="*/ 743796 w 3024845"/>
                <a:gd name="connsiteY114" fmla="*/ 465390 h 1087484"/>
                <a:gd name="connsiteX115" fmla="*/ 743796 w 3024845"/>
                <a:gd name="connsiteY115" fmla="*/ 482414 h 1087484"/>
                <a:gd name="connsiteX116" fmla="*/ 746076 w 3024845"/>
                <a:gd name="connsiteY116" fmla="*/ 482414 h 1087484"/>
                <a:gd name="connsiteX117" fmla="*/ 762036 w 3024845"/>
                <a:gd name="connsiteY117" fmla="*/ 482414 h 1087484"/>
                <a:gd name="connsiteX118" fmla="*/ 762036 w 3024845"/>
                <a:gd name="connsiteY118" fmla="*/ 529973 h 1087484"/>
                <a:gd name="connsiteX119" fmla="*/ 763049 w 3024845"/>
                <a:gd name="connsiteY119" fmla="*/ 529973 h 1087484"/>
                <a:gd name="connsiteX120" fmla="*/ 770143 w 3024845"/>
                <a:gd name="connsiteY120" fmla="*/ 529973 h 1087484"/>
                <a:gd name="connsiteX121" fmla="*/ 784330 w 3024845"/>
                <a:gd name="connsiteY121" fmla="*/ 534297 h 1087484"/>
                <a:gd name="connsiteX122" fmla="*/ 784330 w 3024845"/>
                <a:gd name="connsiteY122" fmla="*/ 573209 h 1087484"/>
                <a:gd name="connsiteX123" fmla="*/ 785343 w 3024845"/>
                <a:gd name="connsiteY123" fmla="*/ 573209 h 1087484"/>
                <a:gd name="connsiteX124" fmla="*/ 792436 w 3024845"/>
                <a:gd name="connsiteY124" fmla="*/ 573209 h 1087484"/>
                <a:gd name="connsiteX125" fmla="*/ 792436 w 3024845"/>
                <a:gd name="connsiteY125" fmla="*/ 574830 h 1087484"/>
                <a:gd name="connsiteX126" fmla="*/ 792436 w 3024845"/>
                <a:gd name="connsiteY126" fmla="*/ 586179 h 1087484"/>
                <a:gd name="connsiteX127" fmla="*/ 794463 w 3024845"/>
                <a:gd name="connsiteY127" fmla="*/ 586179 h 1087484"/>
                <a:gd name="connsiteX128" fmla="*/ 808650 w 3024845"/>
                <a:gd name="connsiteY128" fmla="*/ 586179 h 1087484"/>
                <a:gd name="connsiteX129" fmla="*/ 814730 w 3024845"/>
                <a:gd name="connsiteY129" fmla="*/ 592665 h 1087484"/>
                <a:gd name="connsiteX130" fmla="*/ 814730 w 3024845"/>
                <a:gd name="connsiteY130" fmla="*/ 614283 h 1087484"/>
                <a:gd name="connsiteX131" fmla="*/ 817010 w 3024845"/>
                <a:gd name="connsiteY131" fmla="*/ 614283 h 1087484"/>
                <a:gd name="connsiteX132" fmla="*/ 832970 w 3024845"/>
                <a:gd name="connsiteY132" fmla="*/ 614283 h 1087484"/>
                <a:gd name="connsiteX133" fmla="*/ 832970 w 3024845"/>
                <a:gd name="connsiteY133" fmla="*/ 615363 h 1087484"/>
                <a:gd name="connsiteX134" fmla="*/ 832970 w 3024845"/>
                <a:gd name="connsiteY134" fmla="*/ 622930 h 1087484"/>
                <a:gd name="connsiteX135" fmla="*/ 834237 w 3024845"/>
                <a:gd name="connsiteY135" fmla="*/ 622930 h 1087484"/>
                <a:gd name="connsiteX136" fmla="*/ 843104 w 3024845"/>
                <a:gd name="connsiteY136" fmla="*/ 622930 h 1087484"/>
                <a:gd name="connsiteX137" fmla="*/ 843104 w 3024845"/>
                <a:gd name="connsiteY137" fmla="*/ 625091 h 1087484"/>
                <a:gd name="connsiteX138" fmla="*/ 843104 w 3024845"/>
                <a:gd name="connsiteY138" fmla="*/ 640224 h 1087484"/>
                <a:gd name="connsiteX139" fmla="*/ 847157 w 3024845"/>
                <a:gd name="connsiteY139" fmla="*/ 638332 h 1087484"/>
                <a:gd name="connsiteX140" fmla="*/ 847157 w 3024845"/>
                <a:gd name="connsiteY140" fmla="*/ 625091 h 1087484"/>
                <a:gd name="connsiteX141" fmla="*/ 848170 w 3024845"/>
                <a:gd name="connsiteY141" fmla="*/ 625091 h 1087484"/>
                <a:gd name="connsiteX142" fmla="*/ 855264 w 3024845"/>
                <a:gd name="connsiteY142" fmla="*/ 625091 h 1087484"/>
                <a:gd name="connsiteX143" fmla="*/ 855264 w 3024845"/>
                <a:gd name="connsiteY143" fmla="*/ 626713 h 1087484"/>
                <a:gd name="connsiteX144" fmla="*/ 855264 w 3024845"/>
                <a:gd name="connsiteY144" fmla="*/ 638062 h 1087484"/>
                <a:gd name="connsiteX145" fmla="*/ 856024 w 3024845"/>
                <a:gd name="connsiteY145" fmla="*/ 638062 h 1087484"/>
                <a:gd name="connsiteX146" fmla="*/ 861344 w 3024845"/>
                <a:gd name="connsiteY146" fmla="*/ 638062 h 1087484"/>
                <a:gd name="connsiteX147" fmla="*/ 909984 w 3024845"/>
                <a:gd name="connsiteY147" fmla="*/ 633739 h 1087484"/>
                <a:gd name="connsiteX148" fmla="*/ 909984 w 3024845"/>
                <a:gd name="connsiteY148" fmla="*/ 635090 h 1087484"/>
                <a:gd name="connsiteX149" fmla="*/ 909984 w 3024845"/>
                <a:gd name="connsiteY149" fmla="*/ 644547 h 1087484"/>
                <a:gd name="connsiteX150" fmla="*/ 910744 w 3024845"/>
                <a:gd name="connsiteY150" fmla="*/ 644547 h 1087484"/>
                <a:gd name="connsiteX151" fmla="*/ 916065 w 3024845"/>
                <a:gd name="connsiteY151" fmla="*/ 644547 h 1087484"/>
                <a:gd name="connsiteX152" fmla="*/ 916065 w 3024845"/>
                <a:gd name="connsiteY152" fmla="*/ 646709 h 1087484"/>
                <a:gd name="connsiteX153" fmla="*/ 916065 w 3024845"/>
                <a:gd name="connsiteY153" fmla="*/ 661842 h 1087484"/>
                <a:gd name="connsiteX154" fmla="*/ 918091 w 3024845"/>
                <a:gd name="connsiteY154" fmla="*/ 660491 h 1087484"/>
                <a:gd name="connsiteX155" fmla="*/ 932278 w 3024845"/>
                <a:gd name="connsiteY155" fmla="*/ 651033 h 1087484"/>
                <a:gd name="connsiteX156" fmla="*/ 938358 w 3024845"/>
                <a:gd name="connsiteY156" fmla="*/ 609959 h 1087484"/>
                <a:gd name="connsiteX157" fmla="*/ 939118 w 3024845"/>
                <a:gd name="connsiteY157" fmla="*/ 609689 h 1087484"/>
                <a:gd name="connsiteX158" fmla="*/ 944438 w 3024845"/>
                <a:gd name="connsiteY158" fmla="*/ 607797 h 1087484"/>
                <a:gd name="connsiteX159" fmla="*/ 946465 w 3024845"/>
                <a:gd name="connsiteY159" fmla="*/ 538620 h 1087484"/>
                <a:gd name="connsiteX160" fmla="*/ 948492 w 3024845"/>
                <a:gd name="connsiteY160" fmla="*/ 607797 h 1087484"/>
                <a:gd name="connsiteX161" fmla="*/ 949252 w 3024845"/>
                <a:gd name="connsiteY161" fmla="*/ 608067 h 1087484"/>
                <a:gd name="connsiteX162" fmla="*/ 954572 w 3024845"/>
                <a:gd name="connsiteY162" fmla="*/ 609959 h 1087484"/>
                <a:gd name="connsiteX163" fmla="*/ 954572 w 3024845"/>
                <a:gd name="connsiteY163" fmla="*/ 523488 h 1087484"/>
                <a:gd name="connsiteX164" fmla="*/ 958625 w 3024845"/>
                <a:gd name="connsiteY164" fmla="*/ 491061 h 1087484"/>
                <a:gd name="connsiteX165" fmla="*/ 997132 w 3024845"/>
                <a:gd name="connsiteY165" fmla="*/ 491061 h 1087484"/>
                <a:gd name="connsiteX166" fmla="*/ 997132 w 3024845"/>
                <a:gd name="connsiteY166" fmla="*/ 523488 h 1087484"/>
                <a:gd name="connsiteX167" fmla="*/ 997892 w 3024845"/>
                <a:gd name="connsiteY167" fmla="*/ 523488 h 1087484"/>
                <a:gd name="connsiteX168" fmla="*/ 1003212 w 3024845"/>
                <a:gd name="connsiteY168" fmla="*/ 523488 h 1087484"/>
                <a:gd name="connsiteX169" fmla="*/ 1003212 w 3024845"/>
                <a:gd name="connsiteY169" fmla="*/ 441340 h 1087484"/>
                <a:gd name="connsiteX170" fmla="*/ 1004986 w 3024845"/>
                <a:gd name="connsiteY170" fmla="*/ 441340 h 1087484"/>
                <a:gd name="connsiteX171" fmla="*/ 1017399 w 3024845"/>
                <a:gd name="connsiteY171" fmla="*/ 441340 h 1087484"/>
                <a:gd name="connsiteX172" fmla="*/ 1017399 w 3024845"/>
                <a:gd name="connsiteY172" fmla="*/ 439449 h 1087484"/>
                <a:gd name="connsiteX173" fmla="*/ 1017399 w 3024845"/>
                <a:gd name="connsiteY173" fmla="*/ 426208 h 1087484"/>
                <a:gd name="connsiteX174" fmla="*/ 1039693 w 3024845"/>
                <a:gd name="connsiteY174" fmla="*/ 426208 h 1087484"/>
                <a:gd name="connsiteX175" fmla="*/ 1039693 w 3024845"/>
                <a:gd name="connsiteY175" fmla="*/ 425127 h 1087484"/>
                <a:gd name="connsiteX176" fmla="*/ 1039693 w 3024845"/>
                <a:gd name="connsiteY176" fmla="*/ 417561 h 1087484"/>
                <a:gd name="connsiteX177" fmla="*/ 1041466 w 3024845"/>
                <a:gd name="connsiteY177" fmla="*/ 417561 h 1087484"/>
                <a:gd name="connsiteX178" fmla="*/ 1053880 w 3024845"/>
                <a:gd name="connsiteY178" fmla="*/ 417561 h 1087484"/>
                <a:gd name="connsiteX179" fmla="*/ 1053880 w 3024845"/>
                <a:gd name="connsiteY179" fmla="*/ 418642 h 1087484"/>
                <a:gd name="connsiteX180" fmla="*/ 1053880 w 3024845"/>
                <a:gd name="connsiteY180" fmla="*/ 426208 h 1087484"/>
                <a:gd name="connsiteX181" fmla="*/ 1054640 w 3024845"/>
                <a:gd name="connsiteY181" fmla="*/ 426208 h 1087484"/>
                <a:gd name="connsiteX182" fmla="*/ 1059960 w 3024845"/>
                <a:gd name="connsiteY182" fmla="*/ 426208 h 1087484"/>
                <a:gd name="connsiteX183" fmla="*/ 1070093 w 3024845"/>
                <a:gd name="connsiteY183" fmla="*/ 421884 h 1087484"/>
                <a:gd name="connsiteX184" fmla="*/ 1074146 w 3024845"/>
                <a:gd name="connsiteY184" fmla="*/ 425127 h 1087484"/>
                <a:gd name="connsiteX185" fmla="*/ 1074146 w 3024845"/>
                <a:gd name="connsiteY185" fmla="*/ 417561 h 1087484"/>
                <a:gd name="connsiteX186" fmla="*/ 1076426 w 3024845"/>
                <a:gd name="connsiteY186" fmla="*/ 417561 h 1087484"/>
                <a:gd name="connsiteX187" fmla="*/ 1092387 w 3024845"/>
                <a:gd name="connsiteY187" fmla="*/ 417561 h 1087484"/>
                <a:gd name="connsiteX188" fmla="*/ 1092387 w 3024845"/>
                <a:gd name="connsiteY188" fmla="*/ 418642 h 1087484"/>
                <a:gd name="connsiteX189" fmla="*/ 1092387 w 3024845"/>
                <a:gd name="connsiteY189" fmla="*/ 426208 h 1087484"/>
                <a:gd name="connsiteX190" fmla="*/ 1122787 w 3024845"/>
                <a:gd name="connsiteY190" fmla="*/ 426208 h 1087484"/>
                <a:gd name="connsiteX191" fmla="*/ 1122787 w 3024845"/>
                <a:gd name="connsiteY191" fmla="*/ 427829 h 1087484"/>
                <a:gd name="connsiteX192" fmla="*/ 1122787 w 3024845"/>
                <a:gd name="connsiteY192" fmla="*/ 439179 h 1087484"/>
                <a:gd name="connsiteX193" fmla="*/ 1149134 w 3024845"/>
                <a:gd name="connsiteY193" fmla="*/ 439179 h 1087484"/>
                <a:gd name="connsiteX194" fmla="*/ 1149134 w 3024845"/>
                <a:gd name="connsiteY194" fmla="*/ 469443 h 1087484"/>
                <a:gd name="connsiteX195" fmla="*/ 1149894 w 3024845"/>
                <a:gd name="connsiteY195" fmla="*/ 469443 h 1087484"/>
                <a:gd name="connsiteX196" fmla="*/ 1155214 w 3024845"/>
                <a:gd name="connsiteY196" fmla="*/ 469443 h 1087484"/>
                <a:gd name="connsiteX197" fmla="*/ 1155214 w 3024845"/>
                <a:gd name="connsiteY197" fmla="*/ 470524 h 1087484"/>
                <a:gd name="connsiteX198" fmla="*/ 1155214 w 3024845"/>
                <a:gd name="connsiteY198" fmla="*/ 478091 h 1087484"/>
                <a:gd name="connsiteX199" fmla="*/ 1159268 w 3024845"/>
                <a:gd name="connsiteY199" fmla="*/ 508355 h 1087484"/>
                <a:gd name="connsiteX200" fmla="*/ 1160028 w 3024845"/>
                <a:gd name="connsiteY200" fmla="*/ 508355 h 1087484"/>
                <a:gd name="connsiteX201" fmla="*/ 1165348 w 3024845"/>
                <a:gd name="connsiteY201" fmla="*/ 508355 h 1087484"/>
                <a:gd name="connsiteX202" fmla="*/ 1165348 w 3024845"/>
                <a:gd name="connsiteY202" fmla="*/ 509166 h 1087484"/>
                <a:gd name="connsiteX203" fmla="*/ 1165348 w 3024845"/>
                <a:gd name="connsiteY203" fmla="*/ 514841 h 1087484"/>
                <a:gd name="connsiteX204" fmla="*/ 1166361 w 3024845"/>
                <a:gd name="connsiteY204" fmla="*/ 514841 h 1087484"/>
                <a:gd name="connsiteX205" fmla="*/ 1173454 w 3024845"/>
                <a:gd name="connsiteY205" fmla="*/ 514841 h 1087484"/>
                <a:gd name="connsiteX206" fmla="*/ 1173454 w 3024845"/>
                <a:gd name="connsiteY206" fmla="*/ 545106 h 1087484"/>
                <a:gd name="connsiteX207" fmla="*/ 1175481 w 3024845"/>
                <a:gd name="connsiteY207" fmla="*/ 545106 h 1087484"/>
                <a:gd name="connsiteX208" fmla="*/ 1189668 w 3024845"/>
                <a:gd name="connsiteY208" fmla="*/ 545106 h 1087484"/>
                <a:gd name="connsiteX209" fmla="*/ 1189668 w 3024845"/>
                <a:gd name="connsiteY209" fmla="*/ 568885 h 1087484"/>
                <a:gd name="connsiteX210" fmla="*/ 1191695 w 3024845"/>
                <a:gd name="connsiteY210" fmla="*/ 570506 h 1087484"/>
                <a:gd name="connsiteX211" fmla="*/ 1191695 w 3024845"/>
                <a:gd name="connsiteY211" fmla="*/ 581856 h 1087484"/>
                <a:gd name="connsiteX212" fmla="*/ 1192455 w 3024845"/>
                <a:gd name="connsiteY212" fmla="*/ 581856 h 1087484"/>
                <a:gd name="connsiteX213" fmla="*/ 1197775 w 3024845"/>
                <a:gd name="connsiteY213" fmla="*/ 581856 h 1087484"/>
                <a:gd name="connsiteX214" fmla="*/ 1197775 w 3024845"/>
                <a:gd name="connsiteY214" fmla="*/ 605635 h 1087484"/>
                <a:gd name="connsiteX215" fmla="*/ 1199041 w 3024845"/>
                <a:gd name="connsiteY215" fmla="*/ 605635 h 1087484"/>
                <a:gd name="connsiteX216" fmla="*/ 1207908 w 3024845"/>
                <a:gd name="connsiteY216" fmla="*/ 605635 h 1087484"/>
                <a:gd name="connsiteX217" fmla="*/ 1209935 w 3024845"/>
                <a:gd name="connsiteY217" fmla="*/ 609689 h 1087484"/>
                <a:gd name="connsiteX218" fmla="*/ 1209935 w 3024845"/>
                <a:gd name="connsiteY218" fmla="*/ 622930 h 1087484"/>
                <a:gd name="connsiteX219" fmla="*/ 1211455 w 3024845"/>
                <a:gd name="connsiteY219" fmla="*/ 621038 h 1087484"/>
                <a:gd name="connsiteX220" fmla="*/ 1222095 w 3024845"/>
                <a:gd name="connsiteY220" fmla="*/ 607797 h 1087484"/>
                <a:gd name="connsiteX221" fmla="*/ 1250469 w 3024845"/>
                <a:gd name="connsiteY221" fmla="*/ 607797 h 1087484"/>
                <a:gd name="connsiteX222" fmla="*/ 1250469 w 3024845"/>
                <a:gd name="connsiteY222" fmla="*/ 694268 h 1087484"/>
                <a:gd name="connsiteX223" fmla="*/ 1251229 w 3024845"/>
                <a:gd name="connsiteY223" fmla="*/ 694268 h 1087484"/>
                <a:gd name="connsiteX224" fmla="*/ 1256549 w 3024845"/>
                <a:gd name="connsiteY224" fmla="*/ 694268 h 1087484"/>
                <a:gd name="connsiteX225" fmla="*/ 1257309 w 3024845"/>
                <a:gd name="connsiteY225" fmla="*/ 692917 h 1087484"/>
                <a:gd name="connsiteX226" fmla="*/ 1262629 w 3024845"/>
                <a:gd name="connsiteY226" fmla="*/ 683459 h 1087484"/>
                <a:gd name="connsiteX227" fmla="*/ 1262629 w 3024845"/>
                <a:gd name="connsiteY227" fmla="*/ 685351 h 1087484"/>
                <a:gd name="connsiteX228" fmla="*/ 1262629 w 3024845"/>
                <a:gd name="connsiteY228" fmla="*/ 698592 h 1087484"/>
                <a:gd name="connsiteX229" fmla="*/ 1266682 w 3024845"/>
                <a:gd name="connsiteY229" fmla="*/ 653195 h 1087484"/>
                <a:gd name="connsiteX230" fmla="*/ 1267442 w 3024845"/>
                <a:gd name="connsiteY230" fmla="*/ 653195 h 1087484"/>
                <a:gd name="connsiteX231" fmla="*/ 1272762 w 3024845"/>
                <a:gd name="connsiteY231" fmla="*/ 653195 h 1087484"/>
                <a:gd name="connsiteX232" fmla="*/ 1272762 w 3024845"/>
                <a:gd name="connsiteY232" fmla="*/ 588341 h 1087484"/>
                <a:gd name="connsiteX233" fmla="*/ 1273776 w 3024845"/>
                <a:gd name="connsiteY233" fmla="*/ 588341 h 1087484"/>
                <a:gd name="connsiteX234" fmla="*/ 1280869 w 3024845"/>
                <a:gd name="connsiteY234" fmla="*/ 588341 h 1087484"/>
                <a:gd name="connsiteX235" fmla="*/ 1293029 w 3024845"/>
                <a:gd name="connsiteY235" fmla="*/ 545106 h 1087484"/>
                <a:gd name="connsiteX236" fmla="*/ 1294296 w 3024845"/>
                <a:gd name="connsiteY236" fmla="*/ 545106 h 1087484"/>
                <a:gd name="connsiteX237" fmla="*/ 1303163 w 3024845"/>
                <a:gd name="connsiteY237" fmla="*/ 545106 h 1087484"/>
                <a:gd name="connsiteX238" fmla="*/ 1313296 w 3024845"/>
                <a:gd name="connsiteY238" fmla="*/ 588341 h 1087484"/>
                <a:gd name="connsiteX239" fmla="*/ 1314309 w 3024845"/>
                <a:gd name="connsiteY239" fmla="*/ 588341 h 1087484"/>
                <a:gd name="connsiteX240" fmla="*/ 1321403 w 3024845"/>
                <a:gd name="connsiteY240" fmla="*/ 588341 h 1087484"/>
                <a:gd name="connsiteX241" fmla="*/ 1321403 w 3024845"/>
                <a:gd name="connsiteY241" fmla="*/ 627253 h 1087484"/>
                <a:gd name="connsiteX242" fmla="*/ 1323176 w 3024845"/>
                <a:gd name="connsiteY242" fmla="*/ 627253 h 1087484"/>
                <a:gd name="connsiteX243" fmla="*/ 1335590 w 3024845"/>
                <a:gd name="connsiteY243" fmla="*/ 627253 h 1087484"/>
                <a:gd name="connsiteX244" fmla="*/ 1335590 w 3024845"/>
                <a:gd name="connsiteY244" fmla="*/ 629415 h 1087484"/>
                <a:gd name="connsiteX245" fmla="*/ 1335590 w 3024845"/>
                <a:gd name="connsiteY245" fmla="*/ 644547 h 1087484"/>
                <a:gd name="connsiteX246" fmla="*/ 1339643 w 3024845"/>
                <a:gd name="connsiteY246" fmla="*/ 642386 h 1087484"/>
                <a:gd name="connsiteX247" fmla="*/ 1339643 w 3024845"/>
                <a:gd name="connsiteY247" fmla="*/ 627253 h 1087484"/>
                <a:gd name="connsiteX248" fmla="*/ 1341163 w 3024845"/>
                <a:gd name="connsiteY248" fmla="*/ 627253 h 1087484"/>
                <a:gd name="connsiteX249" fmla="*/ 1351803 w 3024845"/>
                <a:gd name="connsiteY249" fmla="*/ 627253 h 1087484"/>
                <a:gd name="connsiteX250" fmla="*/ 1351803 w 3024845"/>
                <a:gd name="connsiteY250" fmla="*/ 628874 h 1087484"/>
                <a:gd name="connsiteX251" fmla="*/ 1351803 w 3024845"/>
                <a:gd name="connsiteY251" fmla="*/ 640224 h 1087484"/>
                <a:gd name="connsiteX252" fmla="*/ 1382204 w 3024845"/>
                <a:gd name="connsiteY252" fmla="*/ 640224 h 1087484"/>
                <a:gd name="connsiteX253" fmla="*/ 1382204 w 3024845"/>
                <a:gd name="connsiteY253" fmla="*/ 603474 h 1087484"/>
                <a:gd name="connsiteX254" fmla="*/ 1383470 w 3024845"/>
                <a:gd name="connsiteY254" fmla="*/ 603474 h 1087484"/>
                <a:gd name="connsiteX255" fmla="*/ 1392337 w 3024845"/>
                <a:gd name="connsiteY255" fmla="*/ 603474 h 1087484"/>
                <a:gd name="connsiteX256" fmla="*/ 1392337 w 3024845"/>
                <a:gd name="connsiteY256" fmla="*/ 625091 h 1087484"/>
                <a:gd name="connsiteX257" fmla="*/ 1394364 w 3024845"/>
                <a:gd name="connsiteY257" fmla="*/ 592665 h 1087484"/>
                <a:gd name="connsiteX258" fmla="*/ 1416657 w 3024845"/>
                <a:gd name="connsiteY258" fmla="*/ 592665 h 1087484"/>
                <a:gd name="connsiteX259" fmla="*/ 1416657 w 3024845"/>
                <a:gd name="connsiteY259" fmla="*/ 591043 h 1087484"/>
                <a:gd name="connsiteX260" fmla="*/ 1416657 w 3024845"/>
                <a:gd name="connsiteY260" fmla="*/ 579694 h 1087484"/>
                <a:gd name="connsiteX261" fmla="*/ 1417417 w 3024845"/>
                <a:gd name="connsiteY261" fmla="*/ 579694 h 1087484"/>
                <a:gd name="connsiteX262" fmla="*/ 1422737 w 3024845"/>
                <a:gd name="connsiteY262" fmla="*/ 579694 h 1087484"/>
                <a:gd name="connsiteX263" fmla="*/ 1422737 w 3024845"/>
                <a:gd name="connsiteY263" fmla="*/ 577803 h 1087484"/>
                <a:gd name="connsiteX264" fmla="*/ 1422737 w 3024845"/>
                <a:gd name="connsiteY264" fmla="*/ 564562 h 1087484"/>
                <a:gd name="connsiteX265" fmla="*/ 1426791 w 3024845"/>
                <a:gd name="connsiteY265" fmla="*/ 571047 h 1087484"/>
                <a:gd name="connsiteX266" fmla="*/ 1429071 w 3024845"/>
                <a:gd name="connsiteY266" fmla="*/ 571047 h 1087484"/>
                <a:gd name="connsiteX267" fmla="*/ 1445031 w 3024845"/>
                <a:gd name="connsiteY267" fmla="*/ 571047 h 1087484"/>
                <a:gd name="connsiteX268" fmla="*/ 1445031 w 3024845"/>
                <a:gd name="connsiteY268" fmla="*/ 570236 h 1087484"/>
                <a:gd name="connsiteX269" fmla="*/ 1445031 w 3024845"/>
                <a:gd name="connsiteY269" fmla="*/ 564562 h 1087484"/>
                <a:gd name="connsiteX270" fmla="*/ 1445791 w 3024845"/>
                <a:gd name="connsiteY270" fmla="*/ 564562 h 1087484"/>
                <a:gd name="connsiteX271" fmla="*/ 1451111 w 3024845"/>
                <a:gd name="connsiteY271" fmla="*/ 564562 h 1087484"/>
                <a:gd name="connsiteX272" fmla="*/ 1451111 w 3024845"/>
                <a:gd name="connsiteY272" fmla="*/ 565913 h 1087484"/>
                <a:gd name="connsiteX273" fmla="*/ 1451111 w 3024845"/>
                <a:gd name="connsiteY273" fmla="*/ 575371 h 1087484"/>
                <a:gd name="connsiteX274" fmla="*/ 1489618 w 3024845"/>
                <a:gd name="connsiteY274" fmla="*/ 575371 h 1087484"/>
                <a:gd name="connsiteX275" fmla="*/ 1489618 w 3024845"/>
                <a:gd name="connsiteY275" fmla="*/ 713724 h 1087484"/>
                <a:gd name="connsiteX276" fmla="*/ 1491138 w 3024845"/>
                <a:gd name="connsiteY276" fmla="*/ 713724 h 1087484"/>
                <a:gd name="connsiteX277" fmla="*/ 1501778 w 3024845"/>
                <a:gd name="connsiteY277" fmla="*/ 713724 h 1087484"/>
                <a:gd name="connsiteX278" fmla="*/ 1501778 w 3024845"/>
                <a:gd name="connsiteY278" fmla="*/ 700754 h 1087484"/>
                <a:gd name="connsiteX279" fmla="*/ 1505832 w 3024845"/>
                <a:gd name="connsiteY279" fmla="*/ 700754 h 1087484"/>
                <a:gd name="connsiteX280" fmla="*/ 1505832 w 3024845"/>
                <a:gd name="connsiteY280" fmla="*/ 713724 h 1087484"/>
                <a:gd name="connsiteX281" fmla="*/ 1536232 w 3024845"/>
                <a:gd name="connsiteY281" fmla="*/ 713724 h 1087484"/>
                <a:gd name="connsiteX282" fmla="*/ 1536232 w 3024845"/>
                <a:gd name="connsiteY282" fmla="*/ 683459 h 1087484"/>
                <a:gd name="connsiteX283" fmla="*/ 1548392 w 3024845"/>
                <a:gd name="connsiteY283" fmla="*/ 683459 h 1087484"/>
                <a:gd name="connsiteX284" fmla="*/ 1560552 w 3024845"/>
                <a:gd name="connsiteY284" fmla="*/ 681298 h 1087484"/>
                <a:gd name="connsiteX285" fmla="*/ 1564606 w 3024845"/>
                <a:gd name="connsiteY285" fmla="*/ 683459 h 1087484"/>
                <a:gd name="connsiteX286" fmla="*/ 1574739 w 3024845"/>
                <a:gd name="connsiteY286" fmla="*/ 683459 h 1087484"/>
                <a:gd name="connsiteX287" fmla="*/ 1574739 w 3024845"/>
                <a:gd name="connsiteY287" fmla="*/ 713724 h 1087484"/>
                <a:gd name="connsiteX288" fmla="*/ 1582846 w 3024845"/>
                <a:gd name="connsiteY288" fmla="*/ 713724 h 1087484"/>
                <a:gd name="connsiteX289" fmla="*/ 1582846 w 3024845"/>
                <a:gd name="connsiteY289" fmla="*/ 731019 h 1087484"/>
                <a:gd name="connsiteX290" fmla="*/ 1592182 w 3024845"/>
                <a:gd name="connsiteY290" fmla="*/ 731924 h 1087484"/>
                <a:gd name="connsiteX291" fmla="*/ 1605140 w 3024845"/>
                <a:gd name="connsiteY291" fmla="*/ 731924 h 1087484"/>
                <a:gd name="connsiteX292" fmla="*/ 1605140 w 3024845"/>
                <a:gd name="connsiteY292" fmla="*/ 715886 h 1087484"/>
                <a:gd name="connsiteX293" fmla="*/ 1673096 w 3024845"/>
                <a:gd name="connsiteY293" fmla="*/ 715886 h 1087484"/>
                <a:gd name="connsiteX294" fmla="*/ 1673096 w 3024845"/>
                <a:gd name="connsiteY294" fmla="*/ 630633 h 1087484"/>
                <a:gd name="connsiteX295" fmla="*/ 1745104 w 3024845"/>
                <a:gd name="connsiteY295" fmla="*/ 630633 h 1087484"/>
                <a:gd name="connsiteX296" fmla="*/ 1745104 w 3024845"/>
                <a:gd name="connsiteY296" fmla="*/ 709401 h 1087484"/>
                <a:gd name="connsiteX297" fmla="*/ 1747008 w 3024845"/>
                <a:gd name="connsiteY297" fmla="*/ 709401 h 1087484"/>
                <a:gd name="connsiteX298" fmla="*/ 1748250 w 3024845"/>
                <a:gd name="connsiteY298" fmla="*/ 731924 h 1087484"/>
                <a:gd name="connsiteX299" fmla="*/ 1757926 w 3024845"/>
                <a:gd name="connsiteY299" fmla="*/ 731924 h 1087484"/>
                <a:gd name="connsiteX300" fmla="*/ 1759168 w 3024845"/>
                <a:gd name="connsiteY300" fmla="*/ 709401 h 1087484"/>
                <a:gd name="connsiteX301" fmla="*/ 1765248 w 3024845"/>
                <a:gd name="connsiteY301" fmla="*/ 709401 h 1087484"/>
                <a:gd name="connsiteX302" fmla="*/ 1766490 w 3024845"/>
                <a:gd name="connsiteY302" fmla="*/ 731924 h 1087484"/>
                <a:gd name="connsiteX303" fmla="*/ 1817112 w 3024845"/>
                <a:gd name="connsiteY303" fmla="*/ 731924 h 1087484"/>
                <a:gd name="connsiteX304" fmla="*/ 1817112 w 3024845"/>
                <a:gd name="connsiteY304" fmla="*/ 568896 h 1087484"/>
                <a:gd name="connsiteX305" fmla="*/ 2014439 w 3024845"/>
                <a:gd name="connsiteY305" fmla="*/ 568896 h 1087484"/>
                <a:gd name="connsiteX306" fmla="*/ 2014439 w 3024845"/>
                <a:gd name="connsiteY306" fmla="*/ 731924 h 1087484"/>
                <a:gd name="connsiteX307" fmla="*/ 2033136 w 3024845"/>
                <a:gd name="connsiteY307" fmla="*/ 731924 h 1087484"/>
                <a:gd name="connsiteX308" fmla="*/ 2033136 w 3024845"/>
                <a:gd name="connsiteY308" fmla="*/ 649231 h 1087484"/>
                <a:gd name="connsiteX309" fmla="*/ 2128256 w 3024845"/>
                <a:gd name="connsiteY309" fmla="*/ 649231 h 1087484"/>
                <a:gd name="connsiteX310" fmla="*/ 2146266 w 3024845"/>
                <a:gd name="connsiteY310" fmla="*/ 160309 h 1087484"/>
                <a:gd name="connsiteX311" fmla="*/ 2150320 w 3024845"/>
                <a:gd name="connsiteY311" fmla="*/ 88970 h 1087484"/>
                <a:gd name="connsiteX312" fmla="*/ 2152346 w 3024845"/>
                <a:gd name="connsiteY312" fmla="*/ 28441 h 1087484"/>
                <a:gd name="connsiteX313" fmla="*/ 2180720 w 3024845"/>
                <a:gd name="connsiteY313" fmla="*/ 584018 h 1087484"/>
                <a:gd name="connsiteX314" fmla="*/ 2245574 w 3024845"/>
                <a:gd name="connsiteY314" fmla="*/ 584018 h 1087484"/>
                <a:gd name="connsiteX315" fmla="*/ 2245574 w 3024845"/>
                <a:gd name="connsiteY315" fmla="*/ 659680 h 1087484"/>
                <a:gd name="connsiteX316" fmla="*/ 2253681 w 3024845"/>
                <a:gd name="connsiteY316" fmla="*/ 659680 h 1087484"/>
                <a:gd name="connsiteX317" fmla="*/ 2255708 w 3024845"/>
                <a:gd name="connsiteY317" fmla="*/ 653195 h 1087484"/>
                <a:gd name="connsiteX318" fmla="*/ 2261788 w 3024845"/>
                <a:gd name="connsiteY318" fmla="*/ 653195 h 1087484"/>
                <a:gd name="connsiteX319" fmla="*/ 2263815 w 3024845"/>
                <a:gd name="connsiteY319" fmla="*/ 661842 h 1087484"/>
                <a:gd name="connsiteX320" fmla="*/ 2275975 w 3024845"/>
                <a:gd name="connsiteY320" fmla="*/ 661842 h 1087484"/>
                <a:gd name="connsiteX321" fmla="*/ 2275975 w 3024845"/>
                <a:gd name="connsiteY321" fmla="*/ 655356 h 1087484"/>
                <a:gd name="connsiteX322" fmla="*/ 2298268 w 3024845"/>
                <a:gd name="connsiteY322" fmla="*/ 655356 h 1087484"/>
                <a:gd name="connsiteX323" fmla="*/ 2298268 w 3024845"/>
                <a:gd name="connsiteY323" fmla="*/ 661842 h 1087484"/>
                <a:gd name="connsiteX324" fmla="*/ 2318535 w 3024845"/>
                <a:gd name="connsiteY324" fmla="*/ 661842 h 1087484"/>
                <a:gd name="connsiteX325" fmla="*/ 2318535 w 3024845"/>
                <a:gd name="connsiteY325" fmla="*/ 707239 h 1087484"/>
                <a:gd name="connsiteX326" fmla="*/ 2332722 w 3024845"/>
                <a:gd name="connsiteY326" fmla="*/ 707239 h 1087484"/>
                <a:gd name="connsiteX327" fmla="*/ 2332722 w 3024845"/>
                <a:gd name="connsiteY327" fmla="*/ 694268 h 1087484"/>
                <a:gd name="connsiteX328" fmla="*/ 2348936 w 3024845"/>
                <a:gd name="connsiteY328" fmla="*/ 694268 h 1087484"/>
                <a:gd name="connsiteX329" fmla="*/ 2348936 w 3024845"/>
                <a:gd name="connsiteY329" fmla="*/ 514841 h 1087484"/>
                <a:gd name="connsiteX330" fmla="*/ 2355016 w 3024845"/>
                <a:gd name="connsiteY330" fmla="*/ 508355 h 1087484"/>
                <a:gd name="connsiteX331" fmla="*/ 2427977 w 3024845"/>
                <a:gd name="connsiteY331" fmla="*/ 508355 h 1087484"/>
                <a:gd name="connsiteX332" fmla="*/ 2427977 w 3024845"/>
                <a:gd name="connsiteY332" fmla="*/ 517003 h 1087484"/>
                <a:gd name="connsiteX333" fmla="*/ 2438110 w 3024845"/>
                <a:gd name="connsiteY333" fmla="*/ 517003 h 1087484"/>
                <a:gd name="connsiteX334" fmla="*/ 2438110 w 3024845"/>
                <a:gd name="connsiteY334" fmla="*/ 631577 h 1087484"/>
                <a:gd name="connsiteX335" fmla="*/ 2460404 w 3024845"/>
                <a:gd name="connsiteY335" fmla="*/ 631577 h 1087484"/>
                <a:gd name="connsiteX336" fmla="*/ 2460404 w 3024845"/>
                <a:gd name="connsiteY336" fmla="*/ 564562 h 1087484"/>
                <a:gd name="connsiteX337" fmla="*/ 2486751 w 3024845"/>
                <a:gd name="connsiteY337" fmla="*/ 564562 h 1087484"/>
                <a:gd name="connsiteX338" fmla="*/ 2490804 w 3024845"/>
                <a:gd name="connsiteY338" fmla="*/ 560238 h 1087484"/>
                <a:gd name="connsiteX339" fmla="*/ 2498911 w 3024845"/>
                <a:gd name="connsiteY339" fmla="*/ 560238 h 1087484"/>
                <a:gd name="connsiteX340" fmla="*/ 2502964 w 3024845"/>
                <a:gd name="connsiteY340" fmla="*/ 564562 h 1087484"/>
                <a:gd name="connsiteX341" fmla="*/ 2525258 w 3024845"/>
                <a:gd name="connsiteY341" fmla="*/ 564562 h 1087484"/>
                <a:gd name="connsiteX342" fmla="*/ 2525258 w 3024845"/>
                <a:gd name="connsiteY342" fmla="*/ 447826 h 1087484"/>
                <a:gd name="connsiteX343" fmla="*/ 2582005 w 3024845"/>
                <a:gd name="connsiteY343" fmla="*/ 437017 h 1087484"/>
                <a:gd name="connsiteX344" fmla="*/ 2582005 w 3024845"/>
                <a:gd name="connsiteY344" fmla="*/ 438098 h 1087484"/>
                <a:gd name="connsiteX345" fmla="*/ 2582005 w 3024845"/>
                <a:gd name="connsiteY345" fmla="*/ 445664 h 1087484"/>
                <a:gd name="connsiteX346" fmla="*/ 2608352 w 3024845"/>
                <a:gd name="connsiteY346" fmla="*/ 445664 h 1087484"/>
                <a:gd name="connsiteX347" fmla="*/ 2608352 w 3024845"/>
                <a:gd name="connsiteY347" fmla="*/ 700754 h 1087484"/>
                <a:gd name="connsiteX348" fmla="*/ 2630646 w 3024845"/>
                <a:gd name="connsiteY348" fmla="*/ 700754 h 1087484"/>
                <a:gd name="connsiteX349" fmla="*/ 2630646 w 3024845"/>
                <a:gd name="connsiteY349" fmla="*/ 696430 h 1087484"/>
                <a:gd name="connsiteX350" fmla="*/ 2642806 w 3024845"/>
                <a:gd name="connsiteY350" fmla="*/ 696430 h 1087484"/>
                <a:gd name="connsiteX351" fmla="*/ 2642806 w 3024845"/>
                <a:gd name="connsiteY351" fmla="*/ 700754 h 1087484"/>
                <a:gd name="connsiteX352" fmla="*/ 2667126 w 3024845"/>
                <a:gd name="connsiteY352" fmla="*/ 700754 h 1087484"/>
                <a:gd name="connsiteX353" fmla="*/ 2667126 w 3024845"/>
                <a:gd name="connsiteY353" fmla="*/ 687783 h 1087484"/>
                <a:gd name="connsiteX354" fmla="*/ 2695500 w 3024845"/>
                <a:gd name="connsiteY354" fmla="*/ 687783 h 1087484"/>
                <a:gd name="connsiteX355" fmla="*/ 2707660 w 3024845"/>
                <a:gd name="connsiteY355" fmla="*/ 683459 h 1087484"/>
                <a:gd name="connsiteX356" fmla="*/ 2727927 w 3024845"/>
                <a:gd name="connsiteY356" fmla="*/ 687783 h 1087484"/>
                <a:gd name="connsiteX357" fmla="*/ 2727927 w 3024845"/>
                <a:gd name="connsiteY357" fmla="*/ 670489 h 1087484"/>
                <a:gd name="connsiteX358" fmla="*/ 2736034 w 3024845"/>
                <a:gd name="connsiteY358" fmla="*/ 670489 h 1087484"/>
                <a:gd name="connsiteX359" fmla="*/ 2736034 w 3024845"/>
                <a:gd name="connsiteY359" fmla="*/ 657518 h 1087484"/>
                <a:gd name="connsiteX360" fmla="*/ 2792781 w 3024845"/>
                <a:gd name="connsiteY360" fmla="*/ 657518 h 1087484"/>
                <a:gd name="connsiteX361" fmla="*/ 2792781 w 3024845"/>
                <a:gd name="connsiteY361" fmla="*/ 627253 h 1087484"/>
                <a:gd name="connsiteX362" fmla="*/ 2811021 w 3024845"/>
                <a:gd name="connsiteY362" fmla="*/ 627253 h 1087484"/>
                <a:gd name="connsiteX363" fmla="*/ 2811021 w 3024845"/>
                <a:gd name="connsiteY363" fmla="*/ 620768 h 1087484"/>
                <a:gd name="connsiteX364" fmla="*/ 2823181 w 3024845"/>
                <a:gd name="connsiteY364" fmla="*/ 620768 h 1087484"/>
                <a:gd name="connsiteX365" fmla="*/ 2823181 w 3024845"/>
                <a:gd name="connsiteY365" fmla="*/ 627253 h 1087484"/>
                <a:gd name="connsiteX366" fmla="*/ 2839395 w 3024845"/>
                <a:gd name="connsiteY366" fmla="*/ 627253 h 1087484"/>
                <a:gd name="connsiteX367" fmla="*/ 2839395 w 3024845"/>
                <a:gd name="connsiteY367" fmla="*/ 676974 h 1087484"/>
                <a:gd name="connsiteX368" fmla="*/ 2871822 w 3024845"/>
                <a:gd name="connsiteY368" fmla="*/ 676974 h 1087484"/>
                <a:gd name="connsiteX369" fmla="*/ 2871822 w 3024845"/>
                <a:gd name="connsiteY369" fmla="*/ 651033 h 1087484"/>
                <a:gd name="connsiteX370" fmla="*/ 2910329 w 3024845"/>
                <a:gd name="connsiteY370" fmla="*/ 651033 h 1087484"/>
                <a:gd name="connsiteX371" fmla="*/ 2910329 w 3024845"/>
                <a:gd name="connsiteY371" fmla="*/ 620768 h 1087484"/>
                <a:gd name="connsiteX372" fmla="*/ 2958970 w 3024845"/>
                <a:gd name="connsiteY372" fmla="*/ 620768 h 1087484"/>
                <a:gd name="connsiteX373" fmla="*/ 2958970 w 3024845"/>
                <a:gd name="connsiteY373" fmla="*/ 731924 h 1087484"/>
                <a:gd name="connsiteX374" fmla="*/ 2958970 w 3024845"/>
                <a:gd name="connsiteY374" fmla="*/ 745703 h 1087484"/>
                <a:gd name="connsiteX375" fmla="*/ 3024845 w 3024845"/>
                <a:gd name="connsiteY375" fmla="*/ 745703 h 1087484"/>
                <a:gd name="connsiteX376" fmla="*/ 3024845 w 3024845"/>
                <a:gd name="connsiteY376" fmla="*/ 1087484 h 1087484"/>
                <a:gd name="connsiteX377" fmla="*/ 2054 w 3024845"/>
                <a:gd name="connsiteY377" fmla="*/ 1085151 h 1087484"/>
                <a:gd name="connsiteX378" fmla="*/ 0 w 3024845"/>
                <a:gd name="connsiteY378" fmla="*/ 651033 h 1087484"/>
                <a:gd name="connsiteX379" fmla="*/ 20267 w 3024845"/>
                <a:gd name="connsiteY379" fmla="*/ 651033 h 1087484"/>
                <a:gd name="connsiteX380" fmla="*/ 20774 w 3024845"/>
                <a:gd name="connsiteY380" fmla="*/ 649952 h 1087484"/>
                <a:gd name="connsiteX381" fmla="*/ 24320 w 3024845"/>
                <a:gd name="connsiteY381" fmla="*/ 642386 h 1087484"/>
                <a:gd name="connsiteX382" fmla="*/ 26094 w 3024845"/>
                <a:gd name="connsiteY382" fmla="*/ 642656 h 1087484"/>
                <a:gd name="connsiteX383" fmla="*/ 38507 w 3024845"/>
                <a:gd name="connsiteY383" fmla="*/ 644547 h 1087484"/>
                <a:gd name="connsiteX384" fmla="*/ 39014 w 3024845"/>
                <a:gd name="connsiteY384" fmla="*/ 645899 h 1087484"/>
                <a:gd name="connsiteX385" fmla="*/ 42560 w 3024845"/>
                <a:gd name="connsiteY385" fmla="*/ 655356 h 1087484"/>
                <a:gd name="connsiteX386" fmla="*/ 68907 w 3024845"/>
                <a:gd name="connsiteY386" fmla="*/ 657518 h 1087484"/>
                <a:gd name="connsiteX387" fmla="*/ 68907 w 3024845"/>
                <a:gd name="connsiteY387" fmla="*/ 534297 h 1087484"/>
                <a:gd name="connsiteX388" fmla="*/ 70934 w 3024845"/>
                <a:gd name="connsiteY388" fmla="*/ 534297 h 1087484"/>
                <a:gd name="connsiteX389" fmla="*/ 85121 w 3024845"/>
                <a:gd name="connsiteY389" fmla="*/ 534297 h 1087484"/>
                <a:gd name="connsiteX390" fmla="*/ 85121 w 3024845"/>
                <a:gd name="connsiteY390" fmla="*/ 398105 h 1087484"/>
                <a:gd name="connsiteX391" fmla="*/ 86894 w 3024845"/>
                <a:gd name="connsiteY391" fmla="*/ 398105 h 1087484"/>
                <a:gd name="connsiteX392" fmla="*/ 99308 w 3024845"/>
                <a:gd name="connsiteY392" fmla="*/ 398105 h 1087484"/>
                <a:gd name="connsiteX393" fmla="*/ 99308 w 3024845"/>
                <a:gd name="connsiteY393" fmla="*/ 283531 h 1087484"/>
                <a:gd name="connsiteX394" fmla="*/ 103361 w 3024845"/>
                <a:gd name="connsiteY394" fmla="*/ 255427 h 1087484"/>
                <a:gd name="connsiteX395" fmla="*/ 105388 w 3024845"/>
                <a:gd name="connsiteY395" fmla="*/ 255427 h 1087484"/>
                <a:gd name="connsiteX396" fmla="*/ 119575 w 3024845"/>
                <a:gd name="connsiteY396" fmla="*/ 255427 h 1087484"/>
                <a:gd name="connsiteX0" fmla="*/ 119575 w 3024845"/>
                <a:gd name="connsiteY0" fmla="*/ 200101 h 1032158"/>
                <a:gd name="connsiteX1" fmla="*/ 200642 w 3024845"/>
                <a:gd name="connsiteY1" fmla="*/ 197940 h 1032158"/>
                <a:gd name="connsiteX2" fmla="*/ 202669 w 3024845"/>
                <a:gd name="connsiteY2" fmla="*/ 197940 h 1032158"/>
                <a:gd name="connsiteX3" fmla="*/ 216856 w 3024845"/>
                <a:gd name="connsiteY3" fmla="*/ 197940 h 1032158"/>
                <a:gd name="connsiteX4" fmla="*/ 216856 w 3024845"/>
                <a:gd name="connsiteY4" fmla="*/ 221719 h 1032158"/>
                <a:gd name="connsiteX5" fmla="*/ 217363 w 3024845"/>
                <a:gd name="connsiteY5" fmla="*/ 222530 h 1032158"/>
                <a:gd name="connsiteX6" fmla="*/ 220909 w 3024845"/>
                <a:gd name="connsiteY6" fmla="*/ 228205 h 1032158"/>
                <a:gd name="connsiteX7" fmla="*/ 220909 w 3024845"/>
                <a:gd name="connsiteY7" fmla="*/ 342779 h 1032158"/>
                <a:gd name="connsiteX8" fmla="*/ 223189 w 3024845"/>
                <a:gd name="connsiteY8" fmla="*/ 342779 h 1032158"/>
                <a:gd name="connsiteX9" fmla="*/ 239150 w 3024845"/>
                <a:gd name="connsiteY9" fmla="*/ 342779 h 1032158"/>
                <a:gd name="connsiteX10" fmla="*/ 239150 w 3024845"/>
                <a:gd name="connsiteY10" fmla="*/ 483294 h 1032158"/>
                <a:gd name="connsiteX11" fmla="*/ 240670 w 3024845"/>
                <a:gd name="connsiteY11" fmla="*/ 483024 h 1032158"/>
                <a:gd name="connsiteX12" fmla="*/ 251310 w 3024845"/>
                <a:gd name="connsiteY12" fmla="*/ 481133 h 1032158"/>
                <a:gd name="connsiteX13" fmla="*/ 249283 w 3024845"/>
                <a:gd name="connsiteY13" fmla="*/ 569765 h 1032158"/>
                <a:gd name="connsiteX14" fmla="*/ 250803 w 3024845"/>
                <a:gd name="connsiteY14" fmla="*/ 570036 h 1032158"/>
                <a:gd name="connsiteX15" fmla="*/ 261443 w 3024845"/>
                <a:gd name="connsiteY15" fmla="*/ 571927 h 1032158"/>
                <a:gd name="connsiteX16" fmla="*/ 261696 w 3024845"/>
                <a:gd name="connsiteY16" fmla="*/ 572738 h 1032158"/>
                <a:gd name="connsiteX17" fmla="*/ 263470 w 3024845"/>
                <a:gd name="connsiteY17" fmla="*/ 578413 h 1032158"/>
                <a:gd name="connsiteX18" fmla="*/ 264230 w 3024845"/>
                <a:gd name="connsiteY18" fmla="*/ 575981 h 1032158"/>
                <a:gd name="connsiteX19" fmla="*/ 269550 w 3024845"/>
                <a:gd name="connsiteY19" fmla="*/ 558957 h 1032158"/>
                <a:gd name="connsiteX20" fmla="*/ 271323 w 3024845"/>
                <a:gd name="connsiteY20" fmla="*/ 558957 h 1032158"/>
                <a:gd name="connsiteX21" fmla="*/ 283737 w 3024845"/>
                <a:gd name="connsiteY21" fmla="*/ 558957 h 1032158"/>
                <a:gd name="connsiteX22" fmla="*/ 283737 w 3024845"/>
                <a:gd name="connsiteY22" fmla="*/ 591383 h 1032158"/>
                <a:gd name="connsiteX23" fmla="*/ 284750 w 3024845"/>
                <a:gd name="connsiteY23" fmla="*/ 591924 h 1032158"/>
                <a:gd name="connsiteX24" fmla="*/ 291844 w 3024845"/>
                <a:gd name="connsiteY24" fmla="*/ 595707 h 1032158"/>
                <a:gd name="connsiteX25" fmla="*/ 291844 w 3024845"/>
                <a:gd name="connsiteY25" fmla="*/ 597058 h 1032158"/>
                <a:gd name="connsiteX26" fmla="*/ 291844 w 3024845"/>
                <a:gd name="connsiteY26" fmla="*/ 606516 h 1032158"/>
                <a:gd name="connsiteX27" fmla="*/ 336431 w 3024845"/>
                <a:gd name="connsiteY27" fmla="*/ 606516 h 1032158"/>
                <a:gd name="connsiteX28" fmla="*/ 336431 w 3024845"/>
                <a:gd name="connsiteY28" fmla="*/ 607597 h 1032158"/>
                <a:gd name="connsiteX29" fmla="*/ 336431 w 3024845"/>
                <a:gd name="connsiteY29" fmla="*/ 615163 h 1032158"/>
                <a:gd name="connsiteX30" fmla="*/ 338457 w 3024845"/>
                <a:gd name="connsiteY30" fmla="*/ 615163 h 1032158"/>
                <a:gd name="connsiteX31" fmla="*/ 352644 w 3024845"/>
                <a:gd name="connsiteY31" fmla="*/ 615163 h 1032158"/>
                <a:gd name="connsiteX32" fmla="*/ 352644 w 3024845"/>
                <a:gd name="connsiteY32" fmla="*/ 584898 h 1032158"/>
                <a:gd name="connsiteX33" fmla="*/ 397231 w 3024845"/>
                <a:gd name="connsiteY33" fmla="*/ 584898 h 1032158"/>
                <a:gd name="connsiteX34" fmla="*/ 397231 w 3024845"/>
                <a:gd name="connsiteY34" fmla="*/ 583547 h 1032158"/>
                <a:gd name="connsiteX35" fmla="*/ 397231 w 3024845"/>
                <a:gd name="connsiteY35" fmla="*/ 574089 h 1032158"/>
                <a:gd name="connsiteX36" fmla="*/ 398245 w 3024845"/>
                <a:gd name="connsiteY36" fmla="*/ 574089 h 1032158"/>
                <a:gd name="connsiteX37" fmla="*/ 405338 w 3024845"/>
                <a:gd name="connsiteY37" fmla="*/ 574089 h 1032158"/>
                <a:gd name="connsiteX38" fmla="*/ 405338 w 3024845"/>
                <a:gd name="connsiteY38" fmla="*/ 572198 h 1032158"/>
                <a:gd name="connsiteX39" fmla="*/ 405338 w 3024845"/>
                <a:gd name="connsiteY39" fmla="*/ 558957 h 1032158"/>
                <a:gd name="connsiteX40" fmla="*/ 406098 w 3024845"/>
                <a:gd name="connsiteY40" fmla="*/ 558957 h 1032158"/>
                <a:gd name="connsiteX41" fmla="*/ 411418 w 3024845"/>
                <a:gd name="connsiteY41" fmla="*/ 558957 h 1032158"/>
                <a:gd name="connsiteX42" fmla="*/ 411418 w 3024845"/>
                <a:gd name="connsiteY42" fmla="*/ 557876 h 1032158"/>
                <a:gd name="connsiteX43" fmla="*/ 411418 w 3024845"/>
                <a:gd name="connsiteY43" fmla="*/ 550309 h 1032158"/>
                <a:gd name="connsiteX44" fmla="*/ 413445 w 3024845"/>
                <a:gd name="connsiteY44" fmla="*/ 550309 h 1032158"/>
                <a:gd name="connsiteX45" fmla="*/ 427632 w 3024845"/>
                <a:gd name="connsiteY45" fmla="*/ 550309 h 1032158"/>
                <a:gd name="connsiteX46" fmla="*/ 427632 w 3024845"/>
                <a:gd name="connsiteY46" fmla="*/ 551390 h 1032158"/>
                <a:gd name="connsiteX47" fmla="*/ 427632 w 3024845"/>
                <a:gd name="connsiteY47" fmla="*/ 558957 h 1032158"/>
                <a:gd name="connsiteX48" fmla="*/ 449925 w 3024845"/>
                <a:gd name="connsiteY48" fmla="*/ 558957 h 1032158"/>
                <a:gd name="connsiteX49" fmla="*/ 449925 w 3024845"/>
                <a:gd name="connsiteY49" fmla="*/ 557065 h 1032158"/>
                <a:gd name="connsiteX50" fmla="*/ 449925 w 3024845"/>
                <a:gd name="connsiteY50" fmla="*/ 543824 h 1032158"/>
                <a:gd name="connsiteX51" fmla="*/ 451699 w 3024845"/>
                <a:gd name="connsiteY51" fmla="*/ 543824 h 1032158"/>
                <a:gd name="connsiteX52" fmla="*/ 464112 w 3024845"/>
                <a:gd name="connsiteY52" fmla="*/ 543824 h 1032158"/>
                <a:gd name="connsiteX53" fmla="*/ 464112 w 3024845"/>
                <a:gd name="connsiteY53" fmla="*/ 567604 h 1032158"/>
                <a:gd name="connsiteX54" fmla="*/ 465126 w 3024845"/>
                <a:gd name="connsiteY54" fmla="*/ 567604 h 1032158"/>
                <a:gd name="connsiteX55" fmla="*/ 472219 w 3024845"/>
                <a:gd name="connsiteY55" fmla="*/ 567604 h 1032158"/>
                <a:gd name="connsiteX56" fmla="*/ 472219 w 3024845"/>
                <a:gd name="connsiteY56" fmla="*/ 566523 h 1032158"/>
                <a:gd name="connsiteX57" fmla="*/ 472219 w 3024845"/>
                <a:gd name="connsiteY57" fmla="*/ 558957 h 1032158"/>
                <a:gd name="connsiteX58" fmla="*/ 473992 w 3024845"/>
                <a:gd name="connsiteY58" fmla="*/ 558957 h 1032158"/>
                <a:gd name="connsiteX59" fmla="*/ 486406 w 3024845"/>
                <a:gd name="connsiteY59" fmla="*/ 558957 h 1032158"/>
                <a:gd name="connsiteX60" fmla="*/ 486406 w 3024845"/>
                <a:gd name="connsiteY60" fmla="*/ 584898 h 1032158"/>
                <a:gd name="connsiteX61" fmla="*/ 488433 w 3024845"/>
                <a:gd name="connsiteY61" fmla="*/ 584898 h 1032158"/>
                <a:gd name="connsiteX62" fmla="*/ 502619 w 3024845"/>
                <a:gd name="connsiteY62" fmla="*/ 584898 h 1032158"/>
                <a:gd name="connsiteX63" fmla="*/ 502619 w 3024845"/>
                <a:gd name="connsiteY63" fmla="*/ 586519 h 1032158"/>
                <a:gd name="connsiteX64" fmla="*/ 502619 w 3024845"/>
                <a:gd name="connsiteY64" fmla="*/ 597869 h 1032158"/>
                <a:gd name="connsiteX65" fmla="*/ 503379 w 3024845"/>
                <a:gd name="connsiteY65" fmla="*/ 597869 h 1032158"/>
                <a:gd name="connsiteX66" fmla="*/ 508700 w 3024845"/>
                <a:gd name="connsiteY66" fmla="*/ 597869 h 1032158"/>
                <a:gd name="connsiteX67" fmla="*/ 508700 w 3024845"/>
                <a:gd name="connsiteY67" fmla="*/ 597058 h 1032158"/>
                <a:gd name="connsiteX68" fmla="*/ 508700 w 3024845"/>
                <a:gd name="connsiteY68" fmla="*/ 591383 h 1032158"/>
                <a:gd name="connsiteX69" fmla="*/ 539100 w 3024845"/>
                <a:gd name="connsiteY69" fmla="*/ 591383 h 1032158"/>
                <a:gd name="connsiteX70" fmla="*/ 539100 w 3024845"/>
                <a:gd name="connsiteY70" fmla="*/ 615163 h 1032158"/>
                <a:gd name="connsiteX71" fmla="*/ 540113 w 3024845"/>
                <a:gd name="connsiteY71" fmla="*/ 615163 h 1032158"/>
                <a:gd name="connsiteX72" fmla="*/ 547207 w 3024845"/>
                <a:gd name="connsiteY72" fmla="*/ 615163 h 1032158"/>
                <a:gd name="connsiteX73" fmla="*/ 547207 w 3024845"/>
                <a:gd name="connsiteY73" fmla="*/ 616244 h 1032158"/>
                <a:gd name="connsiteX74" fmla="*/ 547207 w 3024845"/>
                <a:gd name="connsiteY74" fmla="*/ 623810 h 1032158"/>
                <a:gd name="connsiteX75" fmla="*/ 547967 w 3024845"/>
                <a:gd name="connsiteY75" fmla="*/ 623810 h 1032158"/>
                <a:gd name="connsiteX76" fmla="*/ 553287 w 3024845"/>
                <a:gd name="connsiteY76" fmla="*/ 623810 h 1032158"/>
                <a:gd name="connsiteX77" fmla="*/ 553287 w 3024845"/>
                <a:gd name="connsiteY77" fmla="*/ 621648 h 1032158"/>
                <a:gd name="connsiteX78" fmla="*/ 553287 w 3024845"/>
                <a:gd name="connsiteY78" fmla="*/ 606516 h 1032158"/>
                <a:gd name="connsiteX79" fmla="*/ 554300 w 3024845"/>
                <a:gd name="connsiteY79" fmla="*/ 606516 h 1032158"/>
                <a:gd name="connsiteX80" fmla="*/ 561394 w 3024845"/>
                <a:gd name="connsiteY80" fmla="*/ 606516 h 1032158"/>
                <a:gd name="connsiteX81" fmla="*/ 561394 w 3024845"/>
                <a:gd name="connsiteY81" fmla="*/ 607597 h 1032158"/>
                <a:gd name="connsiteX82" fmla="*/ 561394 w 3024845"/>
                <a:gd name="connsiteY82" fmla="*/ 615163 h 1032158"/>
                <a:gd name="connsiteX83" fmla="*/ 566714 w 3024845"/>
                <a:gd name="connsiteY83" fmla="*/ 613170 h 1032158"/>
                <a:gd name="connsiteX84" fmla="*/ 567474 w 3024845"/>
                <a:gd name="connsiteY84" fmla="*/ 612190 h 1032158"/>
                <a:gd name="connsiteX85" fmla="*/ 567474 w 3024845"/>
                <a:gd name="connsiteY85" fmla="*/ 606516 h 1032158"/>
                <a:gd name="connsiteX86" fmla="*/ 605981 w 3024845"/>
                <a:gd name="connsiteY86" fmla="*/ 606516 h 1032158"/>
                <a:gd name="connsiteX87" fmla="*/ 605981 w 3024845"/>
                <a:gd name="connsiteY87" fmla="*/ 630295 h 1032158"/>
                <a:gd name="connsiteX88" fmla="*/ 608007 w 3024845"/>
                <a:gd name="connsiteY88" fmla="*/ 630295 h 1032158"/>
                <a:gd name="connsiteX89" fmla="*/ 622194 w 3024845"/>
                <a:gd name="connsiteY89" fmla="*/ 630295 h 1032158"/>
                <a:gd name="connsiteX90" fmla="*/ 622194 w 3024845"/>
                <a:gd name="connsiteY90" fmla="*/ 631376 h 1032158"/>
                <a:gd name="connsiteX91" fmla="*/ 622194 w 3024845"/>
                <a:gd name="connsiteY91" fmla="*/ 638942 h 1032158"/>
                <a:gd name="connsiteX92" fmla="*/ 623968 w 3024845"/>
                <a:gd name="connsiteY92" fmla="*/ 638942 h 1032158"/>
                <a:gd name="connsiteX93" fmla="*/ 636381 w 3024845"/>
                <a:gd name="connsiteY93" fmla="*/ 638942 h 1032158"/>
                <a:gd name="connsiteX94" fmla="*/ 636381 w 3024845"/>
                <a:gd name="connsiteY94" fmla="*/ 615163 h 1032158"/>
                <a:gd name="connsiteX95" fmla="*/ 637394 w 3024845"/>
                <a:gd name="connsiteY95" fmla="*/ 615163 h 1032158"/>
                <a:gd name="connsiteX96" fmla="*/ 644488 w 3024845"/>
                <a:gd name="connsiteY96" fmla="*/ 615163 h 1032158"/>
                <a:gd name="connsiteX97" fmla="*/ 644488 w 3024845"/>
                <a:gd name="connsiteY97" fmla="*/ 582736 h 1032158"/>
                <a:gd name="connsiteX98" fmla="*/ 645501 w 3024845"/>
                <a:gd name="connsiteY98" fmla="*/ 582736 h 1032158"/>
                <a:gd name="connsiteX99" fmla="*/ 652595 w 3024845"/>
                <a:gd name="connsiteY99" fmla="*/ 582736 h 1032158"/>
                <a:gd name="connsiteX100" fmla="*/ 652595 w 3024845"/>
                <a:gd name="connsiteY100" fmla="*/ 580845 h 1032158"/>
                <a:gd name="connsiteX101" fmla="*/ 652595 w 3024845"/>
                <a:gd name="connsiteY101" fmla="*/ 567604 h 1032158"/>
                <a:gd name="connsiteX102" fmla="*/ 651328 w 3024845"/>
                <a:gd name="connsiteY102" fmla="*/ 565982 h 1032158"/>
                <a:gd name="connsiteX103" fmla="*/ 656648 w 3024845"/>
                <a:gd name="connsiteY103" fmla="*/ 554633 h 1032158"/>
                <a:gd name="connsiteX104" fmla="*/ 664755 w 3024845"/>
                <a:gd name="connsiteY104" fmla="*/ 582736 h 1032158"/>
                <a:gd name="connsiteX105" fmla="*/ 665515 w 3024845"/>
                <a:gd name="connsiteY105" fmla="*/ 582736 h 1032158"/>
                <a:gd name="connsiteX106" fmla="*/ 670835 w 3024845"/>
                <a:gd name="connsiteY106" fmla="*/ 582736 h 1032158"/>
                <a:gd name="connsiteX107" fmla="*/ 670835 w 3024845"/>
                <a:gd name="connsiteY107" fmla="*/ 476809 h 1032158"/>
                <a:gd name="connsiteX108" fmla="*/ 672355 w 3024845"/>
                <a:gd name="connsiteY108" fmla="*/ 476809 h 1032158"/>
                <a:gd name="connsiteX109" fmla="*/ 682995 w 3024845"/>
                <a:gd name="connsiteY109" fmla="*/ 476809 h 1032158"/>
                <a:gd name="connsiteX110" fmla="*/ 682995 w 3024845"/>
                <a:gd name="connsiteY110" fmla="*/ 429250 h 1032158"/>
                <a:gd name="connsiteX111" fmla="*/ 709342 w 3024845"/>
                <a:gd name="connsiteY111" fmla="*/ 429250 h 1032158"/>
                <a:gd name="connsiteX112" fmla="*/ 709342 w 3024845"/>
                <a:gd name="connsiteY112" fmla="*/ 407632 h 1032158"/>
                <a:gd name="connsiteX113" fmla="*/ 743796 w 3024845"/>
                <a:gd name="connsiteY113" fmla="*/ 407632 h 1032158"/>
                <a:gd name="connsiteX114" fmla="*/ 743796 w 3024845"/>
                <a:gd name="connsiteY114" fmla="*/ 410064 h 1032158"/>
                <a:gd name="connsiteX115" fmla="*/ 743796 w 3024845"/>
                <a:gd name="connsiteY115" fmla="*/ 427088 h 1032158"/>
                <a:gd name="connsiteX116" fmla="*/ 746076 w 3024845"/>
                <a:gd name="connsiteY116" fmla="*/ 427088 h 1032158"/>
                <a:gd name="connsiteX117" fmla="*/ 762036 w 3024845"/>
                <a:gd name="connsiteY117" fmla="*/ 427088 h 1032158"/>
                <a:gd name="connsiteX118" fmla="*/ 762036 w 3024845"/>
                <a:gd name="connsiteY118" fmla="*/ 474647 h 1032158"/>
                <a:gd name="connsiteX119" fmla="*/ 763049 w 3024845"/>
                <a:gd name="connsiteY119" fmla="*/ 474647 h 1032158"/>
                <a:gd name="connsiteX120" fmla="*/ 770143 w 3024845"/>
                <a:gd name="connsiteY120" fmla="*/ 474647 h 1032158"/>
                <a:gd name="connsiteX121" fmla="*/ 784330 w 3024845"/>
                <a:gd name="connsiteY121" fmla="*/ 478971 h 1032158"/>
                <a:gd name="connsiteX122" fmla="*/ 784330 w 3024845"/>
                <a:gd name="connsiteY122" fmla="*/ 517883 h 1032158"/>
                <a:gd name="connsiteX123" fmla="*/ 785343 w 3024845"/>
                <a:gd name="connsiteY123" fmla="*/ 517883 h 1032158"/>
                <a:gd name="connsiteX124" fmla="*/ 792436 w 3024845"/>
                <a:gd name="connsiteY124" fmla="*/ 517883 h 1032158"/>
                <a:gd name="connsiteX125" fmla="*/ 792436 w 3024845"/>
                <a:gd name="connsiteY125" fmla="*/ 519504 h 1032158"/>
                <a:gd name="connsiteX126" fmla="*/ 792436 w 3024845"/>
                <a:gd name="connsiteY126" fmla="*/ 530853 h 1032158"/>
                <a:gd name="connsiteX127" fmla="*/ 794463 w 3024845"/>
                <a:gd name="connsiteY127" fmla="*/ 530853 h 1032158"/>
                <a:gd name="connsiteX128" fmla="*/ 808650 w 3024845"/>
                <a:gd name="connsiteY128" fmla="*/ 530853 h 1032158"/>
                <a:gd name="connsiteX129" fmla="*/ 814730 w 3024845"/>
                <a:gd name="connsiteY129" fmla="*/ 537339 h 1032158"/>
                <a:gd name="connsiteX130" fmla="*/ 814730 w 3024845"/>
                <a:gd name="connsiteY130" fmla="*/ 558957 h 1032158"/>
                <a:gd name="connsiteX131" fmla="*/ 817010 w 3024845"/>
                <a:gd name="connsiteY131" fmla="*/ 558957 h 1032158"/>
                <a:gd name="connsiteX132" fmla="*/ 832970 w 3024845"/>
                <a:gd name="connsiteY132" fmla="*/ 558957 h 1032158"/>
                <a:gd name="connsiteX133" fmla="*/ 832970 w 3024845"/>
                <a:gd name="connsiteY133" fmla="*/ 560037 h 1032158"/>
                <a:gd name="connsiteX134" fmla="*/ 832970 w 3024845"/>
                <a:gd name="connsiteY134" fmla="*/ 567604 h 1032158"/>
                <a:gd name="connsiteX135" fmla="*/ 834237 w 3024845"/>
                <a:gd name="connsiteY135" fmla="*/ 567604 h 1032158"/>
                <a:gd name="connsiteX136" fmla="*/ 843104 w 3024845"/>
                <a:gd name="connsiteY136" fmla="*/ 567604 h 1032158"/>
                <a:gd name="connsiteX137" fmla="*/ 843104 w 3024845"/>
                <a:gd name="connsiteY137" fmla="*/ 569765 h 1032158"/>
                <a:gd name="connsiteX138" fmla="*/ 843104 w 3024845"/>
                <a:gd name="connsiteY138" fmla="*/ 584898 h 1032158"/>
                <a:gd name="connsiteX139" fmla="*/ 847157 w 3024845"/>
                <a:gd name="connsiteY139" fmla="*/ 583006 h 1032158"/>
                <a:gd name="connsiteX140" fmla="*/ 847157 w 3024845"/>
                <a:gd name="connsiteY140" fmla="*/ 569765 h 1032158"/>
                <a:gd name="connsiteX141" fmla="*/ 848170 w 3024845"/>
                <a:gd name="connsiteY141" fmla="*/ 569765 h 1032158"/>
                <a:gd name="connsiteX142" fmla="*/ 855264 w 3024845"/>
                <a:gd name="connsiteY142" fmla="*/ 569765 h 1032158"/>
                <a:gd name="connsiteX143" fmla="*/ 855264 w 3024845"/>
                <a:gd name="connsiteY143" fmla="*/ 571387 h 1032158"/>
                <a:gd name="connsiteX144" fmla="*/ 855264 w 3024845"/>
                <a:gd name="connsiteY144" fmla="*/ 582736 h 1032158"/>
                <a:gd name="connsiteX145" fmla="*/ 856024 w 3024845"/>
                <a:gd name="connsiteY145" fmla="*/ 582736 h 1032158"/>
                <a:gd name="connsiteX146" fmla="*/ 861344 w 3024845"/>
                <a:gd name="connsiteY146" fmla="*/ 582736 h 1032158"/>
                <a:gd name="connsiteX147" fmla="*/ 909984 w 3024845"/>
                <a:gd name="connsiteY147" fmla="*/ 578413 h 1032158"/>
                <a:gd name="connsiteX148" fmla="*/ 909984 w 3024845"/>
                <a:gd name="connsiteY148" fmla="*/ 579764 h 1032158"/>
                <a:gd name="connsiteX149" fmla="*/ 909984 w 3024845"/>
                <a:gd name="connsiteY149" fmla="*/ 589221 h 1032158"/>
                <a:gd name="connsiteX150" fmla="*/ 910744 w 3024845"/>
                <a:gd name="connsiteY150" fmla="*/ 589221 h 1032158"/>
                <a:gd name="connsiteX151" fmla="*/ 916065 w 3024845"/>
                <a:gd name="connsiteY151" fmla="*/ 589221 h 1032158"/>
                <a:gd name="connsiteX152" fmla="*/ 916065 w 3024845"/>
                <a:gd name="connsiteY152" fmla="*/ 591383 h 1032158"/>
                <a:gd name="connsiteX153" fmla="*/ 916065 w 3024845"/>
                <a:gd name="connsiteY153" fmla="*/ 606516 h 1032158"/>
                <a:gd name="connsiteX154" fmla="*/ 918091 w 3024845"/>
                <a:gd name="connsiteY154" fmla="*/ 605165 h 1032158"/>
                <a:gd name="connsiteX155" fmla="*/ 932278 w 3024845"/>
                <a:gd name="connsiteY155" fmla="*/ 595707 h 1032158"/>
                <a:gd name="connsiteX156" fmla="*/ 938358 w 3024845"/>
                <a:gd name="connsiteY156" fmla="*/ 554633 h 1032158"/>
                <a:gd name="connsiteX157" fmla="*/ 939118 w 3024845"/>
                <a:gd name="connsiteY157" fmla="*/ 554363 h 1032158"/>
                <a:gd name="connsiteX158" fmla="*/ 944438 w 3024845"/>
                <a:gd name="connsiteY158" fmla="*/ 552471 h 1032158"/>
                <a:gd name="connsiteX159" fmla="*/ 946465 w 3024845"/>
                <a:gd name="connsiteY159" fmla="*/ 483294 h 1032158"/>
                <a:gd name="connsiteX160" fmla="*/ 948492 w 3024845"/>
                <a:gd name="connsiteY160" fmla="*/ 552471 h 1032158"/>
                <a:gd name="connsiteX161" fmla="*/ 949252 w 3024845"/>
                <a:gd name="connsiteY161" fmla="*/ 552741 h 1032158"/>
                <a:gd name="connsiteX162" fmla="*/ 954572 w 3024845"/>
                <a:gd name="connsiteY162" fmla="*/ 554633 h 1032158"/>
                <a:gd name="connsiteX163" fmla="*/ 954572 w 3024845"/>
                <a:gd name="connsiteY163" fmla="*/ 468162 h 1032158"/>
                <a:gd name="connsiteX164" fmla="*/ 958625 w 3024845"/>
                <a:gd name="connsiteY164" fmla="*/ 435735 h 1032158"/>
                <a:gd name="connsiteX165" fmla="*/ 997132 w 3024845"/>
                <a:gd name="connsiteY165" fmla="*/ 435735 h 1032158"/>
                <a:gd name="connsiteX166" fmla="*/ 997132 w 3024845"/>
                <a:gd name="connsiteY166" fmla="*/ 468162 h 1032158"/>
                <a:gd name="connsiteX167" fmla="*/ 997892 w 3024845"/>
                <a:gd name="connsiteY167" fmla="*/ 468162 h 1032158"/>
                <a:gd name="connsiteX168" fmla="*/ 1003212 w 3024845"/>
                <a:gd name="connsiteY168" fmla="*/ 468162 h 1032158"/>
                <a:gd name="connsiteX169" fmla="*/ 1003212 w 3024845"/>
                <a:gd name="connsiteY169" fmla="*/ 386014 h 1032158"/>
                <a:gd name="connsiteX170" fmla="*/ 1004986 w 3024845"/>
                <a:gd name="connsiteY170" fmla="*/ 386014 h 1032158"/>
                <a:gd name="connsiteX171" fmla="*/ 1017399 w 3024845"/>
                <a:gd name="connsiteY171" fmla="*/ 386014 h 1032158"/>
                <a:gd name="connsiteX172" fmla="*/ 1017399 w 3024845"/>
                <a:gd name="connsiteY172" fmla="*/ 384123 h 1032158"/>
                <a:gd name="connsiteX173" fmla="*/ 1017399 w 3024845"/>
                <a:gd name="connsiteY173" fmla="*/ 370882 h 1032158"/>
                <a:gd name="connsiteX174" fmla="*/ 1039693 w 3024845"/>
                <a:gd name="connsiteY174" fmla="*/ 370882 h 1032158"/>
                <a:gd name="connsiteX175" fmla="*/ 1039693 w 3024845"/>
                <a:gd name="connsiteY175" fmla="*/ 369801 h 1032158"/>
                <a:gd name="connsiteX176" fmla="*/ 1039693 w 3024845"/>
                <a:gd name="connsiteY176" fmla="*/ 362235 h 1032158"/>
                <a:gd name="connsiteX177" fmla="*/ 1041466 w 3024845"/>
                <a:gd name="connsiteY177" fmla="*/ 362235 h 1032158"/>
                <a:gd name="connsiteX178" fmla="*/ 1053880 w 3024845"/>
                <a:gd name="connsiteY178" fmla="*/ 362235 h 1032158"/>
                <a:gd name="connsiteX179" fmla="*/ 1053880 w 3024845"/>
                <a:gd name="connsiteY179" fmla="*/ 363316 h 1032158"/>
                <a:gd name="connsiteX180" fmla="*/ 1053880 w 3024845"/>
                <a:gd name="connsiteY180" fmla="*/ 370882 h 1032158"/>
                <a:gd name="connsiteX181" fmla="*/ 1054640 w 3024845"/>
                <a:gd name="connsiteY181" fmla="*/ 370882 h 1032158"/>
                <a:gd name="connsiteX182" fmla="*/ 1059960 w 3024845"/>
                <a:gd name="connsiteY182" fmla="*/ 370882 h 1032158"/>
                <a:gd name="connsiteX183" fmla="*/ 1070093 w 3024845"/>
                <a:gd name="connsiteY183" fmla="*/ 366558 h 1032158"/>
                <a:gd name="connsiteX184" fmla="*/ 1074146 w 3024845"/>
                <a:gd name="connsiteY184" fmla="*/ 369801 h 1032158"/>
                <a:gd name="connsiteX185" fmla="*/ 1074146 w 3024845"/>
                <a:gd name="connsiteY185" fmla="*/ 362235 h 1032158"/>
                <a:gd name="connsiteX186" fmla="*/ 1076426 w 3024845"/>
                <a:gd name="connsiteY186" fmla="*/ 362235 h 1032158"/>
                <a:gd name="connsiteX187" fmla="*/ 1092387 w 3024845"/>
                <a:gd name="connsiteY187" fmla="*/ 362235 h 1032158"/>
                <a:gd name="connsiteX188" fmla="*/ 1092387 w 3024845"/>
                <a:gd name="connsiteY188" fmla="*/ 363316 h 1032158"/>
                <a:gd name="connsiteX189" fmla="*/ 1092387 w 3024845"/>
                <a:gd name="connsiteY189" fmla="*/ 370882 h 1032158"/>
                <a:gd name="connsiteX190" fmla="*/ 1122787 w 3024845"/>
                <a:gd name="connsiteY190" fmla="*/ 370882 h 1032158"/>
                <a:gd name="connsiteX191" fmla="*/ 1122787 w 3024845"/>
                <a:gd name="connsiteY191" fmla="*/ 372503 h 1032158"/>
                <a:gd name="connsiteX192" fmla="*/ 1122787 w 3024845"/>
                <a:gd name="connsiteY192" fmla="*/ 383853 h 1032158"/>
                <a:gd name="connsiteX193" fmla="*/ 1149134 w 3024845"/>
                <a:gd name="connsiteY193" fmla="*/ 383853 h 1032158"/>
                <a:gd name="connsiteX194" fmla="*/ 1149134 w 3024845"/>
                <a:gd name="connsiteY194" fmla="*/ 414117 h 1032158"/>
                <a:gd name="connsiteX195" fmla="*/ 1149894 w 3024845"/>
                <a:gd name="connsiteY195" fmla="*/ 414117 h 1032158"/>
                <a:gd name="connsiteX196" fmla="*/ 1155214 w 3024845"/>
                <a:gd name="connsiteY196" fmla="*/ 414117 h 1032158"/>
                <a:gd name="connsiteX197" fmla="*/ 1155214 w 3024845"/>
                <a:gd name="connsiteY197" fmla="*/ 415198 h 1032158"/>
                <a:gd name="connsiteX198" fmla="*/ 1155214 w 3024845"/>
                <a:gd name="connsiteY198" fmla="*/ 422765 h 1032158"/>
                <a:gd name="connsiteX199" fmla="*/ 1159268 w 3024845"/>
                <a:gd name="connsiteY199" fmla="*/ 453029 h 1032158"/>
                <a:gd name="connsiteX200" fmla="*/ 1160028 w 3024845"/>
                <a:gd name="connsiteY200" fmla="*/ 453029 h 1032158"/>
                <a:gd name="connsiteX201" fmla="*/ 1165348 w 3024845"/>
                <a:gd name="connsiteY201" fmla="*/ 453029 h 1032158"/>
                <a:gd name="connsiteX202" fmla="*/ 1165348 w 3024845"/>
                <a:gd name="connsiteY202" fmla="*/ 453840 h 1032158"/>
                <a:gd name="connsiteX203" fmla="*/ 1165348 w 3024845"/>
                <a:gd name="connsiteY203" fmla="*/ 459515 h 1032158"/>
                <a:gd name="connsiteX204" fmla="*/ 1166361 w 3024845"/>
                <a:gd name="connsiteY204" fmla="*/ 459515 h 1032158"/>
                <a:gd name="connsiteX205" fmla="*/ 1173454 w 3024845"/>
                <a:gd name="connsiteY205" fmla="*/ 459515 h 1032158"/>
                <a:gd name="connsiteX206" fmla="*/ 1173454 w 3024845"/>
                <a:gd name="connsiteY206" fmla="*/ 489780 h 1032158"/>
                <a:gd name="connsiteX207" fmla="*/ 1175481 w 3024845"/>
                <a:gd name="connsiteY207" fmla="*/ 489780 h 1032158"/>
                <a:gd name="connsiteX208" fmla="*/ 1189668 w 3024845"/>
                <a:gd name="connsiteY208" fmla="*/ 489780 h 1032158"/>
                <a:gd name="connsiteX209" fmla="*/ 1189668 w 3024845"/>
                <a:gd name="connsiteY209" fmla="*/ 513559 h 1032158"/>
                <a:gd name="connsiteX210" fmla="*/ 1191695 w 3024845"/>
                <a:gd name="connsiteY210" fmla="*/ 515180 h 1032158"/>
                <a:gd name="connsiteX211" fmla="*/ 1191695 w 3024845"/>
                <a:gd name="connsiteY211" fmla="*/ 526530 h 1032158"/>
                <a:gd name="connsiteX212" fmla="*/ 1192455 w 3024845"/>
                <a:gd name="connsiteY212" fmla="*/ 526530 h 1032158"/>
                <a:gd name="connsiteX213" fmla="*/ 1197775 w 3024845"/>
                <a:gd name="connsiteY213" fmla="*/ 526530 h 1032158"/>
                <a:gd name="connsiteX214" fmla="*/ 1197775 w 3024845"/>
                <a:gd name="connsiteY214" fmla="*/ 550309 h 1032158"/>
                <a:gd name="connsiteX215" fmla="*/ 1199041 w 3024845"/>
                <a:gd name="connsiteY215" fmla="*/ 550309 h 1032158"/>
                <a:gd name="connsiteX216" fmla="*/ 1207908 w 3024845"/>
                <a:gd name="connsiteY216" fmla="*/ 550309 h 1032158"/>
                <a:gd name="connsiteX217" fmla="*/ 1209935 w 3024845"/>
                <a:gd name="connsiteY217" fmla="*/ 554363 h 1032158"/>
                <a:gd name="connsiteX218" fmla="*/ 1209935 w 3024845"/>
                <a:gd name="connsiteY218" fmla="*/ 567604 h 1032158"/>
                <a:gd name="connsiteX219" fmla="*/ 1211455 w 3024845"/>
                <a:gd name="connsiteY219" fmla="*/ 565712 h 1032158"/>
                <a:gd name="connsiteX220" fmla="*/ 1222095 w 3024845"/>
                <a:gd name="connsiteY220" fmla="*/ 552471 h 1032158"/>
                <a:gd name="connsiteX221" fmla="*/ 1250469 w 3024845"/>
                <a:gd name="connsiteY221" fmla="*/ 552471 h 1032158"/>
                <a:gd name="connsiteX222" fmla="*/ 1250469 w 3024845"/>
                <a:gd name="connsiteY222" fmla="*/ 638942 h 1032158"/>
                <a:gd name="connsiteX223" fmla="*/ 1251229 w 3024845"/>
                <a:gd name="connsiteY223" fmla="*/ 638942 h 1032158"/>
                <a:gd name="connsiteX224" fmla="*/ 1256549 w 3024845"/>
                <a:gd name="connsiteY224" fmla="*/ 638942 h 1032158"/>
                <a:gd name="connsiteX225" fmla="*/ 1257309 w 3024845"/>
                <a:gd name="connsiteY225" fmla="*/ 637591 h 1032158"/>
                <a:gd name="connsiteX226" fmla="*/ 1262629 w 3024845"/>
                <a:gd name="connsiteY226" fmla="*/ 628133 h 1032158"/>
                <a:gd name="connsiteX227" fmla="*/ 1262629 w 3024845"/>
                <a:gd name="connsiteY227" fmla="*/ 630025 h 1032158"/>
                <a:gd name="connsiteX228" fmla="*/ 1262629 w 3024845"/>
                <a:gd name="connsiteY228" fmla="*/ 643266 h 1032158"/>
                <a:gd name="connsiteX229" fmla="*/ 1266682 w 3024845"/>
                <a:gd name="connsiteY229" fmla="*/ 597869 h 1032158"/>
                <a:gd name="connsiteX230" fmla="*/ 1267442 w 3024845"/>
                <a:gd name="connsiteY230" fmla="*/ 597869 h 1032158"/>
                <a:gd name="connsiteX231" fmla="*/ 1272762 w 3024845"/>
                <a:gd name="connsiteY231" fmla="*/ 597869 h 1032158"/>
                <a:gd name="connsiteX232" fmla="*/ 1272762 w 3024845"/>
                <a:gd name="connsiteY232" fmla="*/ 533015 h 1032158"/>
                <a:gd name="connsiteX233" fmla="*/ 1273776 w 3024845"/>
                <a:gd name="connsiteY233" fmla="*/ 533015 h 1032158"/>
                <a:gd name="connsiteX234" fmla="*/ 1280869 w 3024845"/>
                <a:gd name="connsiteY234" fmla="*/ 533015 h 1032158"/>
                <a:gd name="connsiteX235" fmla="*/ 1293029 w 3024845"/>
                <a:gd name="connsiteY235" fmla="*/ 489780 h 1032158"/>
                <a:gd name="connsiteX236" fmla="*/ 1294296 w 3024845"/>
                <a:gd name="connsiteY236" fmla="*/ 489780 h 1032158"/>
                <a:gd name="connsiteX237" fmla="*/ 1303163 w 3024845"/>
                <a:gd name="connsiteY237" fmla="*/ 489780 h 1032158"/>
                <a:gd name="connsiteX238" fmla="*/ 1313296 w 3024845"/>
                <a:gd name="connsiteY238" fmla="*/ 533015 h 1032158"/>
                <a:gd name="connsiteX239" fmla="*/ 1314309 w 3024845"/>
                <a:gd name="connsiteY239" fmla="*/ 533015 h 1032158"/>
                <a:gd name="connsiteX240" fmla="*/ 1321403 w 3024845"/>
                <a:gd name="connsiteY240" fmla="*/ 533015 h 1032158"/>
                <a:gd name="connsiteX241" fmla="*/ 1321403 w 3024845"/>
                <a:gd name="connsiteY241" fmla="*/ 571927 h 1032158"/>
                <a:gd name="connsiteX242" fmla="*/ 1323176 w 3024845"/>
                <a:gd name="connsiteY242" fmla="*/ 571927 h 1032158"/>
                <a:gd name="connsiteX243" fmla="*/ 1335590 w 3024845"/>
                <a:gd name="connsiteY243" fmla="*/ 571927 h 1032158"/>
                <a:gd name="connsiteX244" fmla="*/ 1335590 w 3024845"/>
                <a:gd name="connsiteY244" fmla="*/ 574089 h 1032158"/>
                <a:gd name="connsiteX245" fmla="*/ 1335590 w 3024845"/>
                <a:gd name="connsiteY245" fmla="*/ 589221 h 1032158"/>
                <a:gd name="connsiteX246" fmla="*/ 1339643 w 3024845"/>
                <a:gd name="connsiteY246" fmla="*/ 587060 h 1032158"/>
                <a:gd name="connsiteX247" fmla="*/ 1339643 w 3024845"/>
                <a:gd name="connsiteY247" fmla="*/ 571927 h 1032158"/>
                <a:gd name="connsiteX248" fmla="*/ 1341163 w 3024845"/>
                <a:gd name="connsiteY248" fmla="*/ 571927 h 1032158"/>
                <a:gd name="connsiteX249" fmla="*/ 1351803 w 3024845"/>
                <a:gd name="connsiteY249" fmla="*/ 571927 h 1032158"/>
                <a:gd name="connsiteX250" fmla="*/ 1351803 w 3024845"/>
                <a:gd name="connsiteY250" fmla="*/ 573548 h 1032158"/>
                <a:gd name="connsiteX251" fmla="*/ 1351803 w 3024845"/>
                <a:gd name="connsiteY251" fmla="*/ 584898 h 1032158"/>
                <a:gd name="connsiteX252" fmla="*/ 1382204 w 3024845"/>
                <a:gd name="connsiteY252" fmla="*/ 584898 h 1032158"/>
                <a:gd name="connsiteX253" fmla="*/ 1382204 w 3024845"/>
                <a:gd name="connsiteY253" fmla="*/ 548148 h 1032158"/>
                <a:gd name="connsiteX254" fmla="*/ 1383470 w 3024845"/>
                <a:gd name="connsiteY254" fmla="*/ 548148 h 1032158"/>
                <a:gd name="connsiteX255" fmla="*/ 1392337 w 3024845"/>
                <a:gd name="connsiteY255" fmla="*/ 548148 h 1032158"/>
                <a:gd name="connsiteX256" fmla="*/ 1392337 w 3024845"/>
                <a:gd name="connsiteY256" fmla="*/ 569765 h 1032158"/>
                <a:gd name="connsiteX257" fmla="*/ 1394364 w 3024845"/>
                <a:gd name="connsiteY257" fmla="*/ 537339 h 1032158"/>
                <a:gd name="connsiteX258" fmla="*/ 1416657 w 3024845"/>
                <a:gd name="connsiteY258" fmla="*/ 537339 h 1032158"/>
                <a:gd name="connsiteX259" fmla="*/ 1416657 w 3024845"/>
                <a:gd name="connsiteY259" fmla="*/ 535717 h 1032158"/>
                <a:gd name="connsiteX260" fmla="*/ 1416657 w 3024845"/>
                <a:gd name="connsiteY260" fmla="*/ 524368 h 1032158"/>
                <a:gd name="connsiteX261" fmla="*/ 1417417 w 3024845"/>
                <a:gd name="connsiteY261" fmla="*/ 524368 h 1032158"/>
                <a:gd name="connsiteX262" fmla="*/ 1422737 w 3024845"/>
                <a:gd name="connsiteY262" fmla="*/ 524368 h 1032158"/>
                <a:gd name="connsiteX263" fmla="*/ 1422737 w 3024845"/>
                <a:gd name="connsiteY263" fmla="*/ 522477 h 1032158"/>
                <a:gd name="connsiteX264" fmla="*/ 1422737 w 3024845"/>
                <a:gd name="connsiteY264" fmla="*/ 509236 h 1032158"/>
                <a:gd name="connsiteX265" fmla="*/ 1426791 w 3024845"/>
                <a:gd name="connsiteY265" fmla="*/ 515721 h 1032158"/>
                <a:gd name="connsiteX266" fmla="*/ 1429071 w 3024845"/>
                <a:gd name="connsiteY266" fmla="*/ 515721 h 1032158"/>
                <a:gd name="connsiteX267" fmla="*/ 1445031 w 3024845"/>
                <a:gd name="connsiteY267" fmla="*/ 515721 h 1032158"/>
                <a:gd name="connsiteX268" fmla="*/ 1445031 w 3024845"/>
                <a:gd name="connsiteY268" fmla="*/ 514910 h 1032158"/>
                <a:gd name="connsiteX269" fmla="*/ 1445031 w 3024845"/>
                <a:gd name="connsiteY269" fmla="*/ 509236 h 1032158"/>
                <a:gd name="connsiteX270" fmla="*/ 1445791 w 3024845"/>
                <a:gd name="connsiteY270" fmla="*/ 509236 h 1032158"/>
                <a:gd name="connsiteX271" fmla="*/ 1451111 w 3024845"/>
                <a:gd name="connsiteY271" fmla="*/ 509236 h 1032158"/>
                <a:gd name="connsiteX272" fmla="*/ 1451111 w 3024845"/>
                <a:gd name="connsiteY272" fmla="*/ 510587 h 1032158"/>
                <a:gd name="connsiteX273" fmla="*/ 1451111 w 3024845"/>
                <a:gd name="connsiteY273" fmla="*/ 520045 h 1032158"/>
                <a:gd name="connsiteX274" fmla="*/ 1489618 w 3024845"/>
                <a:gd name="connsiteY274" fmla="*/ 520045 h 1032158"/>
                <a:gd name="connsiteX275" fmla="*/ 1489618 w 3024845"/>
                <a:gd name="connsiteY275" fmla="*/ 658398 h 1032158"/>
                <a:gd name="connsiteX276" fmla="*/ 1491138 w 3024845"/>
                <a:gd name="connsiteY276" fmla="*/ 658398 h 1032158"/>
                <a:gd name="connsiteX277" fmla="*/ 1501778 w 3024845"/>
                <a:gd name="connsiteY277" fmla="*/ 658398 h 1032158"/>
                <a:gd name="connsiteX278" fmla="*/ 1501778 w 3024845"/>
                <a:gd name="connsiteY278" fmla="*/ 645428 h 1032158"/>
                <a:gd name="connsiteX279" fmla="*/ 1505832 w 3024845"/>
                <a:gd name="connsiteY279" fmla="*/ 645428 h 1032158"/>
                <a:gd name="connsiteX280" fmla="*/ 1505832 w 3024845"/>
                <a:gd name="connsiteY280" fmla="*/ 658398 h 1032158"/>
                <a:gd name="connsiteX281" fmla="*/ 1536232 w 3024845"/>
                <a:gd name="connsiteY281" fmla="*/ 658398 h 1032158"/>
                <a:gd name="connsiteX282" fmla="*/ 1536232 w 3024845"/>
                <a:gd name="connsiteY282" fmla="*/ 628133 h 1032158"/>
                <a:gd name="connsiteX283" fmla="*/ 1548392 w 3024845"/>
                <a:gd name="connsiteY283" fmla="*/ 628133 h 1032158"/>
                <a:gd name="connsiteX284" fmla="*/ 1560552 w 3024845"/>
                <a:gd name="connsiteY284" fmla="*/ 625972 h 1032158"/>
                <a:gd name="connsiteX285" fmla="*/ 1564606 w 3024845"/>
                <a:gd name="connsiteY285" fmla="*/ 628133 h 1032158"/>
                <a:gd name="connsiteX286" fmla="*/ 1574739 w 3024845"/>
                <a:gd name="connsiteY286" fmla="*/ 628133 h 1032158"/>
                <a:gd name="connsiteX287" fmla="*/ 1574739 w 3024845"/>
                <a:gd name="connsiteY287" fmla="*/ 658398 h 1032158"/>
                <a:gd name="connsiteX288" fmla="*/ 1582846 w 3024845"/>
                <a:gd name="connsiteY288" fmla="*/ 658398 h 1032158"/>
                <a:gd name="connsiteX289" fmla="*/ 1582846 w 3024845"/>
                <a:gd name="connsiteY289" fmla="*/ 675693 h 1032158"/>
                <a:gd name="connsiteX290" fmla="*/ 1592182 w 3024845"/>
                <a:gd name="connsiteY290" fmla="*/ 676598 h 1032158"/>
                <a:gd name="connsiteX291" fmla="*/ 1605140 w 3024845"/>
                <a:gd name="connsiteY291" fmla="*/ 676598 h 1032158"/>
                <a:gd name="connsiteX292" fmla="*/ 1605140 w 3024845"/>
                <a:gd name="connsiteY292" fmla="*/ 660560 h 1032158"/>
                <a:gd name="connsiteX293" fmla="*/ 1673096 w 3024845"/>
                <a:gd name="connsiteY293" fmla="*/ 660560 h 1032158"/>
                <a:gd name="connsiteX294" fmla="*/ 1673096 w 3024845"/>
                <a:gd name="connsiteY294" fmla="*/ 575307 h 1032158"/>
                <a:gd name="connsiteX295" fmla="*/ 1745104 w 3024845"/>
                <a:gd name="connsiteY295" fmla="*/ 575307 h 1032158"/>
                <a:gd name="connsiteX296" fmla="*/ 1745104 w 3024845"/>
                <a:gd name="connsiteY296" fmla="*/ 654075 h 1032158"/>
                <a:gd name="connsiteX297" fmla="*/ 1747008 w 3024845"/>
                <a:gd name="connsiteY297" fmla="*/ 654075 h 1032158"/>
                <a:gd name="connsiteX298" fmla="*/ 1748250 w 3024845"/>
                <a:gd name="connsiteY298" fmla="*/ 676598 h 1032158"/>
                <a:gd name="connsiteX299" fmla="*/ 1757926 w 3024845"/>
                <a:gd name="connsiteY299" fmla="*/ 676598 h 1032158"/>
                <a:gd name="connsiteX300" fmla="*/ 1759168 w 3024845"/>
                <a:gd name="connsiteY300" fmla="*/ 654075 h 1032158"/>
                <a:gd name="connsiteX301" fmla="*/ 1765248 w 3024845"/>
                <a:gd name="connsiteY301" fmla="*/ 654075 h 1032158"/>
                <a:gd name="connsiteX302" fmla="*/ 1766490 w 3024845"/>
                <a:gd name="connsiteY302" fmla="*/ 676598 h 1032158"/>
                <a:gd name="connsiteX303" fmla="*/ 1817112 w 3024845"/>
                <a:gd name="connsiteY303" fmla="*/ 676598 h 1032158"/>
                <a:gd name="connsiteX304" fmla="*/ 1817112 w 3024845"/>
                <a:gd name="connsiteY304" fmla="*/ 513570 h 1032158"/>
                <a:gd name="connsiteX305" fmla="*/ 2014439 w 3024845"/>
                <a:gd name="connsiteY305" fmla="*/ 513570 h 1032158"/>
                <a:gd name="connsiteX306" fmla="*/ 2014439 w 3024845"/>
                <a:gd name="connsiteY306" fmla="*/ 676598 h 1032158"/>
                <a:gd name="connsiteX307" fmla="*/ 2033136 w 3024845"/>
                <a:gd name="connsiteY307" fmla="*/ 676598 h 1032158"/>
                <a:gd name="connsiteX308" fmla="*/ 2033136 w 3024845"/>
                <a:gd name="connsiteY308" fmla="*/ 593905 h 1032158"/>
                <a:gd name="connsiteX309" fmla="*/ 2128256 w 3024845"/>
                <a:gd name="connsiteY309" fmla="*/ 593905 h 1032158"/>
                <a:gd name="connsiteX310" fmla="*/ 2146266 w 3024845"/>
                <a:gd name="connsiteY310" fmla="*/ 104983 h 1032158"/>
                <a:gd name="connsiteX311" fmla="*/ 2150320 w 3024845"/>
                <a:gd name="connsiteY311" fmla="*/ 33644 h 1032158"/>
                <a:gd name="connsiteX312" fmla="*/ 2180720 w 3024845"/>
                <a:gd name="connsiteY312" fmla="*/ 528692 h 1032158"/>
                <a:gd name="connsiteX313" fmla="*/ 2245574 w 3024845"/>
                <a:gd name="connsiteY313" fmla="*/ 528692 h 1032158"/>
                <a:gd name="connsiteX314" fmla="*/ 2245574 w 3024845"/>
                <a:gd name="connsiteY314" fmla="*/ 604354 h 1032158"/>
                <a:gd name="connsiteX315" fmla="*/ 2253681 w 3024845"/>
                <a:gd name="connsiteY315" fmla="*/ 604354 h 1032158"/>
                <a:gd name="connsiteX316" fmla="*/ 2255708 w 3024845"/>
                <a:gd name="connsiteY316" fmla="*/ 597869 h 1032158"/>
                <a:gd name="connsiteX317" fmla="*/ 2261788 w 3024845"/>
                <a:gd name="connsiteY317" fmla="*/ 597869 h 1032158"/>
                <a:gd name="connsiteX318" fmla="*/ 2263815 w 3024845"/>
                <a:gd name="connsiteY318" fmla="*/ 606516 h 1032158"/>
                <a:gd name="connsiteX319" fmla="*/ 2275975 w 3024845"/>
                <a:gd name="connsiteY319" fmla="*/ 606516 h 1032158"/>
                <a:gd name="connsiteX320" fmla="*/ 2275975 w 3024845"/>
                <a:gd name="connsiteY320" fmla="*/ 600030 h 1032158"/>
                <a:gd name="connsiteX321" fmla="*/ 2298268 w 3024845"/>
                <a:gd name="connsiteY321" fmla="*/ 600030 h 1032158"/>
                <a:gd name="connsiteX322" fmla="*/ 2298268 w 3024845"/>
                <a:gd name="connsiteY322" fmla="*/ 606516 h 1032158"/>
                <a:gd name="connsiteX323" fmla="*/ 2318535 w 3024845"/>
                <a:gd name="connsiteY323" fmla="*/ 606516 h 1032158"/>
                <a:gd name="connsiteX324" fmla="*/ 2318535 w 3024845"/>
                <a:gd name="connsiteY324" fmla="*/ 651913 h 1032158"/>
                <a:gd name="connsiteX325" fmla="*/ 2332722 w 3024845"/>
                <a:gd name="connsiteY325" fmla="*/ 651913 h 1032158"/>
                <a:gd name="connsiteX326" fmla="*/ 2332722 w 3024845"/>
                <a:gd name="connsiteY326" fmla="*/ 638942 h 1032158"/>
                <a:gd name="connsiteX327" fmla="*/ 2348936 w 3024845"/>
                <a:gd name="connsiteY327" fmla="*/ 638942 h 1032158"/>
                <a:gd name="connsiteX328" fmla="*/ 2348936 w 3024845"/>
                <a:gd name="connsiteY328" fmla="*/ 459515 h 1032158"/>
                <a:gd name="connsiteX329" fmla="*/ 2355016 w 3024845"/>
                <a:gd name="connsiteY329" fmla="*/ 453029 h 1032158"/>
                <a:gd name="connsiteX330" fmla="*/ 2427977 w 3024845"/>
                <a:gd name="connsiteY330" fmla="*/ 453029 h 1032158"/>
                <a:gd name="connsiteX331" fmla="*/ 2427977 w 3024845"/>
                <a:gd name="connsiteY331" fmla="*/ 461677 h 1032158"/>
                <a:gd name="connsiteX332" fmla="*/ 2438110 w 3024845"/>
                <a:gd name="connsiteY332" fmla="*/ 461677 h 1032158"/>
                <a:gd name="connsiteX333" fmla="*/ 2438110 w 3024845"/>
                <a:gd name="connsiteY333" fmla="*/ 576251 h 1032158"/>
                <a:gd name="connsiteX334" fmla="*/ 2460404 w 3024845"/>
                <a:gd name="connsiteY334" fmla="*/ 576251 h 1032158"/>
                <a:gd name="connsiteX335" fmla="*/ 2460404 w 3024845"/>
                <a:gd name="connsiteY335" fmla="*/ 509236 h 1032158"/>
                <a:gd name="connsiteX336" fmla="*/ 2486751 w 3024845"/>
                <a:gd name="connsiteY336" fmla="*/ 509236 h 1032158"/>
                <a:gd name="connsiteX337" fmla="*/ 2490804 w 3024845"/>
                <a:gd name="connsiteY337" fmla="*/ 504912 h 1032158"/>
                <a:gd name="connsiteX338" fmla="*/ 2498911 w 3024845"/>
                <a:gd name="connsiteY338" fmla="*/ 504912 h 1032158"/>
                <a:gd name="connsiteX339" fmla="*/ 2502964 w 3024845"/>
                <a:gd name="connsiteY339" fmla="*/ 509236 h 1032158"/>
                <a:gd name="connsiteX340" fmla="*/ 2525258 w 3024845"/>
                <a:gd name="connsiteY340" fmla="*/ 509236 h 1032158"/>
                <a:gd name="connsiteX341" fmla="*/ 2525258 w 3024845"/>
                <a:gd name="connsiteY341" fmla="*/ 392500 h 1032158"/>
                <a:gd name="connsiteX342" fmla="*/ 2582005 w 3024845"/>
                <a:gd name="connsiteY342" fmla="*/ 381691 h 1032158"/>
                <a:gd name="connsiteX343" fmla="*/ 2582005 w 3024845"/>
                <a:gd name="connsiteY343" fmla="*/ 382772 h 1032158"/>
                <a:gd name="connsiteX344" fmla="*/ 2582005 w 3024845"/>
                <a:gd name="connsiteY344" fmla="*/ 390338 h 1032158"/>
                <a:gd name="connsiteX345" fmla="*/ 2608352 w 3024845"/>
                <a:gd name="connsiteY345" fmla="*/ 390338 h 1032158"/>
                <a:gd name="connsiteX346" fmla="*/ 2608352 w 3024845"/>
                <a:gd name="connsiteY346" fmla="*/ 645428 h 1032158"/>
                <a:gd name="connsiteX347" fmla="*/ 2630646 w 3024845"/>
                <a:gd name="connsiteY347" fmla="*/ 645428 h 1032158"/>
                <a:gd name="connsiteX348" fmla="*/ 2630646 w 3024845"/>
                <a:gd name="connsiteY348" fmla="*/ 641104 h 1032158"/>
                <a:gd name="connsiteX349" fmla="*/ 2642806 w 3024845"/>
                <a:gd name="connsiteY349" fmla="*/ 641104 h 1032158"/>
                <a:gd name="connsiteX350" fmla="*/ 2642806 w 3024845"/>
                <a:gd name="connsiteY350" fmla="*/ 645428 h 1032158"/>
                <a:gd name="connsiteX351" fmla="*/ 2667126 w 3024845"/>
                <a:gd name="connsiteY351" fmla="*/ 645428 h 1032158"/>
                <a:gd name="connsiteX352" fmla="*/ 2667126 w 3024845"/>
                <a:gd name="connsiteY352" fmla="*/ 632457 h 1032158"/>
                <a:gd name="connsiteX353" fmla="*/ 2695500 w 3024845"/>
                <a:gd name="connsiteY353" fmla="*/ 632457 h 1032158"/>
                <a:gd name="connsiteX354" fmla="*/ 2707660 w 3024845"/>
                <a:gd name="connsiteY354" fmla="*/ 628133 h 1032158"/>
                <a:gd name="connsiteX355" fmla="*/ 2727927 w 3024845"/>
                <a:gd name="connsiteY355" fmla="*/ 632457 h 1032158"/>
                <a:gd name="connsiteX356" fmla="*/ 2727927 w 3024845"/>
                <a:gd name="connsiteY356" fmla="*/ 615163 h 1032158"/>
                <a:gd name="connsiteX357" fmla="*/ 2736034 w 3024845"/>
                <a:gd name="connsiteY357" fmla="*/ 615163 h 1032158"/>
                <a:gd name="connsiteX358" fmla="*/ 2736034 w 3024845"/>
                <a:gd name="connsiteY358" fmla="*/ 602192 h 1032158"/>
                <a:gd name="connsiteX359" fmla="*/ 2792781 w 3024845"/>
                <a:gd name="connsiteY359" fmla="*/ 602192 h 1032158"/>
                <a:gd name="connsiteX360" fmla="*/ 2792781 w 3024845"/>
                <a:gd name="connsiteY360" fmla="*/ 571927 h 1032158"/>
                <a:gd name="connsiteX361" fmla="*/ 2811021 w 3024845"/>
                <a:gd name="connsiteY361" fmla="*/ 571927 h 1032158"/>
                <a:gd name="connsiteX362" fmla="*/ 2811021 w 3024845"/>
                <a:gd name="connsiteY362" fmla="*/ 565442 h 1032158"/>
                <a:gd name="connsiteX363" fmla="*/ 2823181 w 3024845"/>
                <a:gd name="connsiteY363" fmla="*/ 565442 h 1032158"/>
                <a:gd name="connsiteX364" fmla="*/ 2823181 w 3024845"/>
                <a:gd name="connsiteY364" fmla="*/ 571927 h 1032158"/>
                <a:gd name="connsiteX365" fmla="*/ 2839395 w 3024845"/>
                <a:gd name="connsiteY365" fmla="*/ 571927 h 1032158"/>
                <a:gd name="connsiteX366" fmla="*/ 2839395 w 3024845"/>
                <a:gd name="connsiteY366" fmla="*/ 621648 h 1032158"/>
                <a:gd name="connsiteX367" fmla="*/ 2871822 w 3024845"/>
                <a:gd name="connsiteY367" fmla="*/ 621648 h 1032158"/>
                <a:gd name="connsiteX368" fmla="*/ 2871822 w 3024845"/>
                <a:gd name="connsiteY368" fmla="*/ 595707 h 1032158"/>
                <a:gd name="connsiteX369" fmla="*/ 2910329 w 3024845"/>
                <a:gd name="connsiteY369" fmla="*/ 595707 h 1032158"/>
                <a:gd name="connsiteX370" fmla="*/ 2910329 w 3024845"/>
                <a:gd name="connsiteY370" fmla="*/ 565442 h 1032158"/>
                <a:gd name="connsiteX371" fmla="*/ 2958970 w 3024845"/>
                <a:gd name="connsiteY371" fmla="*/ 565442 h 1032158"/>
                <a:gd name="connsiteX372" fmla="*/ 2958970 w 3024845"/>
                <a:gd name="connsiteY372" fmla="*/ 676598 h 1032158"/>
                <a:gd name="connsiteX373" fmla="*/ 2958970 w 3024845"/>
                <a:gd name="connsiteY373" fmla="*/ 690377 h 1032158"/>
                <a:gd name="connsiteX374" fmla="*/ 3024845 w 3024845"/>
                <a:gd name="connsiteY374" fmla="*/ 690377 h 1032158"/>
                <a:gd name="connsiteX375" fmla="*/ 3024845 w 3024845"/>
                <a:gd name="connsiteY375" fmla="*/ 1032158 h 1032158"/>
                <a:gd name="connsiteX376" fmla="*/ 2054 w 3024845"/>
                <a:gd name="connsiteY376" fmla="*/ 1029825 h 1032158"/>
                <a:gd name="connsiteX377" fmla="*/ 0 w 3024845"/>
                <a:gd name="connsiteY377" fmla="*/ 595707 h 1032158"/>
                <a:gd name="connsiteX378" fmla="*/ 20267 w 3024845"/>
                <a:gd name="connsiteY378" fmla="*/ 595707 h 1032158"/>
                <a:gd name="connsiteX379" fmla="*/ 20774 w 3024845"/>
                <a:gd name="connsiteY379" fmla="*/ 594626 h 1032158"/>
                <a:gd name="connsiteX380" fmla="*/ 24320 w 3024845"/>
                <a:gd name="connsiteY380" fmla="*/ 587060 h 1032158"/>
                <a:gd name="connsiteX381" fmla="*/ 26094 w 3024845"/>
                <a:gd name="connsiteY381" fmla="*/ 587330 h 1032158"/>
                <a:gd name="connsiteX382" fmla="*/ 38507 w 3024845"/>
                <a:gd name="connsiteY382" fmla="*/ 589221 h 1032158"/>
                <a:gd name="connsiteX383" fmla="*/ 39014 w 3024845"/>
                <a:gd name="connsiteY383" fmla="*/ 590573 h 1032158"/>
                <a:gd name="connsiteX384" fmla="*/ 42560 w 3024845"/>
                <a:gd name="connsiteY384" fmla="*/ 600030 h 1032158"/>
                <a:gd name="connsiteX385" fmla="*/ 68907 w 3024845"/>
                <a:gd name="connsiteY385" fmla="*/ 602192 h 1032158"/>
                <a:gd name="connsiteX386" fmla="*/ 68907 w 3024845"/>
                <a:gd name="connsiteY386" fmla="*/ 478971 h 1032158"/>
                <a:gd name="connsiteX387" fmla="*/ 70934 w 3024845"/>
                <a:gd name="connsiteY387" fmla="*/ 478971 h 1032158"/>
                <a:gd name="connsiteX388" fmla="*/ 85121 w 3024845"/>
                <a:gd name="connsiteY388" fmla="*/ 478971 h 1032158"/>
                <a:gd name="connsiteX389" fmla="*/ 85121 w 3024845"/>
                <a:gd name="connsiteY389" fmla="*/ 342779 h 1032158"/>
                <a:gd name="connsiteX390" fmla="*/ 86894 w 3024845"/>
                <a:gd name="connsiteY390" fmla="*/ 342779 h 1032158"/>
                <a:gd name="connsiteX391" fmla="*/ 99308 w 3024845"/>
                <a:gd name="connsiteY391" fmla="*/ 342779 h 1032158"/>
                <a:gd name="connsiteX392" fmla="*/ 99308 w 3024845"/>
                <a:gd name="connsiteY392" fmla="*/ 228205 h 1032158"/>
                <a:gd name="connsiteX393" fmla="*/ 103361 w 3024845"/>
                <a:gd name="connsiteY393" fmla="*/ 200101 h 1032158"/>
                <a:gd name="connsiteX394" fmla="*/ 105388 w 3024845"/>
                <a:gd name="connsiteY394" fmla="*/ 200101 h 1032158"/>
                <a:gd name="connsiteX395" fmla="*/ 119575 w 3024845"/>
                <a:gd name="connsiteY395" fmla="*/ 200101 h 1032158"/>
                <a:gd name="connsiteX0" fmla="*/ 119575 w 3024845"/>
                <a:gd name="connsiteY0" fmla="*/ 95357 h 927414"/>
                <a:gd name="connsiteX1" fmla="*/ 200642 w 3024845"/>
                <a:gd name="connsiteY1" fmla="*/ 93196 h 927414"/>
                <a:gd name="connsiteX2" fmla="*/ 202669 w 3024845"/>
                <a:gd name="connsiteY2" fmla="*/ 93196 h 927414"/>
                <a:gd name="connsiteX3" fmla="*/ 216856 w 3024845"/>
                <a:gd name="connsiteY3" fmla="*/ 93196 h 927414"/>
                <a:gd name="connsiteX4" fmla="*/ 216856 w 3024845"/>
                <a:gd name="connsiteY4" fmla="*/ 116975 h 927414"/>
                <a:gd name="connsiteX5" fmla="*/ 217363 w 3024845"/>
                <a:gd name="connsiteY5" fmla="*/ 117786 h 927414"/>
                <a:gd name="connsiteX6" fmla="*/ 220909 w 3024845"/>
                <a:gd name="connsiteY6" fmla="*/ 123461 h 927414"/>
                <a:gd name="connsiteX7" fmla="*/ 220909 w 3024845"/>
                <a:gd name="connsiteY7" fmla="*/ 238035 h 927414"/>
                <a:gd name="connsiteX8" fmla="*/ 223189 w 3024845"/>
                <a:gd name="connsiteY8" fmla="*/ 238035 h 927414"/>
                <a:gd name="connsiteX9" fmla="*/ 239150 w 3024845"/>
                <a:gd name="connsiteY9" fmla="*/ 238035 h 927414"/>
                <a:gd name="connsiteX10" fmla="*/ 239150 w 3024845"/>
                <a:gd name="connsiteY10" fmla="*/ 378550 h 927414"/>
                <a:gd name="connsiteX11" fmla="*/ 240670 w 3024845"/>
                <a:gd name="connsiteY11" fmla="*/ 378280 h 927414"/>
                <a:gd name="connsiteX12" fmla="*/ 251310 w 3024845"/>
                <a:gd name="connsiteY12" fmla="*/ 376389 h 927414"/>
                <a:gd name="connsiteX13" fmla="*/ 249283 w 3024845"/>
                <a:gd name="connsiteY13" fmla="*/ 465021 h 927414"/>
                <a:gd name="connsiteX14" fmla="*/ 250803 w 3024845"/>
                <a:gd name="connsiteY14" fmla="*/ 465292 h 927414"/>
                <a:gd name="connsiteX15" fmla="*/ 261443 w 3024845"/>
                <a:gd name="connsiteY15" fmla="*/ 467183 h 927414"/>
                <a:gd name="connsiteX16" fmla="*/ 261696 w 3024845"/>
                <a:gd name="connsiteY16" fmla="*/ 467994 h 927414"/>
                <a:gd name="connsiteX17" fmla="*/ 263470 w 3024845"/>
                <a:gd name="connsiteY17" fmla="*/ 473669 h 927414"/>
                <a:gd name="connsiteX18" fmla="*/ 264230 w 3024845"/>
                <a:gd name="connsiteY18" fmla="*/ 471237 h 927414"/>
                <a:gd name="connsiteX19" fmla="*/ 269550 w 3024845"/>
                <a:gd name="connsiteY19" fmla="*/ 454213 h 927414"/>
                <a:gd name="connsiteX20" fmla="*/ 271323 w 3024845"/>
                <a:gd name="connsiteY20" fmla="*/ 454213 h 927414"/>
                <a:gd name="connsiteX21" fmla="*/ 283737 w 3024845"/>
                <a:gd name="connsiteY21" fmla="*/ 454213 h 927414"/>
                <a:gd name="connsiteX22" fmla="*/ 283737 w 3024845"/>
                <a:gd name="connsiteY22" fmla="*/ 486639 h 927414"/>
                <a:gd name="connsiteX23" fmla="*/ 284750 w 3024845"/>
                <a:gd name="connsiteY23" fmla="*/ 487180 h 927414"/>
                <a:gd name="connsiteX24" fmla="*/ 291844 w 3024845"/>
                <a:gd name="connsiteY24" fmla="*/ 490963 h 927414"/>
                <a:gd name="connsiteX25" fmla="*/ 291844 w 3024845"/>
                <a:gd name="connsiteY25" fmla="*/ 492314 h 927414"/>
                <a:gd name="connsiteX26" fmla="*/ 291844 w 3024845"/>
                <a:gd name="connsiteY26" fmla="*/ 501772 h 927414"/>
                <a:gd name="connsiteX27" fmla="*/ 336431 w 3024845"/>
                <a:gd name="connsiteY27" fmla="*/ 501772 h 927414"/>
                <a:gd name="connsiteX28" fmla="*/ 336431 w 3024845"/>
                <a:gd name="connsiteY28" fmla="*/ 502853 h 927414"/>
                <a:gd name="connsiteX29" fmla="*/ 336431 w 3024845"/>
                <a:gd name="connsiteY29" fmla="*/ 510419 h 927414"/>
                <a:gd name="connsiteX30" fmla="*/ 338457 w 3024845"/>
                <a:gd name="connsiteY30" fmla="*/ 510419 h 927414"/>
                <a:gd name="connsiteX31" fmla="*/ 352644 w 3024845"/>
                <a:gd name="connsiteY31" fmla="*/ 510419 h 927414"/>
                <a:gd name="connsiteX32" fmla="*/ 352644 w 3024845"/>
                <a:gd name="connsiteY32" fmla="*/ 480154 h 927414"/>
                <a:gd name="connsiteX33" fmla="*/ 397231 w 3024845"/>
                <a:gd name="connsiteY33" fmla="*/ 480154 h 927414"/>
                <a:gd name="connsiteX34" fmla="*/ 397231 w 3024845"/>
                <a:gd name="connsiteY34" fmla="*/ 478803 h 927414"/>
                <a:gd name="connsiteX35" fmla="*/ 397231 w 3024845"/>
                <a:gd name="connsiteY35" fmla="*/ 469345 h 927414"/>
                <a:gd name="connsiteX36" fmla="*/ 398245 w 3024845"/>
                <a:gd name="connsiteY36" fmla="*/ 469345 h 927414"/>
                <a:gd name="connsiteX37" fmla="*/ 405338 w 3024845"/>
                <a:gd name="connsiteY37" fmla="*/ 469345 h 927414"/>
                <a:gd name="connsiteX38" fmla="*/ 405338 w 3024845"/>
                <a:gd name="connsiteY38" fmla="*/ 467454 h 927414"/>
                <a:gd name="connsiteX39" fmla="*/ 405338 w 3024845"/>
                <a:gd name="connsiteY39" fmla="*/ 454213 h 927414"/>
                <a:gd name="connsiteX40" fmla="*/ 406098 w 3024845"/>
                <a:gd name="connsiteY40" fmla="*/ 454213 h 927414"/>
                <a:gd name="connsiteX41" fmla="*/ 411418 w 3024845"/>
                <a:gd name="connsiteY41" fmla="*/ 454213 h 927414"/>
                <a:gd name="connsiteX42" fmla="*/ 411418 w 3024845"/>
                <a:gd name="connsiteY42" fmla="*/ 453132 h 927414"/>
                <a:gd name="connsiteX43" fmla="*/ 411418 w 3024845"/>
                <a:gd name="connsiteY43" fmla="*/ 445565 h 927414"/>
                <a:gd name="connsiteX44" fmla="*/ 413445 w 3024845"/>
                <a:gd name="connsiteY44" fmla="*/ 445565 h 927414"/>
                <a:gd name="connsiteX45" fmla="*/ 427632 w 3024845"/>
                <a:gd name="connsiteY45" fmla="*/ 445565 h 927414"/>
                <a:gd name="connsiteX46" fmla="*/ 427632 w 3024845"/>
                <a:gd name="connsiteY46" fmla="*/ 446646 h 927414"/>
                <a:gd name="connsiteX47" fmla="*/ 427632 w 3024845"/>
                <a:gd name="connsiteY47" fmla="*/ 454213 h 927414"/>
                <a:gd name="connsiteX48" fmla="*/ 449925 w 3024845"/>
                <a:gd name="connsiteY48" fmla="*/ 454213 h 927414"/>
                <a:gd name="connsiteX49" fmla="*/ 449925 w 3024845"/>
                <a:gd name="connsiteY49" fmla="*/ 452321 h 927414"/>
                <a:gd name="connsiteX50" fmla="*/ 449925 w 3024845"/>
                <a:gd name="connsiteY50" fmla="*/ 439080 h 927414"/>
                <a:gd name="connsiteX51" fmla="*/ 451699 w 3024845"/>
                <a:gd name="connsiteY51" fmla="*/ 439080 h 927414"/>
                <a:gd name="connsiteX52" fmla="*/ 464112 w 3024845"/>
                <a:gd name="connsiteY52" fmla="*/ 439080 h 927414"/>
                <a:gd name="connsiteX53" fmla="*/ 464112 w 3024845"/>
                <a:gd name="connsiteY53" fmla="*/ 462860 h 927414"/>
                <a:gd name="connsiteX54" fmla="*/ 465126 w 3024845"/>
                <a:gd name="connsiteY54" fmla="*/ 462860 h 927414"/>
                <a:gd name="connsiteX55" fmla="*/ 472219 w 3024845"/>
                <a:gd name="connsiteY55" fmla="*/ 462860 h 927414"/>
                <a:gd name="connsiteX56" fmla="*/ 472219 w 3024845"/>
                <a:gd name="connsiteY56" fmla="*/ 461779 h 927414"/>
                <a:gd name="connsiteX57" fmla="*/ 472219 w 3024845"/>
                <a:gd name="connsiteY57" fmla="*/ 454213 h 927414"/>
                <a:gd name="connsiteX58" fmla="*/ 473992 w 3024845"/>
                <a:gd name="connsiteY58" fmla="*/ 454213 h 927414"/>
                <a:gd name="connsiteX59" fmla="*/ 486406 w 3024845"/>
                <a:gd name="connsiteY59" fmla="*/ 454213 h 927414"/>
                <a:gd name="connsiteX60" fmla="*/ 486406 w 3024845"/>
                <a:gd name="connsiteY60" fmla="*/ 480154 h 927414"/>
                <a:gd name="connsiteX61" fmla="*/ 488433 w 3024845"/>
                <a:gd name="connsiteY61" fmla="*/ 480154 h 927414"/>
                <a:gd name="connsiteX62" fmla="*/ 502619 w 3024845"/>
                <a:gd name="connsiteY62" fmla="*/ 480154 h 927414"/>
                <a:gd name="connsiteX63" fmla="*/ 502619 w 3024845"/>
                <a:gd name="connsiteY63" fmla="*/ 481775 h 927414"/>
                <a:gd name="connsiteX64" fmla="*/ 502619 w 3024845"/>
                <a:gd name="connsiteY64" fmla="*/ 493125 h 927414"/>
                <a:gd name="connsiteX65" fmla="*/ 503379 w 3024845"/>
                <a:gd name="connsiteY65" fmla="*/ 493125 h 927414"/>
                <a:gd name="connsiteX66" fmla="*/ 508700 w 3024845"/>
                <a:gd name="connsiteY66" fmla="*/ 493125 h 927414"/>
                <a:gd name="connsiteX67" fmla="*/ 508700 w 3024845"/>
                <a:gd name="connsiteY67" fmla="*/ 492314 h 927414"/>
                <a:gd name="connsiteX68" fmla="*/ 508700 w 3024845"/>
                <a:gd name="connsiteY68" fmla="*/ 486639 h 927414"/>
                <a:gd name="connsiteX69" fmla="*/ 539100 w 3024845"/>
                <a:gd name="connsiteY69" fmla="*/ 486639 h 927414"/>
                <a:gd name="connsiteX70" fmla="*/ 539100 w 3024845"/>
                <a:gd name="connsiteY70" fmla="*/ 510419 h 927414"/>
                <a:gd name="connsiteX71" fmla="*/ 540113 w 3024845"/>
                <a:gd name="connsiteY71" fmla="*/ 510419 h 927414"/>
                <a:gd name="connsiteX72" fmla="*/ 547207 w 3024845"/>
                <a:gd name="connsiteY72" fmla="*/ 510419 h 927414"/>
                <a:gd name="connsiteX73" fmla="*/ 547207 w 3024845"/>
                <a:gd name="connsiteY73" fmla="*/ 511500 h 927414"/>
                <a:gd name="connsiteX74" fmla="*/ 547207 w 3024845"/>
                <a:gd name="connsiteY74" fmla="*/ 519066 h 927414"/>
                <a:gd name="connsiteX75" fmla="*/ 547967 w 3024845"/>
                <a:gd name="connsiteY75" fmla="*/ 519066 h 927414"/>
                <a:gd name="connsiteX76" fmla="*/ 553287 w 3024845"/>
                <a:gd name="connsiteY76" fmla="*/ 519066 h 927414"/>
                <a:gd name="connsiteX77" fmla="*/ 553287 w 3024845"/>
                <a:gd name="connsiteY77" fmla="*/ 516904 h 927414"/>
                <a:gd name="connsiteX78" fmla="*/ 553287 w 3024845"/>
                <a:gd name="connsiteY78" fmla="*/ 501772 h 927414"/>
                <a:gd name="connsiteX79" fmla="*/ 554300 w 3024845"/>
                <a:gd name="connsiteY79" fmla="*/ 501772 h 927414"/>
                <a:gd name="connsiteX80" fmla="*/ 561394 w 3024845"/>
                <a:gd name="connsiteY80" fmla="*/ 501772 h 927414"/>
                <a:gd name="connsiteX81" fmla="*/ 561394 w 3024845"/>
                <a:gd name="connsiteY81" fmla="*/ 502853 h 927414"/>
                <a:gd name="connsiteX82" fmla="*/ 561394 w 3024845"/>
                <a:gd name="connsiteY82" fmla="*/ 510419 h 927414"/>
                <a:gd name="connsiteX83" fmla="*/ 566714 w 3024845"/>
                <a:gd name="connsiteY83" fmla="*/ 508426 h 927414"/>
                <a:gd name="connsiteX84" fmla="*/ 567474 w 3024845"/>
                <a:gd name="connsiteY84" fmla="*/ 507446 h 927414"/>
                <a:gd name="connsiteX85" fmla="*/ 567474 w 3024845"/>
                <a:gd name="connsiteY85" fmla="*/ 501772 h 927414"/>
                <a:gd name="connsiteX86" fmla="*/ 605981 w 3024845"/>
                <a:gd name="connsiteY86" fmla="*/ 501772 h 927414"/>
                <a:gd name="connsiteX87" fmla="*/ 605981 w 3024845"/>
                <a:gd name="connsiteY87" fmla="*/ 525551 h 927414"/>
                <a:gd name="connsiteX88" fmla="*/ 608007 w 3024845"/>
                <a:gd name="connsiteY88" fmla="*/ 525551 h 927414"/>
                <a:gd name="connsiteX89" fmla="*/ 622194 w 3024845"/>
                <a:gd name="connsiteY89" fmla="*/ 525551 h 927414"/>
                <a:gd name="connsiteX90" fmla="*/ 622194 w 3024845"/>
                <a:gd name="connsiteY90" fmla="*/ 526632 h 927414"/>
                <a:gd name="connsiteX91" fmla="*/ 622194 w 3024845"/>
                <a:gd name="connsiteY91" fmla="*/ 534198 h 927414"/>
                <a:gd name="connsiteX92" fmla="*/ 623968 w 3024845"/>
                <a:gd name="connsiteY92" fmla="*/ 534198 h 927414"/>
                <a:gd name="connsiteX93" fmla="*/ 636381 w 3024845"/>
                <a:gd name="connsiteY93" fmla="*/ 534198 h 927414"/>
                <a:gd name="connsiteX94" fmla="*/ 636381 w 3024845"/>
                <a:gd name="connsiteY94" fmla="*/ 510419 h 927414"/>
                <a:gd name="connsiteX95" fmla="*/ 637394 w 3024845"/>
                <a:gd name="connsiteY95" fmla="*/ 510419 h 927414"/>
                <a:gd name="connsiteX96" fmla="*/ 644488 w 3024845"/>
                <a:gd name="connsiteY96" fmla="*/ 510419 h 927414"/>
                <a:gd name="connsiteX97" fmla="*/ 644488 w 3024845"/>
                <a:gd name="connsiteY97" fmla="*/ 477992 h 927414"/>
                <a:gd name="connsiteX98" fmla="*/ 645501 w 3024845"/>
                <a:gd name="connsiteY98" fmla="*/ 477992 h 927414"/>
                <a:gd name="connsiteX99" fmla="*/ 652595 w 3024845"/>
                <a:gd name="connsiteY99" fmla="*/ 477992 h 927414"/>
                <a:gd name="connsiteX100" fmla="*/ 652595 w 3024845"/>
                <a:gd name="connsiteY100" fmla="*/ 476101 h 927414"/>
                <a:gd name="connsiteX101" fmla="*/ 652595 w 3024845"/>
                <a:gd name="connsiteY101" fmla="*/ 462860 h 927414"/>
                <a:gd name="connsiteX102" fmla="*/ 651328 w 3024845"/>
                <a:gd name="connsiteY102" fmla="*/ 461238 h 927414"/>
                <a:gd name="connsiteX103" fmla="*/ 656648 w 3024845"/>
                <a:gd name="connsiteY103" fmla="*/ 449889 h 927414"/>
                <a:gd name="connsiteX104" fmla="*/ 664755 w 3024845"/>
                <a:gd name="connsiteY104" fmla="*/ 477992 h 927414"/>
                <a:gd name="connsiteX105" fmla="*/ 665515 w 3024845"/>
                <a:gd name="connsiteY105" fmla="*/ 477992 h 927414"/>
                <a:gd name="connsiteX106" fmla="*/ 670835 w 3024845"/>
                <a:gd name="connsiteY106" fmla="*/ 477992 h 927414"/>
                <a:gd name="connsiteX107" fmla="*/ 670835 w 3024845"/>
                <a:gd name="connsiteY107" fmla="*/ 372065 h 927414"/>
                <a:gd name="connsiteX108" fmla="*/ 672355 w 3024845"/>
                <a:gd name="connsiteY108" fmla="*/ 372065 h 927414"/>
                <a:gd name="connsiteX109" fmla="*/ 682995 w 3024845"/>
                <a:gd name="connsiteY109" fmla="*/ 372065 h 927414"/>
                <a:gd name="connsiteX110" fmla="*/ 682995 w 3024845"/>
                <a:gd name="connsiteY110" fmla="*/ 324506 h 927414"/>
                <a:gd name="connsiteX111" fmla="*/ 709342 w 3024845"/>
                <a:gd name="connsiteY111" fmla="*/ 324506 h 927414"/>
                <a:gd name="connsiteX112" fmla="*/ 709342 w 3024845"/>
                <a:gd name="connsiteY112" fmla="*/ 302888 h 927414"/>
                <a:gd name="connsiteX113" fmla="*/ 743796 w 3024845"/>
                <a:gd name="connsiteY113" fmla="*/ 302888 h 927414"/>
                <a:gd name="connsiteX114" fmla="*/ 743796 w 3024845"/>
                <a:gd name="connsiteY114" fmla="*/ 305320 h 927414"/>
                <a:gd name="connsiteX115" fmla="*/ 743796 w 3024845"/>
                <a:gd name="connsiteY115" fmla="*/ 322344 h 927414"/>
                <a:gd name="connsiteX116" fmla="*/ 746076 w 3024845"/>
                <a:gd name="connsiteY116" fmla="*/ 322344 h 927414"/>
                <a:gd name="connsiteX117" fmla="*/ 762036 w 3024845"/>
                <a:gd name="connsiteY117" fmla="*/ 322344 h 927414"/>
                <a:gd name="connsiteX118" fmla="*/ 762036 w 3024845"/>
                <a:gd name="connsiteY118" fmla="*/ 369903 h 927414"/>
                <a:gd name="connsiteX119" fmla="*/ 763049 w 3024845"/>
                <a:gd name="connsiteY119" fmla="*/ 369903 h 927414"/>
                <a:gd name="connsiteX120" fmla="*/ 770143 w 3024845"/>
                <a:gd name="connsiteY120" fmla="*/ 369903 h 927414"/>
                <a:gd name="connsiteX121" fmla="*/ 784330 w 3024845"/>
                <a:gd name="connsiteY121" fmla="*/ 374227 h 927414"/>
                <a:gd name="connsiteX122" fmla="*/ 784330 w 3024845"/>
                <a:gd name="connsiteY122" fmla="*/ 413139 h 927414"/>
                <a:gd name="connsiteX123" fmla="*/ 785343 w 3024845"/>
                <a:gd name="connsiteY123" fmla="*/ 413139 h 927414"/>
                <a:gd name="connsiteX124" fmla="*/ 792436 w 3024845"/>
                <a:gd name="connsiteY124" fmla="*/ 413139 h 927414"/>
                <a:gd name="connsiteX125" fmla="*/ 792436 w 3024845"/>
                <a:gd name="connsiteY125" fmla="*/ 414760 h 927414"/>
                <a:gd name="connsiteX126" fmla="*/ 792436 w 3024845"/>
                <a:gd name="connsiteY126" fmla="*/ 426109 h 927414"/>
                <a:gd name="connsiteX127" fmla="*/ 794463 w 3024845"/>
                <a:gd name="connsiteY127" fmla="*/ 426109 h 927414"/>
                <a:gd name="connsiteX128" fmla="*/ 808650 w 3024845"/>
                <a:gd name="connsiteY128" fmla="*/ 426109 h 927414"/>
                <a:gd name="connsiteX129" fmla="*/ 814730 w 3024845"/>
                <a:gd name="connsiteY129" fmla="*/ 432595 h 927414"/>
                <a:gd name="connsiteX130" fmla="*/ 814730 w 3024845"/>
                <a:gd name="connsiteY130" fmla="*/ 454213 h 927414"/>
                <a:gd name="connsiteX131" fmla="*/ 817010 w 3024845"/>
                <a:gd name="connsiteY131" fmla="*/ 454213 h 927414"/>
                <a:gd name="connsiteX132" fmla="*/ 832970 w 3024845"/>
                <a:gd name="connsiteY132" fmla="*/ 454213 h 927414"/>
                <a:gd name="connsiteX133" fmla="*/ 832970 w 3024845"/>
                <a:gd name="connsiteY133" fmla="*/ 455293 h 927414"/>
                <a:gd name="connsiteX134" fmla="*/ 832970 w 3024845"/>
                <a:gd name="connsiteY134" fmla="*/ 462860 h 927414"/>
                <a:gd name="connsiteX135" fmla="*/ 834237 w 3024845"/>
                <a:gd name="connsiteY135" fmla="*/ 462860 h 927414"/>
                <a:gd name="connsiteX136" fmla="*/ 843104 w 3024845"/>
                <a:gd name="connsiteY136" fmla="*/ 462860 h 927414"/>
                <a:gd name="connsiteX137" fmla="*/ 843104 w 3024845"/>
                <a:gd name="connsiteY137" fmla="*/ 465021 h 927414"/>
                <a:gd name="connsiteX138" fmla="*/ 843104 w 3024845"/>
                <a:gd name="connsiteY138" fmla="*/ 480154 h 927414"/>
                <a:gd name="connsiteX139" fmla="*/ 847157 w 3024845"/>
                <a:gd name="connsiteY139" fmla="*/ 478262 h 927414"/>
                <a:gd name="connsiteX140" fmla="*/ 847157 w 3024845"/>
                <a:gd name="connsiteY140" fmla="*/ 465021 h 927414"/>
                <a:gd name="connsiteX141" fmla="*/ 848170 w 3024845"/>
                <a:gd name="connsiteY141" fmla="*/ 465021 h 927414"/>
                <a:gd name="connsiteX142" fmla="*/ 855264 w 3024845"/>
                <a:gd name="connsiteY142" fmla="*/ 465021 h 927414"/>
                <a:gd name="connsiteX143" fmla="*/ 855264 w 3024845"/>
                <a:gd name="connsiteY143" fmla="*/ 466643 h 927414"/>
                <a:gd name="connsiteX144" fmla="*/ 855264 w 3024845"/>
                <a:gd name="connsiteY144" fmla="*/ 477992 h 927414"/>
                <a:gd name="connsiteX145" fmla="*/ 856024 w 3024845"/>
                <a:gd name="connsiteY145" fmla="*/ 477992 h 927414"/>
                <a:gd name="connsiteX146" fmla="*/ 861344 w 3024845"/>
                <a:gd name="connsiteY146" fmla="*/ 477992 h 927414"/>
                <a:gd name="connsiteX147" fmla="*/ 909984 w 3024845"/>
                <a:gd name="connsiteY147" fmla="*/ 473669 h 927414"/>
                <a:gd name="connsiteX148" fmla="*/ 909984 w 3024845"/>
                <a:gd name="connsiteY148" fmla="*/ 475020 h 927414"/>
                <a:gd name="connsiteX149" fmla="*/ 909984 w 3024845"/>
                <a:gd name="connsiteY149" fmla="*/ 484477 h 927414"/>
                <a:gd name="connsiteX150" fmla="*/ 910744 w 3024845"/>
                <a:gd name="connsiteY150" fmla="*/ 484477 h 927414"/>
                <a:gd name="connsiteX151" fmla="*/ 916065 w 3024845"/>
                <a:gd name="connsiteY151" fmla="*/ 484477 h 927414"/>
                <a:gd name="connsiteX152" fmla="*/ 916065 w 3024845"/>
                <a:gd name="connsiteY152" fmla="*/ 486639 h 927414"/>
                <a:gd name="connsiteX153" fmla="*/ 916065 w 3024845"/>
                <a:gd name="connsiteY153" fmla="*/ 501772 h 927414"/>
                <a:gd name="connsiteX154" fmla="*/ 918091 w 3024845"/>
                <a:gd name="connsiteY154" fmla="*/ 500421 h 927414"/>
                <a:gd name="connsiteX155" fmla="*/ 932278 w 3024845"/>
                <a:gd name="connsiteY155" fmla="*/ 490963 h 927414"/>
                <a:gd name="connsiteX156" fmla="*/ 938358 w 3024845"/>
                <a:gd name="connsiteY156" fmla="*/ 449889 h 927414"/>
                <a:gd name="connsiteX157" fmla="*/ 939118 w 3024845"/>
                <a:gd name="connsiteY157" fmla="*/ 449619 h 927414"/>
                <a:gd name="connsiteX158" fmla="*/ 944438 w 3024845"/>
                <a:gd name="connsiteY158" fmla="*/ 447727 h 927414"/>
                <a:gd name="connsiteX159" fmla="*/ 946465 w 3024845"/>
                <a:gd name="connsiteY159" fmla="*/ 378550 h 927414"/>
                <a:gd name="connsiteX160" fmla="*/ 948492 w 3024845"/>
                <a:gd name="connsiteY160" fmla="*/ 447727 h 927414"/>
                <a:gd name="connsiteX161" fmla="*/ 949252 w 3024845"/>
                <a:gd name="connsiteY161" fmla="*/ 447997 h 927414"/>
                <a:gd name="connsiteX162" fmla="*/ 954572 w 3024845"/>
                <a:gd name="connsiteY162" fmla="*/ 449889 h 927414"/>
                <a:gd name="connsiteX163" fmla="*/ 954572 w 3024845"/>
                <a:gd name="connsiteY163" fmla="*/ 363418 h 927414"/>
                <a:gd name="connsiteX164" fmla="*/ 958625 w 3024845"/>
                <a:gd name="connsiteY164" fmla="*/ 330991 h 927414"/>
                <a:gd name="connsiteX165" fmla="*/ 997132 w 3024845"/>
                <a:gd name="connsiteY165" fmla="*/ 330991 h 927414"/>
                <a:gd name="connsiteX166" fmla="*/ 997132 w 3024845"/>
                <a:gd name="connsiteY166" fmla="*/ 363418 h 927414"/>
                <a:gd name="connsiteX167" fmla="*/ 997892 w 3024845"/>
                <a:gd name="connsiteY167" fmla="*/ 363418 h 927414"/>
                <a:gd name="connsiteX168" fmla="*/ 1003212 w 3024845"/>
                <a:gd name="connsiteY168" fmla="*/ 363418 h 927414"/>
                <a:gd name="connsiteX169" fmla="*/ 1003212 w 3024845"/>
                <a:gd name="connsiteY169" fmla="*/ 281270 h 927414"/>
                <a:gd name="connsiteX170" fmla="*/ 1004986 w 3024845"/>
                <a:gd name="connsiteY170" fmla="*/ 281270 h 927414"/>
                <a:gd name="connsiteX171" fmla="*/ 1017399 w 3024845"/>
                <a:gd name="connsiteY171" fmla="*/ 281270 h 927414"/>
                <a:gd name="connsiteX172" fmla="*/ 1017399 w 3024845"/>
                <a:gd name="connsiteY172" fmla="*/ 279379 h 927414"/>
                <a:gd name="connsiteX173" fmla="*/ 1017399 w 3024845"/>
                <a:gd name="connsiteY173" fmla="*/ 266138 h 927414"/>
                <a:gd name="connsiteX174" fmla="*/ 1039693 w 3024845"/>
                <a:gd name="connsiteY174" fmla="*/ 266138 h 927414"/>
                <a:gd name="connsiteX175" fmla="*/ 1039693 w 3024845"/>
                <a:gd name="connsiteY175" fmla="*/ 265057 h 927414"/>
                <a:gd name="connsiteX176" fmla="*/ 1039693 w 3024845"/>
                <a:gd name="connsiteY176" fmla="*/ 257491 h 927414"/>
                <a:gd name="connsiteX177" fmla="*/ 1041466 w 3024845"/>
                <a:gd name="connsiteY177" fmla="*/ 257491 h 927414"/>
                <a:gd name="connsiteX178" fmla="*/ 1053880 w 3024845"/>
                <a:gd name="connsiteY178" fmla="*/ 257491 h 927414"/>
                <a:gd name="connsiteX179" fmla="*/ 1053880 w 3024845"/>
                <a:gd name="connsiteY179" fmla="*/ 258572 h 927414"/>
                <a:gd name="connsiteX180" fmla="*/ 1053880 w 3024845"/>
                <a:gd name="connsiteY180" fmla="*/ 266138 h 927414"/>
                <a:gd name="connsiteX181" fmla="*/ 1054640 w 3024845"/>
                <a:gd name="connsiteY181" fmla="*/ 266138 h 927414"/>
                <a:gd name="connsiteX182" fmla="*/ 1059960 w 3024845"/>
                <a:gd name="connsiteY182" fmla="*/ 266138 h 927414"/>
                <a:gd name="connsiteX183" fmla="*/ 1070093 w 3024845"/>
                <a:gd name="connsiteY183" fmla="*/ 261814 h 927414"/>
                <a:gd name="connsiteX184" fmla="*/ 1074146 w 3024845"/>
                <a:gd name="connsiteY184" fmla="*/ 265057 h 927414"/>
                <a:gd name="connsiteX185" fmla="*/ 1074146 w 3024845"/>
                <a:gd name="connsiteY185" fmla="*/ 257491 h 927414"/>
                <a:gd name="connsiteX186" fmla="*/ 1076426 w 3024845"/>
                <a:gd name="connsiteY186" fmla="*/ 257491 h 927414"/>
                <a:gd name="connsiteX187" fmla="*/ 1092387 w 3024845"/>
                <a:gd name="connsiteY187" fmla="*/ 257491 h 927414"/>
                <a:gd name="connsiteX188" fmla="*/ 1092387 w 3024845"/>
                <a:gd name="connsiteY188" fmla="*/ 258572 h 927414"/>
                <a:gd name="connsiteX189" fmla="*/ 1092387 w 3024845"/>
                <a:gd name="connsiteY189" fmla="*/ 266138 h 927414"/>
                <a:gd name="connsiteX190" fmla="*/ 1122787 w 3024845"/>
                <a:gd name="connsiteY190" fmla="*/ 266138 h 927414"/>
                <a:gd name="connsiteX191" fmla="*/ 1122787 w 3024845"/>
                <a:gd name="connsiteY191" fmla="*/ 267759 h 927414"/>
                <a:gd name="connsiteX192" fmla="*/ 1122787 w 3024845"/>
                <a:gd name="connsiteY192" fmla="*/ 279109 h 927414"/>
                <a:gd name="connsiteX193" fmla="*/ 1149134 w 3024845"/>
                <a:gd name="connsiteY193" fmla="*/ 279109 h 927414"/>
                <a:gd name="connsiteX194" fmla="*/ 1149134 w 3024845"/>
                <a:gd name="connsiteY194" fmla="*/ 309373 h 927414"/>
                <a:gd name="connsiteX195" fmla="*/ 1149894 w 3024845"/>
                <a:gd name="connsiteY195" fmla="*/ 309373 h 927414"/>
                <a:gd name="connsiteX196" fmla="*/ 1155214 w 3024845"/>
                <a:gd name="connsiteY196" fmla="*/ 309373 h 927414"/>
                <a:gd name="connsiteX197" fmla="*/ 1155214 w 3024845"/>
                <a:gd name="connsiteY197" fmla="*/ 310454 h 927414"/>
                <a:gd name="connsiteX198" fmla="*/ 1155214 w 3024845"/>
                <a:gd name="connsiteY198" fmla="*/ 318021 h 927414"/>
                <a:gd name="connsiteX199" fmla="*/ 1159268 w 3024845"/>
                <a:gd name="connsiteY199" fmla="*/ 348285 h 927414"/>
                <a:gd name="connsiteX200" fmla="*/ 1160028 w 3024845"/>
                <a:gd name="connsiteY200" fmla="*/ 348285 h 927414"/>
                <a:gd name="connsiteX201" fmla="*/ 1165348 w 3024845"/>
                <a:gd name="connsiteY201" fmla="*/ 348285 h 927414"/>
                <a:gd name="connsiteX202" fmla="*/ 1165348 w 3024845"/>
                <a:gd name="connsiteY202" fmla="*/ 349096 h 927414"/>
                <a:gd name="connsiteX203" fmla="*/ 1165348 w 3024845"/>
                <a:gd name="connsiteY203" fmla="*/ 354771 h 927414"/>
                <a:gd name="connsiteX204" fmla="*/ 1166361 w 3024845"/>
                <a:gd name="connsiteY204" fmla="*/ 354771 h 927414"/>
                <a:gd name="connsiteX205" fmla="*/ 1173454 w 3024845"/>
                <a:gd name="connsiteY205" fmla="*/ 354771 h 927414"/>
                <a:gd name="connsiteX206" fmla="*/ 1173454 w 3024845"/>
                <a:gd name="connsiteY206" fmla="*/ 385036 h 927414"/>
                <a:gd name="connsiteX207" fmla="*/ 1175481 w 3024845"/>
                <a:gd name="connsiteY207" fmla="*/ 385036 h 927414"/>
                <a:gd name="connsiteX208" fmla="*/ 1189668 w 3024845"/>
                <a:gd name="connsiteY208" fmla="*/ 385036 h 927414"/>
                <a:gd name="connsiteX209" fmla="*/ 1189668 w 3024845"/>
                <a:gd name="connsiteY209" fmla="*/ 408815 h 927414"/>
                <a:gd name="connsiteX210" fmla="*/ 1191695 w 3024845"/>
                <a:gd name="connsiteY210" fmla="*/ 410436 h 927414"/>
                <a:gd name="connsiteX211" fmla="*/ 1191695 w 3024845"/>
                <a:gd name="connsiteY211" fmla="*/ 421786 h 927414"/>
                <a:gd name="connsiteX212" fmla="*/ 1192455 w 3024845"/>
                <a:gd name="connsiteY212" fmla="*/ 421786 h 927414"/>
                <a:gd name="connsiteX213" fmla="*/ 1197775 w 3024845"/>
                <a:gd name="connsiteY213" fmla="*/ 421786 h 927414"/>
                <a:gd name="connsiteX214" fmla="*/ 1197775 w 3024845"/>
                <a:gd name="connsiteY214" fmla="*/ 445565 h 927414"/>
                <a:gd name="connsiteX215" fmla="*/ 1199041 w 3024845"/>
                <a:gd name="connsiteY215" fmla="*/ 445565 h 927414"/>
                <a:gd name="connsiteX216" fmla="*/ 1207908 w 3024845"/>
                <a:gd name="connsiteY216" fmla="*/ 445565 h 927414"/>
                <a:gd name="connsiteX217" fmla="*/ 1209935 w 3024845"/>
                <a:gd name="connsiteY217" fmla="*/ 449619 h 927414"/>
                <a:gd name="connsiteX218" fmla="*/ 1209935 w 3024845"/>
                <a:gd name="connsiteY218" fmla="*/ 462860 h 927414"/>
                <a:gd name="connsiteX219" fmla="*/ 1211455 w 3024845"/>
                <a:gd name="connsiteY219" fmla="*/ 460968 h 927414"/>
                <a:gd name="connsiteX220" fmla="*/ 1222095 w 3024845"/>
                <a:gd name="connsiteY220" fmla="*/ 447727 h 927414"/>
                <a:gd name="connsiteX221" fmla="*/ 1250469 w 3024845"/>
                <a:gd name="connsiteY221" fmla="*/ 447727 h 927414"/>
                <a:gd name="connsiteX222" fmla="*/ 1250469 w 3024845"/>
                <a:gd name="connsiteY222" fmla="*/ 534198 h 927414"/>
                <a:gd name="connsiteX223" fmla="*/ 1251229 w 3024845"/>
                <a:gd name="connsiteY223" fmla="*/ 534198 h 927414"/>
                <a:gd name="connsiteX224" fmla="*/ 1256549 w 3024845"/>
                <a:gd name="connsiteY224" fmla="*/ 534198 h 927414"/>
                <a:gd name="connsiteX225" fmla="*/ 1257309 w 3024845"/>
                <a:gd name="connsiteY225" fmla="*/ 532847 h 927414"/>
                <a:gd name="connsiteX226" fmla="*/ 1262629 w 3024845"/>
                <a:gd name="connsiteY226" fmla="*/ 523389 h 927414"/>
                <a:gd name="connsiteX227" fmla="*/ 1262629 w 3024845"/>
                <a:gd name="connsiteY227" fmla="*/ 525281 h 927414"/>
                <a:gd name="connsiteX228" fmla="*/ 1262629 w 3024845"/>
                <a:gd name="connsiteY228" fmla="*/ 538522 h 927414"/>
                <a:gd name="connsiteX229" fmla="*/ 1266682 w 3024845"/>
                <a:gd name="connsiteY229" fmla="*/ 493125 h 927414"/>
                <a:gd name="connsiteX230" fmla="*/ 1267442 w 3024845"/>
                <a:gd name="connsiteY230" fmla="*/ 493125 h 927414"/>
                <a:gd name="connsiteX231" fmla="*/ 1272762 w 3024845"/>
                <a:gd name="connsiteY231" fmla="*/ 493125 h 927414"/>
                <a:gd name="connsiteX232" fmla="*/ 1272762 w 3024845"/>
                <a:gd name="connsiteY232" fmla="*/ 428271 h 927414"/>
                <a:gd name="connsiteX233" fmla="*/ 1273776 w 3024845"/>
                <a:gd name="connsiteY233" fmla="*/ 428271 h 927414"/>
                <a:gd name="connsiteX234" fmla="*/ 1280869 w 3024845"/>
                <a:gd name="connsiteY234" fmla="*/ 428271 h 927414"/>
                <a:gd name="connsiteX235" fmla="*/ 1293029 w 3024845"/>
                <a:gd name="connsiteY235" fmla="*/ 385036 h 927414"/>
                <a:gd name="connsiteX236" fmla="*/ 1294296 w 3024845"/>
                <a:gd name="connsiteY236" fmla="*/ 385036 h 927414"/>
                <a:gd name="connsiteX237" fmla="*/ 1303163 w 3024845"/>
                <a:gd name="connsiteY237" fmla="*/ 385036 h 927414"/>
                <a:gd name="connsiteX238" fmla="*/ 1313296 w 3024845"/>
                <a:gd name="connsiteY238" fmla="*/ 428271 h 927414"/>
                <a:gd name="connsiteX239" fmla="*/ 1314309 w 3024845"/>
                <a:gd name="connsiteY239" fmla="*/ 428271 h 927414"/>
                <a:gd name="connsiteX240" fmla="*/ 1321403 w 3024845"/>
                <a:gd name="connsiteY240" fmla="*/ 428271 h 927414"/>
                <a:gd name="connsiteX241" fmla="*/ 1321403 w 3024845"/>
                <a:gd name="connsiteY241" fmla="*/ 467183 h 927414"/>
                <a:gd name="connsiteX242" fmla="*/ 1323176 w 3024845"/>
                <a:gd name="connsiteY242" fmla="*/ 467183 h 927414"/>
                <a:gd name="connsiteX243" fmla="*/ 1335590 w 3024845"/>
                <a:gd name="connsiteY243" fmla="*/ 467183 h 927414"/>
                <a:gd name="connsiteX244" fmla="*/ 1335590 w 3024845"/>
                <a:gd name="connsiteY244" fmla="*/ 469345 h 927414"/>
                <a:gd name="connsiteX245" fmla="*/ 1335590 w 3024845"/>
                <a:gd name="connsiteY245" fmla="*/ 484477 h 927414"/>
                <a:gd name="connsiteX246" fmla="*/ 1339643 w 3024845"/>
                <a:gd name="connsiteY246" fmla="*/ 482316 h 927414"/>
                <a:gd name="connsiteX247" fmla="*/ 1339643 w 3024845"/>
                <a:gd name="connsiteY247" fmla="*/ 467183 h 927414"/>
                <a:gd name="connsiteX248" fmla="*/ 1341163 w 3024845"/>
                <a:gd name="connsiteY248" fmla="*/ 467183 h 927414"/>
                <a:gd name="connsiteX249" fmla="*/ 1351803 w 3024845"/>
                <a:gd name="connsiteY249" fmla="*/ 467183 h 927414"/>
                <a:gd name="connsiteX250" fmla="*/ 1351803 w 3024845"/>
                <a:gd name="connsiteY250" fmla="*/ 468804 h 927414"/>
                <a:gd name="connsiteX251" fmla="*/ 1351803 w 3024845"/>
                <a:gd name="connsiteY251" fmla="*/ 480154 h 927414"/>
                <a:gd name="connsiteX252" fmla="*/ 1382204 w 3024845"/>
                <a:gd name="connsiteY252" fmla="*/ 480154 h 927414"/>
                <a:gd name="connsiteX253" fmla="*/ 1382204 w 3024845"/>
                <a:gd name="connsiteY253" fmla="*/ 443404 h 927414"/>
                <a:gd name="connsiteX254" fmla="*/ 1383470 w 3024845"/>
                <a:gd name="connsiteY254" fmla="*/ 443404 h 927414"/>
                <a:gd name="connsiteX255" fmla="*/ 1392337 w 3024845"/>
                <a:gd name="connsiteY255" fmla="*/ 443404 h 927414"/>
                <a:gd name="connsiteX256" fmla="*/ 1392337 w 3024845"/>
                <a:gd name="connsiteY256" fmla="*/ 465021 h 927414"/>
                <a:gd name="connsiteX257" fmla="*/ 1394364 w 3024845"/>
                <a:gd name="connsiteY257" fmla="*/ 432595 h 927414"/>
                <a:gd name="connsiteX258" fmla="*/ 1416657 w 3024845"/>
                <a:gd name="connsiteY258" fmla="*/ 432595 h 927414"/>
                <a:gd name="connsiteX259" fmla="*/ 1416657 w 3024845"/>
                <a:gd name="connsiteY259" fmla="*/ 430973 h 927414"/>
                <a:gd name="connsiteX260" fmla="*/ 1416657 w 3024845"/>
                <a:gd name="connsiteY260" fmla="*/ 419624 h 927414"/>
                <a:gd name="connsiteX261" fmla="*/ 1417417 w 3024845"/>
                <a:gd name="connsiteY261" fmla="*/ 419624 h 927414"/>
                <a:gd name="connsiteX262" fmla="*/ 1422737 w 3024845"/>
                <a:gd name="connsiteY262" fmla="*/ 419624 h 927414"/>
                <a:gd name="connsiteX263" fmla="*/ 1422737 w 3024845"/>
                <a:gd name="connsiteY263" fmla="*/ 417733 h 927414"/>
                <a:gd name="connsiteX264" fmla="*/ 1422737 w 3024845"/>
                <a:gd name="connsiteY264" fmla="*/ 404492 h 927414"/>
                <a:gd name="connsiteX265" fmla="*/ 1426791 w 3024845"/>
                <a:gd name="connsiteY265" fmla="*/ 410977 h 927414"/>
                <a:gd name="connsiteX266" fmla="*/ 1429071 w 3024845"/>
                <a:gd name="connsiteY266" fmla="*/ 410977 h 927414"/>
                <a:gd name="connsiteX267" fmla="*/ 1445031 w 3024845"/>
                <a:gd name="connsiteY267" fmla="*/ 410977 h 927414"/>
                <a:gd name="connsiteX268" fmla="*/ 1445031 w 3024845"/>
                <a:gd name="connsiteY268" fmla="*/ 410166 h 927414"/>
                <a:gd name="connsiteX269" fmla="*/ 1445031 w 3024845"/>
                <a:gd name="connsiteY269" fmla="*/ 404492 h 927414"/>
                <a:gd name="connsiteX270" fmla="*/ 1445791 w 3024845"/>
                <a:gd name="connsiteY270" fmla="*/ 404492 h 927414"/>
                <a:gd name="connsiteX271" fmla="*/ 1451111 w 3024845"/>
                <a:gd name="connsiteY271" fmla="*/ 404492 h 927414"/>
                <a:gd name="connsiteX272" fmla="*/ 1451111 w 3024845"/>
                <a:gd name="connsiteY272" fmla="*/ 405843 h 927414"/>
                <a:gd name="connsiteX273" fmla="*/ 1451111 w 3024845"/>
                <a:gd name="connsiteY273" fmla="*/ 415301 h 927414"/>
                <a:gd name="connsiteX274" fmla="*/ 1489618 w 3024845"/>
                <a:gd name="connsiteY274" fmla="*/ 415301 h 927414"/>
                <a:gd name="connsiteX275" fmla="*/ 1489618 w 3024845"/>
                <a:gd name="connsiteY275" fmla="*/ 553654 h 927414"/>
                <a:gd name="connsiteX276" fmla="*/ 1491138 w 3024845"/>
                <a:gd name="connsiteY276" fmla="*/ 553654 h 927414"/>
                <a:gd name="connsiteX277" fmla="*/ 1501778 w 3024845"/>
                <a:gd name="connsiteY277" fmla="*/ 553654 h 927414"/>
                <a:gd name="connsiteX278" fmla="*/ 1501778 w 3024845"/>
                <a:gd name="connsiteY278" fmla="*/ 540684 h 927414"/>
                <a:gd name="connsiteX279" fmla="*/ 1505832 w 3024845"/>
                <a:gd name="connsiteY279" fmla="*/ 540684 h 927414"/>
                <a:gd name="connsiteX280" fmla="*/ 1505832 w 3024845"/>
                <a:gd name="connsiteY280" fmla="*/ 553654 h 927414"/>
                <a:gd name="connsiteX281" fmla="*/ 1536232 w 3024845"/>
                <a:gd name="connsiteY281" fmla="*/ 553654 h 927414"/>
                <a:gd name="connsiteX282" fmla="*/ 1536232 w 3024845"/>
                <a:gd name="connsiteY282" fmla="*/ 523389 h 927414"/>
                <a:gd name="connsiteX283" fmla="*/ 1548392 w 3024845"/>
                <a:gd name="connsiteY283" fmla="*/ 523389 h 927414"/>
                <a:gd name="connsiteX284" fmla="*/ 1560552 w 3024845"/>
                <a:gd name="connsiteY284" fmla="*/ 521228 h 927414"/>
                <a:gd name="connsiteX285" fmla="*/ 1564606 w 3024845"/>
                <a:gd name="connsiteY285" fmla="*/ 523389 h 927414"/>
                <a:gd name="connsiteX286" fmla="*/ 1574739 w 3024845"/>
                <a:gd name="connsiteY286" fmla="*/ 523389 h 927414"/>
                <a:gd name="connsiteX287" fmla="*/ 1574739 w 3024845"/>
                <a:gd name="connsiteY287" fmla="*/ 553654 h 927414"/>
                <a:gd name="connsiteX288" fmla="*/ 1582846 w 3024845"/>
                <a:gd name="connsiteY288" fmla="*/ 553654 h 927414"/>
                <a:gd name="connsiteX289" fmla="*/ 1582846 w 3024845"/>
                <a:gd name="connsiteY289" fmla="*/ 570949 h 927414"/>
                <a:gd name="connsiteX290" fmla="*/ 1592182 w 3024845"/>
                <a:gd name="connsiteY290" fmla="*/ 571854 h 927414"/>
                <a:gd name="connsiteX291" fmla="*/ 1605140 w 3024845"/>
                <a:gd name="connsiteY291" fmla="*/ 571854 h 927414"/>
                <a:gd name="connsiteX292" fmla="*/ 1605140 w 3024845"/>
                <a:gd name="connsiteY292" fmla="*/ 555816 h 927414"/>
                <a:gd name="connsiteX293" fmla="*/ 1673096 w 3024845"/>
                <a:gd name="connsiteY293" fmla="*/ 555816 h 927414"/>
                <a:gd name="connsiteX294" fmla="*/ 1673096 w 3024845"/>
                <a:gd name="connsiteY294" fmla="*/ 470563 h 927414"/>
                <a:gd name="connsiteX295" fmla="*/ 1745104 w 3024845"/>
                <a:gd name="connsiteY295" fmla="*/ 470563 h 927414"/>
                <a:gd name="connsiteX296" fmla="*/ 1745104 w 3024845"/>
                <a:gd name="connsiteY296" fmla="*/ 549331 h 927414"/>
                <a:gd name="connsiteX297" fmla="*/ 1747008 w 3024845"/>
                <a:gd name="connsiteY297" fmla="*/ 549331 h 927414"/>
                <a:gd name="connsiteX298" fmla="*/ 1748250 w 3024845"/>
                <a:gd name="connsiteY298" fmla="*/ 571854 h 927414"/>
                <a:gd name="connsiteX299" fmla="*/ 1757926 w 3024845"/>
                <a:gd name="connsiteY299" fmla="*/ 571854 h 927414"/>
                <a:gd name="connsiteX300" fmla="*/ 1759168 w 3024845"/>
                <a:gd name="connsiteY300" fmla="*/ 549331 h 927414"/>
                <a:gd name="connsiteX301" fmla="*/ 1765248 w 3024845"/>
                <a:gd name="connsiteY301" fmla="*/ 549331 h 927414"/>
                <a:gd name="connsiteX302" fmla="*/ 1766490 w 3024845"/>
                <a:gd name="connsiteY302" fmla="*/ 571854 h 927414"/>
                <a:gd name="connsiteX303" fmla="*/ 1817112 w 3024845"/>
                <a:gd name="connsiteY303" fmla="*/ 571854 h 927414"/>
                <a:gd name="connsiteX304" fmla="*/ 1817112 w 3024845"/>
                <a:gd name="connsiteY304" fmla="*/ 408826 h 927414"/>
                <a:gd name="connsiteX305" fmla="*/ 2014439 w 3024845"/>
                <a:gd name="connsiteY305" fmla="*/ 408826 h 927414"/>
                <a:gd name="connsiteX306" fmla="*/ 2014439 w 3024845"/>
                <a:gd name="connsiteY306" fmla="*/ 571854 h 927414"/>
                <a:gd name="connsiteX307" fmla="*/ 2033136 w 3024845"/>
                <a:gd name="connsiteY307" fmla="*/ 571854 h 927414"/>
                <a:gd name="connsiteX308" fmla="*/ 2033136 w 3024845"/>
                <a:gd name="connsiteY308" fmla="*/ 489161 h 927414"/>
                <a:gd name="connsiteX309" fmla="*/ 2128256 w 3024845"/>
                <a:gd name="connsiteY309" fmla="*/ 489161 h 927414"/>
                <a:gd name="connsiteX310" fmla="*/ 2146266 w 3024845"/>
                <a:gd name="connsiteY310" fmla="*/ 239 h 927414"/>
                <a:gd name="connsiteX311" fmla="*/ 2180720 w 3024845"/>
                <a:gd name="connsiteY311" fmla="*/ 423948 h 927414"/>
                <a:gd name="connsiteX312" fmla="*/ 2245574 w 3024845"/>
                <a:gd name="connsiteY312" fmla="*/ 423948 h 927414"/>
                <a:gd name="connsiteX313" fmla="*/ 2245574 w 3024845"/>
                <a:gd name="connsiteY313" fmla="*/ 499610 h 927414"/>
                <a:gd name="connsiteX314" fmla="*/ 2253681 w 3024845"/>
                <a:gd name="connsiteY314" fmla="*/ 499610 h 927414"/>
                <a:gd name="connsiteX315" fmla="*/ 2255708 w 3024845"/>
                <a:gd name="connsiteY315" fmla="*/ 493125 h 927414"/>
                <a:gd name="connsiteX316" fmla="*/ 2261788 w 3024845"/>
                <a:gd name="connsiteY316" fmla="*/ 493125 h 927414"/>
                <a:gd name="connsiteX317" fmla="*/ 2263815 w 3024845"/>
                <a:gd name="connsiteY317" fmla="*/ 501772 h 927414"/>
                <a:gd name="connsiteX318" fmla="*/ 2275975 w 3024845"/>
                <a:gd name="connsiteY318" fmla="*/ 501772 h 927414"/>
                <a:gd name="connsiteX319" fmla="*/ 2275975 w 3024845"/>
                <a:gd name="connsiteY319" fmla="*/ 495286 h 927414"/>
                <a:gd name="connsiteX320" fmla="*/ 2298268 w 3024845"/>
                <a:gd name="connsiteY320" fmla="*/ 495286 h 927414"/>
                <a:gd name="connsiteX321" fmla="*/ 2298268 w 3024845"/>
                <a:gd name="connsiteY321" fmla="*/ 501772 h 927414"/>
                <a:gd name="connsiteX322" fmla="*/ 2318535 w 3024845"/>
                <a:gd name="connsiteY322" fmla="*/ 501772 h 927414"/>
                <a:gd name="connsiteX323" fmla="*/ 2318535 w 3024845"/>
                <a:gd name="connsiteY323" fmla="*/ 547169 h 927414"/>
                <a:gd name="connsiteX324" fmla="*/ 2332722 w 3024845"/>
                <a:gd name="connsiteY324" fmla="*/ 547169 h 927414"/>
                <a:gd name="connsiteX325" fmla="*/ 2332722 w 3024845"/>
                <a:gd name="connsiteY325" fmla="*/ 534198 h 927414"/>
                <a:gd name="connsiteX326" fmla="*/ 2348936 w 3024845"/>
                <a:gd name="connsiteY326" fmla="*/ 534198 h 927414"/>
                <a:gd name="connsiteX327" fmla="*/ 2348936 w 3024845"/>
                <a:gd name="connsiteY327" fmla="*/ 354771 h 927414"/>
                <a:gd name="connsiteX328" fmla="*/ 2355016 w 3024845"/>
                <a:gd name="connsiteY328" fmla="*/ 348285 h 927414"/>
                <a:gd name="connsiteX329" fmla="*/ 2427977 w 3024845"/>
                <a:gd name="connsiteY329" fmla="*/ 348285 h 927414"/>
                <a:gd name="connsiteX330" fmla="*/ 2427977 w 3024845"/>
                <a:gd name="connsiteY330" fmla="*/ 356933 h 927414"/>
                <a:gd name="connsiteX331" fmla="*/ 2438110 w 3024845"/>
                <a:gd name="connsiteY331" fmla="*/ 356933 h 927414"/>
                <a:gd name="connsiteX332" fmla="*/ 2438110 w 3024845"/>
                <a:gd name="connsiteY332" fmla="*/ 471507 h 927414"/>
                <a:gd name="connsiteX333" fmla="*/ 2460404 w 3024845"/>
                <a:gd name="connsiteY333" fmla="*/ 471507 h 927414"/>
                <a:gd name="connsiteX334" fmla="*/ 2460404 w 3024845"/>
                <a:gd name="connsiteY334" fmla="*/ 404492 h 927414"/>
                <a:gd name="connsiteX335" fmla="*/ 2486751 w 3024845"/>
                <a:gd name="connsiteY335" fmla="*/ 404492 h 927414"/>
                <a:gd name="connsiteX336" fmla="*/ 2490804 w 3024845"/>
                <a:gd name="connsiteY336" fmla="*/ 400168 h 927414"/>
                <a:gd name="connsiteX337" fmla="*/ 2498911 w 3024845"/>
                <a:gd name="connsiteY337" fmla="*/ 400168 h 927414"/>
                <a:gd name="connsiteX338" fmla="*/ 2502964 w 3024845"/>
                <a:gd name="connsiteY338" fmla="*/ 404492 h 927414"/>
                <a:gd name="connsiteX339" fmla="*/ 2525258 w 3024845"/>
                <a:gd name="connsiteY339" fmla="*/ 404492 h 927414"/>
                <a:gd name="connsiteX340" fmla="*/ 2525258 w 3024845"/>
                <a:gd name="connsiteY340" fmla="*/ 287756 h 927414"/>
                <a:gd name="connsiteX341" fmla="*/ 2582005 w 3024845"/>
                <a:gd name="connsiteY341" fmla="*/ 276947 h 927414"/>
                <a:gd name="connsiteX342" fmla="*/ 2582005 w 3024845"/>
                <a:gd name="connsiteY342" fmla="*/ 278028 h 927414"/>
                <a:gd name="connsiteX343" fmla="*/ 2582005 w 3024845"/>
                <a:gd name="connsiteY343" fmla="*/ 285594 h 927414"/>
                <a:gd name="connsiteX344" fmla="*/ 2608352 w 3024845"/>
                <a:gd name="connsiteY344" fmla="*/ 285594 h 927414"/>
                <a:gd name="connsiteX345" fmla="*/ 2608352 w 3024845"/>
                <a:gd name="connsiteY345" fmla="*/ 540684 h 927414"/>
                <a:gd name="connsiteX346" fmla="*/ 2630646 w 3024845"/>
                <a:gd name="connsiteY346" fmla="*/ 540684 h 927414"/>
                <a:gd name="connsiteX347" fmla="*/ 2630646 w 3024845"/>
                <a:gd name="connsiteY347" fmla="*/ 536360 h 927414"/>
                <a:gd name="connsiteX348" fmla="*/ 2642806 w 3024845"/>
                <a:gd name="connsiteY348" fmla="*/ 536360 h 927414"/>
                <a:gd name="connsiteX349" fmla="*/ 2642806 w 3024845"/>
                <a:gd name="connsiteY349" fmla="*/ 540684 h 927414"/>
                <a:gd name="connsiteX350" fmla="*/ 2667126 w 3024845"/>
                <a:gd name="connsiteY350" fmla="*/ 540684 h 927414"/>
                <a:gd name="connsiteX351" fmla="*/ 2667126 w 3024845"/>
                <a:gd name="connsiteY351" fmla="*/ 527713 h 927414"/>
                <a:gd name="connsiteX352" fmla="*/ 2695500 w 3024845"/>
                <a:gd name="connsiteY352" fmla="*/ 527713 h 927414"/>
                <a:gd name="connsiteX353" fmla="*/ 2707660 w 3024845"/>
                <a:gd name="connsiteY353" fmla="*/ 523389 h 927414"/>
                <a:gd name="connsiteX354" fmla="*/ 2727927 w 3024845"/>
                <a:gd name="connsiteY354" fmla="*/ 527713 h 927414"/>
                <a:gd name="connsiteX355" fmla="*/ 2727927 w 3024845"/>
                <a:gd name="connsiteY355" fmla="*/ 510419 h 927414"/>
                <a:gd name="connsiteX356" fmla="*/ 2736034 w 3024845"/>
                <a:gd name="connsiteY356" fmla="*/ 510419 h 927414"/>
                <a:gd name="connsiteX357" fmla="*/ 2736034 w 3024845"/>
                <a:gd name="connsiteY357" fmla="*/ 497448 h 927414"/>
                <a:gd name="connsiteX358" fmla="*/ 2792781 w 3024845"/>
                <a:gd name="connsiteY358" fmla="*/ 497448 h 927414"/>
                <a:gd name="connsiteX359" fmla="*/ 2792781 w 3024845"/>
                <a:gd name="connsiteY359" fmla="*/ 467183 h 927414"/>
                <a:gd name="connsiteX360" fmla="*/ 2811021 w 3024845"/>
                <a:gd name="connsiteY360" fmla="*/ 467183 h 927414"/>
                <a:gd name="connsiteX361" fmla="*/ 2811021 w 3024845"/>
                <a:gd name="connsiteY361" fmla="*/ 460698 h 927414"/>
                <a:gd name="connsiteX362" fmla="*/ 2823181 w 3024845"/>
                <a:gd name="connsiteY362" fmla="*/ 460698 h 927414"/>
                <a:gd name="connsiteX363" fmla="*/ 2823181 w 3024845"/>
                <a:gd name="connsiteY363" fmla="*/ 467183 h 927414"/>
                <a:gd name="connsiteX364" fmla="*/ 2839395 w 3024845"/>
                <a:gd name="connsiteY364" fmla="*/ 467183 h 927414"/>
                <a:gd name="connsiteX365" fmla="*/ 2839395 w 3024845"/>
                <a:gd name="connsiteY365" fmla="*/ 516904 h 927414"/>
                <a:gd name="connsiteX366" fmla="*/ 2871822 w 3024845"/>
                <a:gd name="connsiteY366" fmla="*/ 516904 h 927414"/>
                <a:gd name="connsiteX367" fmla="*/ 2871822 w 3024845"/>
                <a:gd name="connsiteY367" fmla="*/ 490963 h 927414"/>
                <a:gd name="connsiteX368" fmla="*/ 2910329 w 3024845"/>
                <a:gd name="connsiteY368" fmla="*/ 490963 h 927414"/>
                <a:gd name="connsiteX369" fmla="*/ 2910329 w 3024845"/>
                <a:gd name="connsiteY369" fmla="*/ 460698 h 927414"/>
                <a:gd name="connsiteX370" fmla="*/ 2958970 w 3024845"/>
                <a:gd name="connsiteY370" fmla="*/ 460698 h 927414"/>
                <a:gd name="connsiteX371" fmla="*/ 2958970 w 3024845"/>
                <a:gd name="connsiteY371" fmla="*/ 571854 h 927414"/>
                <a:gd name="connsiteX372" fmla="*/ 2958970 w 3024845"/>
                <a:gd name="connsiteY372" fmla="*/ 585633 h 927414"/>
                <a:gd name="connsiteX373" fmla="*/ 3024845 w 3024845"/>
                <a:gd name="connsiteY373" fmla="*/ 585633 h 927414"/>
                <a:gd name="connsiteX374" fmla="*/ 3024845 w 3024845"/>
                <a:gd name="connsiteY374" fmla="*/ 927414 h 927414"/>
                <a:gd name="connsiteX375" fmla="*/ 2054 w 3024845"/>
                <a:gd name="connsiteY375" fmla="*/ 925081 h 927414"/>
                <a:gd name="connsiteX376" fmla="*/ 0 w 3024845"/>
                <a:gd name="connsiteY376" fmla="*/ 490963 h 927414"/>
                <a:gd name="connsiteX377" fmla="*/ 20267 w 3024845"/>
                <a:gd name="connsiteY377" fmla="*/ 490963 h 927414"/>
                <a:gd name="connsiteX378" fmla="*/ 20774 w 3024845"/>
                <a:gd name="connsiteY378" fmla="*/ 489882 h 927414"/>
                <a:gd name="connsiteX379" fmla="*/ 24320 w 3024845"/>
                <a:gd name="connsiteY379" fmla="*/ 482316 h 927414"/>
                <a:gd name="connsiteX380" fmla="*/ 26094 w 3024845"/>
                <a:gd name="connsiteY380" fmla="*/ 482586 h 927414"/>
                <a:gd name="connsiteX381" fmla="*/ 38507 w 3024845"/>
                <a:gd name="connsiteY381" fmla="*/ 484477 h 927414"/>
                <a:gd name="connsiteX382" fmla="*/ 39014 w 3024845"/>
                <a:gd name="connsiteY382" fmla="*/ 485829 h 927414"/>
                <a:gd name="connsiteX383" fmla="*/ 42560 w 3024845"/>
                <a:gd name="connsiteY383" fmla="*/ 495286 h 927414"/>
                <a:gd name="connsiteX384" fmla="*/ 68907 w 3024845"/>
                <a:gd name="connsiteY384" fmla="*/ 497448 h 927414"/>
                <a:gd name="connsiteX385" fmla="*/ 68907 w 3024845"/>
                <a:gd name="connsiteY385" fmla="*/ 374227 h 927414"/>
                <a:gd name="connsiteX386" fmla="*/ 70934 w 3024845"/>
                <a:gd name="connsiteY386" fmla="*/ 374227 h 927414"/>
                <a:gd name="connsiteX387" fmla="*/ 85121 w 3024845"/>
                <a:gd name="connsiteY387" fmla="*/ 374227 h 927414"/>
                <a:gd name="connsiteX388" fmla="*/ 85121 w 3024845"/>
                <a:gd name="connsiteY388" fmla="*/ 238035 h 927414"/>
                <a:gd name="connsiteX389" fmla="*/ 86894 w 3024845"/>
                <a:gd name="connsiteY389" fmla="*/ 238035 h 927414"/>
                <a:gd name="connsiteX390" fmla="*/ 99308 w 3024845"/>
                <a:gd name="connsiteY390" fmla="*/ 238035 h 927414"/>
                <a:gd name="connsiteX391" fmla="*/ 99308 w 3024845"/>
                <a:gd name="connsiteY391" fmla="*/ 123461 h 927414"/>
                <a:gd name="connsiteX392" fmla="*/ 103361 w 3024845"/>
                <a:gd name="connsiteY392" fmla="*/ 95357 h 927414"/>
                <a:gd name="connsiteX393" fmla="*/ 105388 w 3024845"/>
                <a:gd name="connsiteY393" fmla="*/ 95357 h 927414"/>
                <a:gd name="connsiteX394" fmla="*/ 119575 w 3024845"/>
                <a:gd name="connsiteY394" fmla="*/ 95357 h 927414"/>
                <a:gd name="connsiteX0" fmla="*/ 119575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393" fmla="*/ 119575 w 3024845"/>
                <a:gd name="connsiteY393" fmla="*/ 2161 h 834218"/>
                <a:gd name="connsiteX0" fmla="*/ 105388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20909 w 3024845"/>
                <a:gd name="connsiteY5" fmla="*/ 30265 h 834218"/>
                <a:gd name="connsiteX6" fmla="*/ 220909 w 3024845"/>
                <a:gd name="connsiteY6" fmla="*/ 144839 h 834218"/>
                <a:gd name="connsiteX7" fmla="*/ 223189 w 3024845"/>
                <a:gd name="connsiteY7" fmla="*/ 144839 h 834218"/>
                <a:gd name="connsiteX8" fmla="*/ 239150 w 3024845"/>
                <a:gd name="connsiteY8" fmla="*/ 144839 h 834218"/>
                <a:gd name="connsiteX9" fmla="*/ 239150 w 3024845"/>
                <a:gd name="connsiteY9" fmla="*/ 285354 h 834218"/>
                <a:gd name="connsiteX10" fmla="*/ 240670 w 3024845"/>
                <a:gd name="connsiteY10" fmla="*/ 285084 h 834218"/>
                <a:gd name="connsiteX11" fmla="*/ 251310 w 3024845"/>
                <a:gd name="connsiteY11" fmla="*/ 283193 h 834218"/>
                <a:gd name="connsiteX12" fmla="*/ 249283 w 3024845"/>
                <a:gd name="connsiteY12" fmla="*/ 371825 h 834218"/>
                <a:gd name="connsiteX13" fmla="*/ 250803 w 3024845"/>
                <a:gd name="connsiteY13" fmla="*/ 372096 h 834218"/>
                <a:gd name="connsiteX14" fmla="*/ 261443 w 3024845"/>
                <a:gd name="connsiteY14" fmla="*/ 373987 h 834218"/>
                <a:gd name="connsiteX15" fmla="*/ 261696 w 3024845"/>
                <a:gd name="connsiteY15" fmla="*/ 374798 h 834218"/>
                <a:gd name="connsiteX16" fmla="*/ 263470 w 3024845"/>
                <a:gd name="connsiteY16" fmla="*/ 380473 h 834218"/>
                <a:gd name="connsiteX17" fmla="*/ 264230 w 3024845"/>
                <a:gd name="connsiteY17" fmla="*/ 378041 h 834218"/>
                <a:gd name="connsiteX18" fmla="*/ 269550 w 3024845"/>
                <a:gd name="connsiteY18" fmla="*/ 361017 h 834218"/>
                <a:gd name="connsiteX19" fmla="*/ 271323 w 3024845"/>
                <a:gd name="connsiteY19" fmla="*/ 361017 h 834218"/>
                <a:gd name="connsiteX20" fmla="*/ 283737 w 3024845"/>
                <a:gd name="connsiteY20" fmla="*/ 361017 h 834218"/>
                <a:gd name="connsiteX21" fmla="*/ 283737 w 3024845"/>
                <a:gd name="connsiteY21" fmla="*/ 393443 h 834218"/>
                <a:gd name="connsiteX22" fmla="*/ 284750 w 3024845"/>
                <a:gd name="connsiteY22" fmla="*/ 393984 h 834218"/>
                <a:gd name="connsiteX23" fmla="*/ 291844 w 3024845"/>
                <a:gd name="connsiteY23" fmla="*/ 397767 h 834218"/>
                <a:gd name="connsiteX24" fmla="*/ 291844 w 3024845"/>
                <a:gd name="connsiteY24" fmla="*/ 399118 h 834218"/>
                <a:gd name="connsiteX25" fmla="*/ 291844 w 3024845"/>
                <a:gd name="connsiteY25" fmla="*/ 408576 h 834218"/>
                <a:gd name="connsiteX26" fmla="*/ 336431 w 3024845"/>
                <a:gd name="connsiteY26" fmla="*/ 408576 h 834218"/>
                <a:gd name="connsiteX27" fmla="*/ 336431 w 3024845"/>
                <a:gd name="connsiteY27" fmla="*/ 409657 h 834218"/>
                <a:gd name="connsiteX28" fmla="*/ 336431 w 3024845"/>
                <a:gd name="connsiteY28" fmla="*/ 417223 h 834218"/>
                <a:gd name="connsiteX29" fmla="*/ 338457 w 3024845"/>
                <a:gd name="connsiteY29" fmla="*/ 417223 h 834218"/>
                <a:gd name="connsiteX30" fmla="*/ 352644 w 3024845"/>
                <a:gd name="connsiteY30" fmla="*/ 417223 h 834218"/>
                <a:gd name="connsiteX31" fmla="*/ 352644 w 3024845"/>
                <a:gd name="connsiteY31" fmla="*/ 386958 h 834218"/>
                <a:gd name="connsiteX32" fmla="*/ 397231 w 3024845"/>
                <a:gd name="connsiteY32" fmla="*/ 386958 h 834218"/>
                <a:gd name="connsiteX33" fmla="*/ 397231 w 3024845"/>
                <a:gd name="connsiteY33" fmla="*/ 385607 h 834218"/>
                <a:gd name="connsiteX34" fmla="*/ 397231 w 3024845"/>
                <a:gd name="connsiteY34" fmla="*/ 376149 h 834218"/>
                <a:gd name="connsiteX35" fmla="*/ 398245 w 3024845"/>
                <a:gd name="connsiteY35" fmla="*/ 376149 h 834218"/>
                <a:gd name="connsiteX36" fmla="*/ 405338 w 3024845"/>
                <a:gd name="connsiteY36" fmla="*/ 376149 h 834218"/>
                <a:gd name="connsiteX37" fmla="*/ 405338 w 3024845"/>
                <a:gd name="connsiteY37" fmla="*/ 374258 h 834218"/>
                <a:gd name="connsiteX38" fmla="*/ 405338 w 3024845"/>
                <a:gd name="connsiteY38" fmla="*/ 361017 h 834218"/>
                <a:gd name="connsiteX39" fmla="*/ 406098 w 3024845"/>
                <a:gd name="connsiteY39" fmla="*/ 361017 h 834218"/>
                <a:gd name="connsiteX40" fmla="*/ 411418 w 3024845"/>
                <a:gd name="connsiteY40" fmla="*/ 361017 h 834218"/>
                <a:gd name="connsiteX41" fmla="*/ 411418 w 3024845"/>
                <a:gd name="connsiteY41" fmla="*/ 359936 h 834218"/>
                <a:gd name="connsiteX42" fmla="*/ 411418 w 3024845"/>
                <a:gd name="connsiteY42" fmla="*/ 352369 h 834218"/>
                <a:gd name="connsiteX43" fmla="*/ 413445 w 3024845"/>
                <a:gd name="connsiteY43" fmla="*/ 352369 h 834218"/>
                <a:gd name="connsiteX44" fmla="*/ 427632 w 3024845"/>
                <a:gd name="connsiteY44" fmla="*/ 352369 h 834218"/>
                <a:gd name="connsiteX45" fmla="*/ 427632 w 3024845"/>
                <a:gd name="connsiteY45" fmla="*/ 353450 h 834218"/>
                <a:gd name="connsiteX46" fmla="*/ 427632 w 3024845"/>
                <a:gd name="connsiteY46" fmla="*/ 361017 h 834218"/>
                <a:gd name="connsiteX47" fmla="*/ 449925 w 3024845"/>
                <a:gd name="connsiteY47" fmla="*/ 361017 h 834218"/>
                <a:gd name="connsiteX48" fmla="*/ 449925 w 3024845"/>
                <a:gd name="connsiteY48" fmla="*/ 359125 h 834218"/>
                <a:gd name="connsiteX49" fmla="*/ 449925 w 3024845"/>
                <a:gd name="connsiteY49" fmla="*/ 345884 h 834218"/>
                <a:gd name="connsiteX50" fmla="*/ 451699 w 3024845"/>
                <a:gd name="connsiteY50" fmla="*/ 345884 h 834218"/>
                <a:gd name="connsiteX51" fmla="*/ 464112 w 3024845"/>
                <a:gd name="connsiteY51" fmla="*/ 345884 h 834218"/>
                <a:gd name="connsiteX52" fmla="*/ 464112 w 3024845"/>
                <a:gd name="connsiteY52" fmla="*/ 369664 h 834218"/>
                <a:gd name="connsiteX53" fmla="*/ 465126 w 3024845"/>
                <a:gd name="connsiteY53" fmla="*/ 369664 h 834218"/>
                <a:gd name="connsiteX54" fmla="*/ 472219 w 3024845"/>
                <a:gd name="connsiteY54" fmla="*/ 369664 h 834218"/>
                <a:gd name="connsiteX55" fmla="*/ 472219 w 3024845"/>
                <a:gd name="connsiteY55" fmla="*/ 368583 h 834218"/>
                <a:gd name="connsiteX56" fmla="*/ 472219 w 3024845"/>
                <a:gd name="connsiteY56" fmla="*/ 361017 h 834218"/>
                <a:gd name="connsiteX57" fmla="*/ 473992 w 3024845"/>
                <a:gd name="connsiteY57" fmla="*/ 361017 h 834218"/>
                <a:gd name="connsiteX58" fmla="*/ 486406 w 3024845"/>
                <a:gd name="connsiteY58" fmla="*/ 361017 h 834218"/>
                <a:gd name="connsiteX59" fmla="*/ 486406 w 3024845"/>
                <a:gd name="connsiteY59" fmla="*/ 386958 h 834218"/>
                <a:gd name="connsiteX60" fmla="*/ 488433 w 3024845"/>
                <a:gd name="connsiteY60" fmla="*/ 386958 h 834218"/>
                <a:gd name="connsiteX61" fmla="*/ 502619 w 3024845"/>
                <a:gd name="connsiteY61" fmla="*/ 386958 h 834218"/>
                <a:gd name="connsiteX62" fmla="*/ 502619 w 3024845"/>
                <a:gd name="connsiteY62" fmla="*/ 388579 h 834218"/>
                <a:gd name="connsiteX63" fmla="*/ 502619 w 3024845"/>
                <a:gd name="connsiteY63" fmla="*/ 399929 h 834218"/>
                <a:gd name="connsiteX64" fmla="*/ 503379 w 3024845"/>
                <a:gd name="connsiteY64" fmla="*/ 399929 h 834218"/>
                <a:gd name="connsiteX65" fmla="*/ 508700 w 3024845"/>
                <a:gd name="connsiteY65" fmla="*/ 399929 h 834218"/>
                <a:gd name="connsiteX66" fmla="*/ 508700 w 3024845"/>
                <a:gd name="connsiteY66" fmla="*/ 399118 h 834218"/>
                <a:gd name="connsiteX67" fmla="*/ 508700 w 3024845"/>
                <a:gd name="connsiteY67" fmla="*/ 393443 h 834218"/>
                <a:gd name="connsiteX68" fmla="*/ 539100 w 3024845"/>
                <a:gd name="connsiteY68" fmla="*/ 393443 h 834218"/>
                <a:gd name="connsiteX69" fmla="*/ 539100 w 3024845"/>
                <a:gd name="connsiteY69" fmla="*/ 417223 h 834218"/>
                <a:gd name="connsiteX70" fmla="*/ 540113 w 3024845"/>
                <a:gd name="connsiteY70" fmla="*/ 417223 h 834218"/>
                <a:gd name="connsiteX71" fmla="*/ 547207 w 3024845"/>
                <a:gd name="connsiteY71" fmla="*/ 417223 h 834218"/>
                <a:gd name="connsiteX72" fmla="*/ 547207 w 3024845"/>
                <a:gd name="connsiteY72" fmla="*/ 418304 h 834218"/>
                <a:gd name="connsiteX73" fmla="*/ 547207 w 3024845"/>
                <a:gd name="connsiteY73" fmla="*/ 425870 h 834218"/>
                <a:gd name="connsiteX74" fmla="*/ 547967 w 3024845"/>
                <a:gd name="connsiteY74" fmla="*/ 425870 h 834218"/>
                <a:gd name="connsiteX75" fmla="*/ 553287 w 3024845"/>
                <a:gd name="connsiteY75" fmla="*/ 425870 h 834218"/>
                <a:gd name="connsiteX76" fmla="*/ 553287 w 3024845"/>
                <a:gd name="connsiteY76" fmla="*/ 423708 h 834218"/>
                <a:gd name="connsiteX77" fmla="*/ 553287 w 3024845"/>
                <a:gd name="connsiteY77" fmla="*/ 408576 h 834218"/>
                <a:gd name="connsiteX78" fmla="*/ 554300 w 3024845"/>
                <a:gd name="connsiteY78" fmla="*/ 408576 h 834218"/>
                <a:gd name="connsiteX79" fmla="*/ 561394 w 3024845"/>
                <a:gd name="connsiteY79" fmla="*/ 408576 h 834218"/>
                <a:gd name="connsiteX80" fmla="*/ 561394 w 3024845"/>
                <a:gd name="connsiteY80" fmla="*/ 409657 h 834218"/>
                <a:gd name="connsiteX81" fmla="*/ 561394 w 3024845"/>
                <a:gd name="connsiteY81" fmla="*/ 417223 h 834218"/>
                <a:gd name="connsiteX82" fmla="*/ 566714 w 3024845"/>
                <a:gd name="connsiteY82" fmla="*/ 415230 h 834218"/>
                <a:gd name="connsiteX83" fmla="*/ 567474 w 3024845"/>
                <a:gd name="connsiteY83" fmla="*/ 414250 h 834218"/>
                <a:gd name="connsiteX84" fmla="*/ 567474 w 3024845"/>
                <a:gd name="connsiteY84" fmla="*/ 408576 h 834218"/>
                <a:gd name="connsiteX85" fmla="*/ 605981 w 3024845"/>
                <a:gd name="connsiteY85" fmla="*/ 408576 h 834218"/>
                <a:gd name="connsiteX86" fmla="*/ 605981 w 3024845"/>
                <a:gd name="connsiteY86" fmla="*/ 432355 h 834218"/>
                <a:gd name="connsiteX87" fmla="*/ 608007 w 3024845"/>
                <a:gd name="connsiteY87" fmla="*/ 432355 h 834218"/>
                <a:gd name="connsiteX88" fmla="*/ 622194 w 3024845"/>
                <a:gd name="connsiteY88" fmla="*/ 432355 h 834218"/>
                <a:gd name="connsiteX89" fmla="*/ 622194 w 3024845"/>
                <a:gd name="connsiteY89" fmla="*/ 433436 h 834218"/>
                <a:gd name="connsiteX90" fmla="*/ 622194 w 3024845"/>
                <a:gd name="connsiteY90" fmla="*/ 441002 h 834218"/>
                <a:gd name="connsiteX91" fmla="*/ 623968 w 3024845"/>
                <a:gd name="connsiteY91" fmla="*/ 441002 h 834218"/>
                <a:gd name="connsiteX92" fmla="*/ 636381 w 3024845"/>
                <a:gd name="connsiteY92" fmla="*/ 441002 h 834218"/>
                <a:gd name="connsiteX93" fmla="*/ 636381 w 3024845"/>
                <a:gd name="connsiteY93" fmla="*/ 417223 h 834218"/>
                <a:gd name="connsiteX94" fmla="*/ 637394 w 3024845"/>
                <a:gd name="connsiteY94" fmla="*/ 417223 h 834218"/>
                <a:gd name="connsiteX95" fmla="*/ 644488 w 3024845"/>
                <a:gd name="connsiteY95" fmla="*/ 417223 h 834218"/>
                <a:gd name="connsiteX96" fmla="*/ 644488 w 3024845"/>
                <a:gd name="connsiteY96" fmla="*/ 384796 h 834218"/>
                <a:gd name="connsiteX97" fmla="*/ 645501 w 3024845"/>
                <a:gd name="connsiteY97" fmla="*/ 384796 h 834218"/>
                <a:gd name="connsiteX98" fmla="*/ 652595 w 3024845"/>
                <a:gd name="connsiteY98" fmla="*/ 384796 h 834218"/>
                <a:gd name="connsiteX99" fmla="*/ 652595 w 3024845"/>
                <a:gd name="connsiteY99" fmla="*/ 382905 h 834218"/>
                <a:gd name="connsiteX100" fmla="*/ 652595 w 3024845"/>
                <a:gd name="connsiteY100" fmla="*/ 369664 h 834218"/>
                <a:gd name="connsiteX101" fmla="*/ 651328 w 3024845"/>
                <a:gd name="connsiteY101" fmla="*/ 368042 h 834218"/>
                <a:gd name="connsiteX102" fmla="*/ 656648 w 3024845"/>
                <a:gd name="connsiteY102" fmla="*/ 356693 h 834218"/>
                <a:gd name="connsiteX103" fmla="*/ 664755 w 3024845"/>
                <a:gd name="connsiteY103" fmla="*/ 384796 h 834218"/>
                <a:gd name="connsiteX104" fmla="*/ 665515 w 3024845"/>
                <a:gd name="connsiteY104" fmla="*/ 384796 h 834218"/>
                <a:gd name="connsiteX105" fmla="*/ 670835 w 3024845"/>
                <a:gd name="connsiteY105" fmla="*/ 384796 h 834218"/>
                <a:gd name="connsiteX106" fmla="*/ 670835 w 3024845"/>
                <a:gd name="connsiteY106" fmla="*/ 278869 h 834218"/>
                <a:gd name="connsiteX107" fmla="*/ 672355 w 3024845"/>
                <a:gd name="connsiteY107" fmla="*/ 278869 h 834218"/>
                <a:gd name="connsiteX108" fmla="*/ 682995 w 3024845"/>
                <a:gd name="connsiteY108" fmla="*/ 278869 h 834218"/>
                <a:gd name="connsiteX109" fmla="*/ 682995 w 3024845"/>
                <a:gd name="connsiteY109" fmla="*/ 231310 h 834218"/>
                <a:gd name="connsiteX110" fmla="*/ 709342 w 3024845"/>
                <a:gd name="connsiteY110" fmla="*/ 231310 h 834218"/>
                <a:gd name="connsiteX111" fmla="*/ 709342 w 3024845"/>
                <a:gd name="connsiteY111" fmla="*/ 209692 h 834218"/>
                <a:gd name="connsiteX112" fmla="*/ 743796 w 3024845"/>
                <a:gd name="connsiteY112" fmla="*/ 209692 h 834218"/>
                <a:gd name="connsiteX113" fmla="*/ 743796 w 3024845"/>
                <a:gd name="connsiteY113" fmla="*/ 212124 h 834218"/>
                <a:gd name="connsiteX114" fmla="*/ 743796 w 3024845"/>
                <a:gd name="connsiteY114" fmla="*/ 229148 h 834218"/>
                <a:gd name="connsiteX115" fmla="*/ 746076 w 3024845"/>
                <a:gd name="connsiteY115" fmla="*/ 229148 h 834218"/>
                <a:gd name="connsiteX116" fmla="*/ 762036 w 3024845"/>
                <a:gd name="connsiteY116" fmla="*/ 229148 h 834218"/>
                <a:gd name="connsiteX117" fmla="*/ 762036 w 3024845"/>
                <a:gd name="connsiteY117" fmla="*/ 276707 h 834218"/>
                <a:gd name="connsiteX118" fmla="*/ 763049 w 3024845"/>
                <a:gd name="connsiteY118" fmla="*/ 276707 h 834218"/>
                <a:gd name="connsiteX119" fmla="*/ 770143 w 3024845"/>
                <a:gd name="connsiteY119" fmla="*/ 276707 h 834218"/>
                <a:gd name="connsiteX120" fmla="*/ 784330 w 3024845"/>
                <a:gd name="connsiteY120" fmla="*/ 281031 h 834218"/>
                <a:gd name="connsiteX121" fmla="*/ 784330 w 3024845"/>
                <a:gd name="connsiteY121" fmla="*/ 319943 h 834218"/>
                <a:gd name="connsiteX122" fmla="*/ 785343 w 3024845"/>
                <a:gd name="connsiteY122" fmla="*/ 319943 h 834218"/>
                <a:gd name="connsiteX123" fmla="*/ 792436 w 3024845"/>
                <a:gd name="connsiteY123" fmla="*/ 319943 h 834218"/>
                <a:gd name="connsiteX124" fmla="*/ 792436 w 3024845"/>
                <a:gd name="connsiteY124" fmla="*/ 321564 h 834218"/>
                <a:gd name="connsiteX125" fmla="*/ 792436 w 3024845"/>
                <a:gd name="connsiteY125" fmla="*/ 332913 h 834218"/>
                <a:gd name="connsiteX126" fmla="*/ 794463 w 3024845"/>
                <a:gd name="connsiteY126" fmla="*/ 332913 h 834218"/>
                <a:gd name="connsiteX127" fmla="*/ 808650 w 3024845"/>
                <a:gd name="connsiteY127" fmla="*/ 332913 h 834218"/>
                <a:gd name="connsiteX128" fmla="*/ 814730 w 3024845"/>
                <a:gd name="connsiteY128" fmla="*/ 339399 h 834218"/>
                <a:gd name="connsiteX129" fmla="*/ 814730 w 3024845"/>
                <a:gd name="connsiteY129" fmla="*/ 361017 h 834218"/>
                <a:gd name="connsiteX130" fmla="*/ 817010 w 3024845"/>
                <a:gd name="connsiteY130" fmla="*/ 361017 h 834218"/>
                <a:gd name="connsiteX131" fmla="*/ 832970 w 3024845"/>
                <a:gd name="connsiteY131" fmla="*/ 361017 h 834218"/>
                <a:gd name="connsiteX132" fmla="*/ 832970 w 3024845"/>
                <a:gd name="connsiteY132" fmla="*/ 362097 h 834218"/>
                <a:gd name="connsiteX133" fmla="*/ 832970 w 3024845"/>
                <a:gd name="connsiteY133" fmla="*/ 369664 h 834218"/>
                <a:gd name="connsiteX134" fmla="*/ 834237 w 3024845"/>
                <a:gd name="connsiteY134" fmla="*/ 369664 h 834218"/>
                <a:gd name="connsiteX135" fmla="*/ 843104 w 3024845"/>
                <a:gd name="connsiteY135" fmla="*/ 369664 h 834218"/>
                <a:gd name="connsiteX136" fmla="*/ 843104 w 3024845"/>
                <a:gd name="connsiteY136" fmla="*/ 371825 h 834218"/>
                <a:gd name="connsiteX137" fmla="*/ 843104 w 3024845"/>
                <a:gd name="connsiteY137" fmla="*/ 386958 h 834218"/>
                <a:gd name="connsiteX138" fmla="*/ 847157 w 3024845"/>
                <a:gd name="connsiteY138" fmla="*/ 385066 h 834218"/>
                <a:gd name="connsiteX139" fmla="*/ 847157 w 3024845"/>
                <a:gd name="connsiteY139" fmla="*/ 371825 h 834218"/>
                <a:gd name="connsiteX140" fmla="*/ 848170 w 3024845"/>
                <a:gd name="connsiteY140" fmla="*/ 371825 h 834218"/>
                <a:gd name="connsiteX141" fmla="*/ 855264 w 3024845"/>
                <a:gd name="connsiteY141" fmla="*/ 371825 h 834218"/>
                <a:gd name="connsiteX142" fmla="*/ 855264 w 3024845"/>
                <a:gd name="connsiteY142" fmla="*/ 373447 h 834218"/>
                <a:gd name="connsiteX143" fmla="*/ 855264 w 3024845"/>
                <a:gd name="connsiteY143" fmla="*/ 384796 h 834218"/>
                <a:gd name="connsiteX144" fmla="*/ 856024 w 3024845"/>
                <a:gd name="connsiteY144" fmla="*/ 384796 h 834218"/>
                <a:gd name="connsiteX145" fmla="*/ 861344 w 3024845"/>
                <a:gd name="connsiteY145" fmla="*/ 384796 h 834218"/>
                <a:gd name="connsiteX146" fmla="*/ 909984 w 3024845"/>
                <a:gd name="connsiteY146" fmla="*/ 380473 h 834218"/>
                <a:gd name="connsiteX147" fmla="*/ 909984 w 3024845"/>
                <a:gd name="connsiteY147" fmla="*/ 381824 h 834218"/>
                <a:gd name="connsiteX148" fmla="*/ 909984 w 3024845"/>
                <a:gd name="connsiteY148" fmla="*/ 391281 h 834218"/>
                <a:gd name="connsiteX149" fmla="*/ 910744 w 3024845"/>
                <a:gd name="connsiteY149" fmla="*/ 391281 h 834218"/>
                <a:gd name="connsiteX150" fmla="*/ 916065 w 3024845"/>
                <a:gd name="connsiteY150" fmla="*/ 391281 h 834218"/>
                <a:gd name="connsiteX151" fmla="*/ 916065 w 3024845"/>
                <a:gd name="connsiteY151" fmla="*/ 393443 h 834218"/>
                <a:gd name="connsiteX152" fmla="*/ 916065 w 3024845"/>
                <a:gd name="connsiteY152" fmla="*/ 408576 h 834218"/>
                <a:gd name="connsiteX153" fmla="*/ 918091 w 3024845"/>
                <a:gd name="connsiteY153" fmla="*/ 407225 h 834218"/>
                <a:gd name="connsiteX154" fmla="*/ 932278 w 3024845"/>
                <a:gd name="connsiteY154" fmla="*/ 397767 h 834218"/>
                <a:gd name="connsiteX155" fmla="*/ 938358 w 3024845"/>
                <a:gd name="connsiteY155" fmla="*/ 356693 h 834218"/>
                <a:gd name="connsiteX156" fmla="*/ 939118 w 3024845"/>
                <a:gd name="connsiteY156" fmla="*/ 356423 h 834218"/>
                <a:gd name="connsiteX157" fmla="*/ 944438 w 3024845"/>
                <a:gd name="connsiteY157" fmla="*/ 354531 h 834218"/>
                <a:gd name="connsiteX158" fmla="*/ 946465 w 3024845"/>
                <a:gd name="connsiteY158" fmla="*/ 285354 h 834218"/>
                <a:gd name="connsiteX159" fmla="*/ 948492 w 3024845"/>
                <a:gd name="connsiteY159" fmla="*/ 354531 h 834218"/>
                <a:gd name="connsiteX160" fmla="*/ 949252 w 3024845"/>
                <a:gd name="connsiteY160" fmla="*/ 354801 h 834218"/>
                <a:gd name="connsiteX161" fmla="*/ 954572 w 3024845"/>
                <a:gd name="connsiteY161" fmla="*/ 356693 h 834218"/>
                <a:gd name="connsiteX162" fmla="*/ 954572 w 3024845"/>
                <a:gd name="connsiteY162" fmla="*/ 270222 h 834218"/>
                <a:gd name="connsiteX163" fmla="*/ 958625 w 3024845"/>
                <a:gd name="connsiteY163" fmla="*/ 237795 h 834218"/>
                <a:gd name="connsiteX164" fmla="*/ 997132 w 3024845"/>
                <a:gd name="connsiteY164" fmla="*/ 237795 h 834218"/>
                <a:gd name="connsiteX165" fmla="*/ 997132 w 3024845"/>
                <a:gd name="connsiteY165" fmla="*/ 270222 h 834218"/>
                <a:gd name="connsiteX166" fmla="*/ 997892 w 3024845"/>
                <a:gd name="connsiteY166" fmla="*/ 270222 h 834218"/>
                <a:gd name="connsiteX167" fmla="*/ 1003212 w 3024845"/>
                <a:gd name="connsiteY167" fmla="*/ 270222 h 834218"/>
                <a:gd name="connsiteX168" fmla="*/ 1003212 w 3024845"/>
                <a:gd name="connsiteY168" fmla="*/ 188074 h 834218"/>
                <a:gd name="connsiteX169" fmla="*/ 1004986 w 3024845"/>
                <a:gd name="connsiteY169" fmla="*/ 188074 h 834218"/>
                <a:gd name="connsiteX170" fmla="*/ 1017399 w 3024845"/>
                <a:gd name="connsiteY170" fmla="*/ 188074 h 834218"/>
                <a:gd name="connsiteX171" fmla="*/ 1017399 w 3024845"/>
                <a:gd name="connsiteY171" fmla="*/ 186183 h 834218"/>
                <a:gd name="connsiteX172" fmla="*/ 1017399 w 3024845"/>
                <a:gd name="connsiteY172" fmla="*/ 172942 h 834218"/>
                <a:gd name="connsiteX173" fmla="*/ 1039693 w 3024845"/>
                <a:gd name="connsiteY173" fmla="*/ 172942 h 834218"/>
                <a:gd name="connsiteX174" fmla="*/ 1039693 w 3024845"/>
                <a:gd name="connsiteY174" fmla="*/ 171861 h 834218"/>
                <a:gd name="connsiteX175" fmla="*/ 1039693 w 3024845"/>
                <a:gd name="connsiteY175" fmla="*/ 164295 h 834218"/>
                <a:gd name="connsiteX176" fmla="*/ 1041466 w 3024845"/>
                <a:gd name="connsiteY176" fmla="*/ 164295 h 834218"/>
                <a:gd name="connsiteX177" fmla="*/ 1053880 w 3024845"/>
                <a:gd name="connsiteY177" fmla="*/ 164295 h 834218"/>
                <a:gd name="connsiteX178" fmla="*/ 1053880 w 3024845"/>
                <a:gd name="connsiteY178" fmla="*/ 165376 h 834218"/>
                <a:gd name="connsiteX179" fmla="*/ 1053880 w 3024845"/>
                <a:gd name="connsiteY179" fmla="*/ 172942 h 834218"/>
                <a:gd name="connsiteX180" fmla="*/ 1054640 w 3024845"/>
                <a:gd name="connsiteY180" fmla="*/ 172942 h 834218"/>
                <a:gd name="connsiteX181" fmla="*/ 1059960 w 3024845"/>
                <a:gd name="connsiteY181" fmla="*/ 172942 h 834218"/>
                <a:gd name="connsiteX182" fmla="*/ 1070093 w 3024845"/>
                <a:gd name="connsiteY182" fmla="*/ 168618 h 834218"/>
                <a:gd name="connsiteX183" fmla="*/ 1074146 w 3024845"/>
                <a:gd name="connsiteY183" fmla="*/ 171861 h 834218"/>
                <a:gd name="connsiteX184" fmla="*/ 1074146 w 3024845"/>
                <a:gd name="connsiteY184" fmla="*/ 164295 h 834218"/>
                <a:gd name="connsiteX185" fmla="*/ 1076426 w 3024845"/>
                <a:gd name="connsiteY185" fmla="*/ 164295 h 834218"/>
                <a:gd name="connsiteX186" fmla="*/ 1092387 w 3024845"/>
                <a:gd name="connsiteY186" fmla="*/ 164295 h 834218"/>
                <a:gd name="connsiteX187" fmla="*/ 1092387 w 3024845"/>
                <a:gd name="connsiteY187" fmla="*/ 165376 h 834218"/>
                <a:gd name="connsiteX188" fmla="*/ 1092387 w 3024845"/>
                <a:gd name="connsiteY188" fmla="*/ 172942 h 834218"/>
                <a:gd name="connsiteX189" fmla="*/ 1122787 w 3024845"/>
                <a:gd name="connsiteY189" fmla="*/ 172942 h 834218"/>
                <a:gd name="connsiteX190" fmla="*/ 1122787 w 3024845"/>
                <a:gd name="connsiteY190" fmla="*/ 174563 h 834218"/>
                <a:gd name="connsiteX191" fmla="*/ 1122787 w 3024845"/>
                <a:gd name="connsiteY191" fmla="*/ 185913 h 834218"/>
                <a:gd name="connsiteX192" fmla="*/ 1149134 w 3024845"/>
                <a:gd name="connsiteY192" fmla="*/ 185913 h 834218"/>
                <a:gd name="connsiteX193" fmla="*/ 1149134 w 3024845"/>
                <a:gd name="connsiteY193" fmla="*/ 216177 h 834218"/>
                <a:gd name="connsiteX194" fmla="*/ 1149894 w 3024845"/>
                <a:gd name="connsiteY194" fmla="*/ 216177 h 834218"/>
                <a:gd name="connsiteX195" fmla="*/ 1155214 w 3024845"/>
                <a:gd name="connsiteY195" fmla="*/ 216177 h 834218"/>
                <a:gd name="connsiteX196" fmla="*/ 1155214 w 3024845"/>
                <a:gd name="connsiteY196" fmla="*/ 217258 h 834218"/>
                <a:gd name="connsiteX197" fmla="*/ 1155214 w 3024845"/>
                <a:gd name="connsiteY197" fmla="*/ 224825 h 834218"/>
                <a:gd name="connsiteX198" fmla="*/ 1159268 w 3024845"/>
                <a:gd name="connsiteY198" fmla="*/ 255089 h 834218"/>
                <a:gd name="connsiteX199" fmla="*/ 1160028 w 3024845"/>
                <a:gd name="connsiteY199" fmla="*/ 255089 h 834218"/>
                <a:gd name="connsiteX200" fmla="*/ 1165348 w 3024845"/>
                <a:gd name="connsiteY200" fmla="*/ 255089 h 834218"/>
                <a:gd name="connsiteX201" fmla="*/ 1165348 w 3024845"/>
                <a:gd name="connsiteY201" fmla="*/ 255900 h 834218"/>
                <a:gd name="connsiteX202" fmla="*/ 1165348 w 3024845"/>
                <a:gd name="connsiteY202" fmla="*/ 261575 h 834218"/>
                <a:gd name="connsiteX203" fmla="*/ 1166361 w 3024845"/>
                <a:gd name="connsiteY203" fmla="*/ 261575 h 834218"/>
                <a:gd name="connsiteX204" fmla="*/ 1173454 w 3024845"/>
                <a:gd name="connsiteY204" fmla="*/ 261575 h 834218"/>
                <a:gd name="connsiteX205" fmla="*/ 1173454 w 3024845"/>
                <a:gd name="connsiteY205" fmla="*/ 291840 h 834218"/>
                <a:gd name="connsiteX206" fmla="*/ 1175481 w 3024845"/>
                <a:gd name="connsiteY206" fmla="*/ 291840 h 834218"/>
                <a:gd name="connsiteX207" fmla="*/ 1189668 w 3024845"/>
                <a:gd name="connsiteY207" fmla="*/ 291840 h 834218"/>
                <a:gd name="connsiteX208" fmla="*/ 1189668 w 3024845"/>
                <a:gd name="connsiteY208" fmla="*/ 315619 h 834218"/>
                <a:gd name="connsiteX209" fmla="*/ 1191695 w 3024845"/>
                <a:gd name="connsiteY209" fmla="*/ 317240 h 834218"/>
                <a:gd name="connsiteX210" fmla="*/ 1191695 w 3024845"/>
                <a:gd name="connsiteY210" fmla="*/ 328590 h 834218"/>
                <a:gd name="connsiteX211" fmla="*/ 1192455 w 3024845"/>
                <a:gd name="connsiteY211" fmla="*/ 328590 h 834218"/>
                <a:gd name="connsiteX212" fmla="*/ 1197775 w 3024845"/>
                <a:gd name="connsiteY212" fmla="*/ 328590 h 834218"/>
                <a:gd name="connsiteX213" fmla="*/ 1197775 w 3024845"/>
                <a:gd name="connsiteY213" fmla="*/ 352369 h 834218"/>
                <a:gd name="connsiteX214" fmla="*/ 1199041 w 3024845"/>
                <a:gd name="connsiteY214" fmla="*/ 352369 h 834218"/>
                <a:gd name="connsiteX215" fmla="*/ 1207908 w 3024845"/>
                <a:gd name="connsiteY215" fmla="*/ 352369 h 834218"/>
                <a:gd name="connsiteX216" fmla="*/ 1209935 w 3024845"/>
                <a:gd name="connsiteY216" fmla="*/ 356423 h 834218"/>
                <a:gd name="connsiteX217" fmla="*/ 1209935 w 3024845"/>
                <a:gd name="connsiteY217" fmla="*/ 369664 h 834218"/>
                <a:gd name="connsiteX218" fmla="*/ 1211455 w 3024845"/>
                <a:gd name="connsiteY218" fmla="*/ 367772 h 834218"/>
                <a:gd name="connsiteX219" fmla="*/ 1222095 w 3024845"/>
                <a:gd name="connsiteY219" fmla="*/ 354531 h 834218"/>
                <a:gd name="connsiteX220" fmla="*/ 1250469 w 3024845"/>
                <a:gd name="connsiteY220" fmla="*/ 354531 h 834218"/>
                <a:gd name="connsiteX221" fmla="*/ 1250469 w 3024845"/>
                <a:gd name="connsiteY221" fmla="*/ 441002 h 834218"/>
                <a:gd name="connsiteX222" fmla="*/ 1251229 w 3024845"/>
                <a:gd name="connsiteY222" fmla="*/ 441002 h 834218"/>
                <a:gd name="connsiteX223" fmla="*/ 1256549 w 3024845"/>
                <a:gd name="connsiteY223" fmla="*/ 441002 h 834218"/>
                <a:gd name="connsiteX224" fmla="*/ 1257309 w 3024845"/>
                <a:gd name="connsiteY224" fmla="*/ 439651 h 834218"/>
                <a:gd name="connsiteX225" fmla="*/ 1262629 w 3024845"/>
                <a:gd name="connsiteY225" fmla="*/ 430193 h 834218"/>
                <a:gd name="connsiteX226" fmla="*/ 1262629 w 3024845"/>
                <a:gd name="connsiteY226" fmla="*/ 432085 h 834218"/>
                <a:gd name="connsiteX227" fmla="*/ 1262629 w 3024845"/>
                <a:gd name="connsiteY227" fmla="*/ 445326 h 834218"/>
                <a:gd name="connsiteX228" fmla="*/ 1266682 w 3024845"/>
                <a:gd name="connsiteY228" fmla="*/ 399929 h 834218"/>
                <a:gd name="connsiteX229" fmla="*/ 1267442 w 3024845"/>
                <a:gd name="connsiteY229" fmla="*/ 399929 h 834218"/>
                <a:gd name="connsiteX230" fmla="*/ 1272762 w 3024845"/>
                <a:gd name="connsiteY230" fmla="*/ 399929 h 834218"/>
                <a:gd name="connsiteX231" fmla="*/ 1272762 w 3024845"/>
                <a:gd name="connsiteY231" fmla="*/ 335075 h 834218"/>
                <a:gd name="connsiteX232" fmla="*/ 1273776 w 3024845"/>
                <a:gd name="connsiteY232" fmla="*/ 335075 h 834218"/>
                <a:gd name="connsiteX233" fmla="*/ 1280869 w 3024845"/>
                <a:gd name="connsiteY233" fmla="*/ 335075 h 834218"/>
                <a:gd name="connsiteX234" fmla="*/ 1293029 w 3024845"/>
                <a:gd name="connsiteY234" fmla="*/ 291840 h 834218"/>
                <a:gd name="connsiteX235" fmla="*/ 1294296 w 3024845"/>
                <a:gd name="connsiteY235" fmla="*/ 291840 h 834218"/>
                <a:gd name="connsiteX236" fmla="*/ 1303163 w 3024845"/>
                <a:gd name="connsiteY236" fmla="*/ 291840 h 834218"/>
                <a:gd name="connsiteX237" fmla="*/ 1313296 w 3024845"/>
                <a:gd name="connsiteY237" fmla="*/ 335075 h 834218"/>
                <a:gd name="connsiteX238" fmla="*/ 1314309 w 3024845"/>
                <a:gd name="connsiteY238" fmla="*/ 335075 h 834218"/>
                <a:gd name="connsiteX239" fmla="*/ 1321403 w 3024845"/>
                <a:gd name="connsiteY239" fmla="*/ 335075 h 834218"/>
                <a:gd name="connsiteX240" fmla="*/ 1321403 w 3024845"/>
                <a:gd name="connsiteY240" fmla="*/ 373987 h 834218"/>
                <a:gd name="connsiteX241" fmla="*/ 1323176 w 3024845"/>
                <a:gd name="connsiteY241" fmla="*/ 373987 h 834218"/>
                <a:gd name="connsiteX242" fmla="*/ 1335590 w 3024845"/>
                <a:gd name="connsiteY242" fmla="*/ 373987 h 834218"/>
                <a:gd name="connsiteX243" fmla="*/ 1335590 w 3024845"/>
                <a:gd name="connsiteY243" fmla="*/ 376149 h 834218"/>
                <a:gd name="connsiteX244" fmla="*/ 1335590 w 3024845"/>
                <a:gd name="connsiteY244" fmla="*/ 391281 h 834218"/>
                <a:gd name="connsiteX245" fmla="*/ 1339643 w 3024845"/>
                <a:gd name="connsiteY245" fmla="*/ 389120 h 834218"/>
                <a:gd name="connsiteX246" fmla="*/ 1339643 w 3024845"/>
                <a:gd name="connsiteY246" fmla="*/ 373987 h 834218"/>
                <a:gd name="connsiteX247" fmla="*/ 1341163 w 3024845"/>
                <a:gd name="connsiteY247" fmla="*/ 373987 h 834218"/>
                <a:gd name="connsiteX248" fmla="*/ 1351803 w 3024845"/>
                <a:gd name="connsiteY248" fmla="*/ 373987 h 834218"/>
                <a:gd name="connsiteX249" fmla="*/ 1351803 w 3024845"/>
                <a:gd name="connsiteY249" fmla="*/ 375608 h 834218"/>
                <a:gd name="connsiteX250" fmla="*/ 1351803 w 3024845"/>
                <a:gd name="connsiteY250" fmla="*/ 386958 h 834218"/>
                <a:gd name="connsiteX251" fmla="*/ 1382204 w 3024845"/>
                <a:gd name="connsiteY251" fmla="*/ 386958 h 834218"/>
                <a:gd name="connsiteX252" fmla="*/ 1382204 w 3024845"/>
                <a:gd name="connsiteY252" fmla="*/ 350208 h 834218"/>
                <a:gd name="connsiteX253" fmla="*/ 1383470 w 3024845"/>
                <a:gd name="connsiteY253" fmla="*/ 350208 h 834218"/>
                <a:gd name="connsiteX254" fmla="*/ 1392337 w 3024845"/>
                <a:gd name="connsiteY254" fmla="*/ 350208 h 834218"/>
                <a:gd name="connsiteX255" fmla="*/ 1392337 w 3024845"/>
                <a:gd name="connsiteY255" fmla="*/ 371825 h 834218"/>
                <a:gd name="connsiteX256" fmla="*/ 1394364 w 3024845"/>
                <a:gd name="connsiteY256" fmla="*/ 339399 h 834218"/>
                <a:gd name="connsiteX257" fmla="*/ 1416657 w 3024845"/>
                <a:gd name="connsiteY257" fmla="*/ 339399 h 834218"/>
                <a:gd name="connsiteX258" fmla="*/ 1416657 w 3024845"/>
                <a:gd name="connsiteY258" fmla="*/ 337777 h 834218"/>
                <a:gd name="connsiteX259" fmla="*/ 1416657 w 3024845"/>
                <a:gd name="connsiteY259" fmla="*/ 326428 h 834218"/>
                <a:gd name="connsiteX260" fmla="*/ 1417417 w 3024845"/>
                <a:gd name="connsiteY260" fmla="*/ 326428 h 834218"/>
                <a:gd name="connsiteX261" fmla="*/ 1422737 w 3024845"/>
                <a:gd name="connsiteY261" fmla="*/ 326428 h 834218"/>
                <a:gd name="connsiteX262" fmla="*/ 1422737 w 3024845"/>
                <a:gd name="connsiteY262" fmla="*/ 324537 h 834218"/>
                <a:gd name="connsiteX263" fmla="*/ 1422737 w 3024845"/>
                <a:gd name="connsiteY263" fmla="*/ 311296 h 834218"/>
                <a:gd name="connsiteX264" fmla="*/ 1426791 w 3024845"/>
                <a:gd name="connsiteY264" fmla="*/ 317781 h 834218"/>
                <a:gd name="connsiteX265" fmla="*/ 1429071 w 3024845"/>
                <a:gd name="connsiteY265" fmla="*/ 317781 h 834218"/>
                <a:gd name="connsiteX266" fmla="*/ 1445031 w 3024845"/>
                <a:gd name="connsiteY266" fmla="*/ 317781 h 834218"/>
                <a:gd name="connsiteX267" fmla="*/ 1445031 w 3024845"/>
                <a:gd name="connsiteY267" fmla="*/ 316970 h 834218"/>
                <a:gd name="connsiteX268" fmla="*/ 1445031 w 3024845"/>
                <a:gd name="connsiteY268" fmla="*/ 311296 h 834218"/>
                <a:gd name="connsiteX269" fmla="*/ 1445791 w 3024845"/>
                <a:gd name="connsiteY269" fmla="*/ 311296 h 834218"/>
                <a:gd name="connsiteX270" fmla="*/ 1451111 w 3024845"/>
                <a:gd name="connsiteY270" fmla="*/ 311296 h 834218"/>
                <a:gd name="connsiteX271" fmla="*/ 1451111 w 3024845"/>
                <a:gd name="connsiteY271" fmla="*/ 312647 h 834218"/>
                <a:gd name="connsiteX272" fmla="*/ 1451111 w 3024845"/>
                <a:gd name="connsiteY272" fmla="*/ 322105 h 834218"/>
                <a:gd name="connsiteX273" fmla="*/ 1489618 w 3024845"/>
                <a:gd name="connsiteY273" fmla="*/ 322105 h 834218"/>
                <a:gd name="connsiteX274" fmla="*/ 1489618 w 3024845"/>
                <a:gd name="connsiteY274" fmla="*/ 460458 h 834218"/>
                <a:gd name="connsiteX275" fmla="*/ 1491138 w 3024845"/>
                <a:gd name="connsiteY275" fmla="*/ 460458 h 834218"/>
                <a:gd name="connsiteX276" fmla="*/ 1501778 w 3024845"/>
                <a:gd name="connsiteY276" fmla="*/ 460458 h 834218"/>
                <a:gd name="connsiteX277" fmla="*/ 1501778 w 3024845"/>
                <a:gd name="connsiteY277" fmla="*/ 447488 h 834218"/>
                <a:gd name="connsiteX278" fmla="*/ 1505832 w 3024845"/>
                <a:gd name="connsiteY278" fmla="*/ 447488 h 834218"/>
                <a:gd name="connsiteX279" fmla="*/ 1505832 w 3024845"/>
                <a:gd name="connsiteY279" fmla="*/ 460458 h 834218"/>
                <a:gd name="connsiteX280" fmla="*/ 1536232 w 3024845"/>
                <a:gd name="connsiteY280" fmla="*/ 460458 h 834218"/>
                <a:gd name="connsiteX281" fmla="*/ 1536232 w 3024845"/>
                <a:gd name="connsiteY281" fmla="*/ 430193 h 834218"/>
                <a:gd name="connsiteX282" fmla="*/ 1548392 w 3024845"/>
                <a:gd name="connsiteY282" fmla="*/ 430193 h 834218"/>
                <a:gd name="connsiteX283" fmla="*/ 1560552 w 3024845"/>
                <a:gd name="connsiteY283" fmla="*/ 428032 h 834218"/>
                <a:gd name="connsiteX284" fmla="*/ 1564606 w 3024845"/>
                <a:gd name="connsiteY284" fmla="*/ 430193 h 834218"/>
                <a:gd name="connsiteX285" fmla="*/ 1574739 w 3024845"/>
                <a:gd name="connsiteY285" fmla="*/ 430193 h 834218"/>
                <a:gd name="connsiteX286" fmla="*/ 1574739 w 3024845"/>
                <a:gd name="connsiteY286" fmla="*/ 460458 h 834218"/>
                <a:gd name="connsiteX287" fmla="*/ 1582846 w 3024845"/>
                <a:gd name="connsiteY287" fmla="*/ 460458 h 834218"/>
                <a:gd name="connsiteX288" fmla="*/ 1582846 w 3024845"/>
                <a:gd name="connsiteY288" fmla="*/ 477753 h 834218"/>
                <a:gd name="connsiteX289" fmla="*/ 1592182 w 3024845"/>
                <a:gd name="connsiteY289" fmla="*/ 478658 h 834218"/>
                <a:gd name="connsiteX290" fmla="*/ 1605140 w 3024845"/>
                <a:gd name="connsiteY290" fmla="*/ 478658 h 834218"/>
                <a:gd name="connsiteX291" fmla="*/ 1605140 w 3024845"/>
                <a:gd name="connsiteY291" fmla="*/ 462620 h 834218"/>
                <a:gd name="connsiteX292" fmla="*/ 1673096 w 3024845"/>
                <a:gd name="connsiteY292" fmla="*/ 462620 h 834218"/>
                <a:gd name="connsiteX293" fmla="*/ 1673096 w 3024845"/>
                <a:gd name="connsiteY293" fmla="*/ 377367 h 834218"/>
                <a:gd name="connsiteX294" fmla="*/ 1745104 w 3024845"/>
                <a:gd name="connsiteY294" fmla="*/ 377367 h 834218"/>
                <a:gd name="connsiteX295" fmla="*/ 1745104 w 3024845"/>
                <a:gd name="connsiteY295" fmla="*/ 456135 h 834218"/>
                <a:gd name="connsiteX296" fmla="*/ 1747008 w 3024845"/>
                <a:gd name="connsiteY296" fmla="*/ 456135 h 834218"/>
                <a:gd name="connsiteX297" fmla="*/ 1748250 w 3024845"/>
                <a:gd name="connsiteY297" fmla="*/ 478658 h 834218"/>
                <a:gd name="connsiteX298" fmla="*/ 1757926 w 3024845"/>
                <a:gd name="connsiteY298" fmla="*/ 478658 h 834218"/>
                <a:gd name="connsiteX299" fmla="*/ 1759168 w 3024845"/>
                <a:gd name="connsiteY299" fmla="*/ 456135 h 834218"/>
                <a:gd name="connsiteX300" fmla="*/ 1765248 w 3024845"/>
                <a:gd name="connsiteY300" fmla="*/ 456135 h 834218"/>
                <a:gd name="connsiteX301" fmla="*/ 1766490 w 3024845"/>
                <a:gd name="connsiteY301" fmla="*/ 478658 h 834218"/>
                <a:gd name="connsiteX302" fmla="*/ 1817112 w 3024845"/>
                <a:gd name="connsiteY302" fmla="*/ 478658 h 834218"/>
                <a:gd name="connsiteX303" fmla="*/ 1817112 w 3024845"/>
                <a:gd name="connsiteY303" fmla="*/ 315630 h 834218"/>
                <a:gd name="connsiteX304" fmla="*/ 2014439 w 3024845"/>
                <a:gd name="connsiteY304" fmla="*/ 315630 h 834218"/>
                <a:gd name="connsiteX305" fmla="*/ 2014439 w 3024845"/>
                <a:gd name="connsiteY305" fmla="*/ 478658 h 834218"/>
                <a:gd name="connsiteX306" fmla="*/ 2033136 w 3024845"/>
                <a:gd name="connsiteY306" fmla="*/ 478658 h 834218"/>
                <a:gd name="connsiteX307" fmla="*/ 2033136 w 3024845"/>
                <a:gd name="connsiteY307" fmla="*/ 395965 h 834218"/>
                <a:gd name="connsiteX308" fmla="*/ 2128256 w 3024845"/>
                <a:gd name="connsiteY308" fmla="*/ 395965 h 834218"/>
                <a:gd name="connsiteX309" fmla="*/ 2180720 w 3024845"/>
                <a:gd name="connsiteY309" fmla="*/ 330752 h 834218"/>
                <a:gd name="connsiteX310" fmla="*/ 2245574 w 3024845"/>
                <a:gd name="connsiteY310" fmla="*/ 330752 h 834218"/>
                <a:gd name="connsiteX311" fmla="*/ 2245574 w 3024845"/>
                <a:gd name="connsiteY311" fmla="*/ 406414 h 834218"/>
                <a:gd name="connsiteX312" fmla="*/ 2253681 w 3024845"/>
                <a:gd name="connsiteY312" fmla="*/ 406414 h 834218"/>
                <a:gd name="connsiteX313" fmla="*/ 2255708 w 3024845"/>
                <a:gd name="connsiteY313" fmla="*/ 399929 h 834218"/>
                <a:gd name="connsiteX314" fmla="*/ 2261788 w 3024845"/>
                <a:gd name="connsiteY314" fmla="*/ 399929 h 834218"/>
                <a:gd name="connsiteX315" fmla="*/ 2263815 w 3024845"/>
                <a:gd name="connsiteY315" fmla="*/ 408576 h 834218"/>
                <a:gd name="connsiteX316" fmla="*/ 2275975 w 3024845"/>
                <a:gd name="connsiteY316" fmla="*/ 408576 h 834218"/>
                <a:gd name="connsiteX317" fmla="*/ 2275975 w 3024845"/>
                <a:gd name="connsiteY317" fmla="*/ 402090 h 834218"/>
                <a:gd name="connsiteX318" fmla="*/ 2298268 w 3024845"/>
                <a:gd name="connsiteY318" fmla="*/ 402090 h 834218"/>
                <a:gd name="connsiteX319" fmla="*/ 2298268 w 3024845"/>
                <a:gd name="connsiteY319" fmla="*/ 408576 h 834218"/>
                <a:gd name="connsiteX320" fmla="*/ 2318535 w 3024845"/>
                <a:gd name="connsiteY320" fmla="*/ 408576 h 834218"/>
                <a:gd name="connsiteX321" fmla="*/ 2318535 w 3024845"/>
                <a:gd name="connsiteY321" fmla="*/ 453973 h 834218"/>
                <a:gd name="connsiteX322" fmla="*/ 2332722 w 3024845"/>
                <a:gd name="connsiteY322" fmla="*/ 453973 h 834218"/>
                <a:gd name="connsiteX323" fmla="*/ 2332722 w 3024845"/>
                <a:gd name="connsiteY323" fmla="*/ 441002 h 834218"/>
                <a:gd name="connsiteX324" fmla="*/ 2348936 w 3024845"/>
                <a:gd name="connsiteY324" fmla="*/ 441002 h 834218"/>
                <a:gd name="connsiteX325" fmla="*/ 2348936 w 3024845"/>
                <a:gd name="connsiteY325" fmla="*/ 261575 h 834218"/>
                <a:gd name="connsiteX326" fmla="*/ 2355016 w 3024845"/>
                <a:gd name="connsiteY326" fmla="*/ 255089 h 834218"/>
                <a:gd name="connsiteX327" fmla="*/ 2427977 w 3024845"/>
                <a:gd name="connsiteY327" fmla="*/ 255089 h 834218"/>
                <a:gd name="connsiteX328" fmla="*/ 2427977 w 3024845"/>
                <a:gd name="connsiteY328" fmla="*/ 263737 h 834218"/>
                <a:gd name="connsiteX329" fmla="*/ 2438110 w 3024845"/>
                <a:gd name="connsiteY329" fmla="*/ 263737 h 834218"/>
                <a:gd name="connsiteX330" fmla="*/ 2438110 w 3024845"/>
                <a:gd name="connsiteY330" fmla="*/ 378311 h 834218"/>
                <a:gd name="connsiteX331" fmla="*/ 2460404 w 3024845"/>
                <a:gd name="connsiteY331" fmla="*/ 378311 h 834218"/>
                <a:gd name="connsiteX332" fmla="*/ 2460404 w 3024845"/>
                <a:gd name="connsiteY332" fmla="*/ 311296 h 834218"/>
                <a:gd name="connsiteX333" fmla="*/ 2486751 w 3024845"/>
                <a:gd name="connsiteY333" fmla="*/ 311296 h 834218"/>
                <a:gd name="connsiteX334" fmla="*/ 2490804 w 3024845"/>
                <a:gd name="connsiteY334" fmla="*/ 306972 h 834218"/>
                <a:gd name="connsiteX335" fmla="*/ 2498911 w 3024845"/>
                <a:gd name="connsiteY335" fmla="*/ 306972 h 834218"/>
                <a:gd name="connsiteX336" fmla="*/ 2502964 w 3024845"/>
                <a:gd name="connsiteY336" fmla="*/ 311296 h 834218"/>
                <a:gd name="connsiteX337" fmla="*/ 2525258 w 3024845"/>
                <a:gd name="connsiteY337" fmla="*/ 311296 h 834218"/>
                <a:gd name="connsiteX338" fmla="*/ 2525258 w 3024845"/>
                <a:gd name="connsiteY338" fmla="*/ 194560 h 834218"/>
                <a:gd name="connsiteX339" fmla="*/ 2582005 w 3024845"/>
                <a:gd name="connsiteY339" fmla="*/ 183751 h 834218"/>
                <a:gd name="connsiteX340" fmla="*/ 2582005 w 3024845"/>
                <a:gd name="connsiteY340" fmla="*/ 184832 h 834218"/>
                <a:gd name="connsiteX341" fmla="*/ 2582005 w 3024845"/>
                <a:gd name="connsiteY341" fmla="*/ 192398 h 834218"/>
                <a:gd name="connsiteX342" fmla="*/ 2608352 w 3024845"/>
                <a:gd name="connsiteY342" fmla="*/ 192398 h 834218"/>
                <a:gd name="connsiteX343" fmla="*/ 2608352 w 3024845"/>
                <a:gd name="connsiteY343" fmla="*/ 447488 h 834218"/>
                <a:gd name="connsiteX344" fmla="*/ 2630646 w 3024845"/>
                <a:gd name="connsiteY344" fmla="*/ 447488 h 834218"/>
                <a:gd name="connsiteX345" fmla="*/ 2630646 w 3024845"/>
                <a:gd name="connsiteY345" fmla="*/ 443164 h 834218"/>
                <a:gd name="connsiteX346" fmla="*/ 2642806 w 3024845"/>
                <a:gd name="connsiteY346" fmla="*/ 443164 h 834218"/>
                <a:gd name="connsiteX347" fmla="*/ 2642806 w 3024845"/>
                <a:gd name="connsiteY347" fmla="*/ 447488 h 834218"/>
                <a:gd name="connsiteX348" fmla="*/ 2667126 w 3024845"/>
                <a:gd name="connsiteY348" fmla="*/ 447488 h 834218"/>
                <a:gd name="connsiteX349" fmla="*/ 2667126 w 3024845"/>
                <a:gd name="connsiteY349" fmla="*/ 434517 h 834218"/>
                <a:gd name="connsiteX350" fmla="*/ 2695500 w 3024845"/>
                <a:gd name="connsiteY350" fmla="*/ 434517 h 834218"/>
                <a:gd name="connsiteX351" fmla="*/ 2707660 w 3024845"/>
                <a:gd name="connsiteY351" fmla="*/ 430193 h 834218"/>
                <a:gd name="connsiteX352" fmla="*/ 2727927 w 3024845"/>
                <a:gd name="connsiteY352" fmla="*/ 434517 h 834218"/>
                <a:gd name="connsiteX353" fmla="*/ 2727927 w 3024845"/>
                <a:gd name="connsiteY353" fmla="*/ 417223 h 834218"/>
                <a:gd name="connsiteX354" fmla="*/ 2736034 w 3024845"/>
                <a:gd name="connsiteY354" fmla="*/ 417223 h 834218"/>
                <a:gd name="connsiteX355" fmla="*/ 2736034 w 3024845"/>
                <a:gd name="connsiteY355" fmla="*/ 404252 h 834218"/>
                <a:gd name="connsiteX356" fmla="*/ 2792781 w 3024845"/>
                <a:gd name="connsiteY356" fmla="*/ 404252 h 834218"/>
                <a:gd name="connsiteX357" fmla="*/ 2792781 w 3024845"/>
                <a:gd name="connsiteY357" fmla="*/ 373987 h 834218"/>
                <a:gd name="connsiteX358" fmla="*/ 2811021 w 3024845"/>
                <a:gd name="connsiteY358" fmla="*/ 373987 h 834218"/>
                <a:gd name="connsiteX359" fmla="*/ 2811021 w 3024845"/>
                <a:gd name="connsiteY359" fmla="*/ 367502 h 834218"/>
                <a:gd name="connsiteX360" fmla="*/ 2823181 w 3024845"/>
                <a:gd name="connsiteY360" fmla="*/ 367502 h 834218"/>
                <a:gd name="connsiteX361" fmla="*/ 2823181 w 3024845"/>
                <a:gd name="connsiteY361" fmla="*/ 373987 h 834218"/>
                <a:gd name="connsiteX362" fmla="*/ 2839395 w 3024845"/>
                <a:gd name="connsiteY362" fmla="*/ 373987 h 834218"/>
                <a:gd name="connsiteX363" fmla="*/ 2839395 w 3024845"/>
                <a:gd name="connsiteY363" fmla="*/ 423708 h 834218"/>
                <a:gd name="connsiteX364" fmla="*/ 2871822 w 3024845"/>
                <a:gd name="connsiteY364" fmla="*/ 423708 h 834218"/>
                <a:gd name="connsiteX365" fmla="*/ 2871822 w 3024845"/>
                <a:gd name="connsiteY365" fmla="*/ 397767 h 834218"/>
                <a:gd name="connsiteX366" fmla="*/ 2910329 w 3024845"/>
                <a:gd name="connsiteY366" fmla="*/ 397767 h 834218"/>
                <a:gd name="connsiteX367" fmla="*/ 2910329 w 3024845"/>
                <a:gd name="connsiteY367" fmla="*/ 367502 h 834218"/>
                <a:gd name="connsiteX368" fmla="*/ 2958970 w 3024845"/>
                <a:gd name="connsiteY368" fmla="*/ 367502 h 834218"/>
                <a:gd name="connsiteX369" fmla="*/ 2958970 w 3024845"/>
                <a:gd name="connsiteY369" fmla="*/ 478658 h 834218"/>
                <a:gd name="connsiteX370" fmla="*/ 2958970 w 3024845"/>
                <a:gd name="connsiteY370" fmla="*/ 492437 h 834218"/>
                <a:gd name="connsiteX371" fmla="*/ 3024845 w 3024845"/>
                <a:gd name="connsiteY371" fmla="*/ 492437 h 834218"/>
                <a:gd name="connsiteX372" fmla="*/ 3024845 w 3024845"/>
                <a:gd name="connsiteY372" fmla="*/ 834218 h 834218"/>
                <a:gd name="connsiteX373" fmla="*/ 2054 w 3024845"/>
                <a:gd name="connsiteY373" fmla="*/ 831885 h 834218"/>
                <a:gd name="connsiteX374" fmla="*/ 0 w 3024845"/>
                <a:gd name="connsiteY374" fmla="*/ 397767 h 834218"/>
                <a:gd name="connsiteX375" fmla="*/ 20267 w 3024845"/>
                <a:gd name="connsiteY375" fmla="*/ 397767 h 834218"/>
                <a:gd name="connsiteX376" fmla="*/ 20774 w 3024845"/>
                <a:gd name="connsiteY376" fmla="*/ 396686 h 834218"/>
                <a:gd name="connsiteX377" fmla="*/ 24320 w 3024845"/>
                <a:gd name="connsiteY377" fmla="*/ 389120 h 834218"/>
                <a:gd name="connsiteX378" fmla="*/ 26094 w 3024845"/>
                <a:gd name="connsiteY378" fmla="*/ 389390 h 834218"/>
                <a:gd name="connsiteX379" fmla="*/ 38507 w 3024845"/>
                <a:gd name="connsiteY379" fmla="*/ 391281 h 834218"/>
                <a:gd name="connsiteX380" fmla="*/ 39014 w 3024845"/>
                <a:gd name="connsiteY380" fmla="*/ 392633 h 834218"/>
                <a:gd name="connsiteX381" fmla="*/ 42560 w 3024845"/>
                <a:gd name="connsiteY381" fmla="*/ 402090 h 834218"/>
                <a:gd name="connsiteX382" fmla="*/ 68907 w 3024845"/>
                <a:gd name="connsiteY382" fmla="*/ 404252 h 834218"/>
                <a:gd name="connsiteX383" fmla="*/ 68907 w 3024845"/>
                <a:gd name="connsiteY383" fmla="*/ 281031 h 834218"/>
                <a:gd name="connsiteX384" fmla="*/ 70934 w 3024845"/>
                <a:gd name="connsiteY384" fmla="*/ 281031 h 834218"/>
                <a:gd name="connsiteX385" fmla="*/ 85121 w 3024845"/>
                <a:gd name="connsiteY385" fmla="*/ 281031 h 834218"/>
                <a:gd name="connsiteX386" fmla="*/ 85121 w 3024845"/>
                <a:gd name="connsiteY386" fmla="*/ 144839 h 834218"/>
                <a:gd name="connsiteX387" fmla="*/ 86894 w 3024845"/>
                <a:gd name="connsiteY387" fmla="*/ 144839 h 834218"/>
                <a:gd name="connsiteX388" fmla="*/ 99308 w 3024845"/>
                <a:gd name="connsiteY388" fmla="*/ 144839 h 834218"/>
                <a:gd name="connsiteX389" fmla="*/ 99308 w 3024845"/>
                <a:gd name="connsiteY389" fmla="*/ 30265 h 834218"/>
                <a:gd name="connsiteX390" fmla="*/ 103361 w 3024845"/>
                <a:gd name="connsiteY390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30265 h 834218"/>
                <a:gd name="connsiteX5" fmla="*/ 220909 w 3024845"/>
                <a:gd name="connsiteY5" fmla="*/ 144839 h 834218"/>
                <a:gd name="connsiteX6" fmla="*/ 223189 w 3024845"/>
                <a:gd name="connsiteY6" fmla="*/ 144839 h 834218"/>
                <a:gd name="connsiteX7" fmla="*/ 239150 w 3024845"/>
                <a:gd name="connsiteY7" fmla="*/ 144839 h 834218"/>
                <a:gd name="connsiteX8" fmla="*/ 239150 w 3024845"/>
                <a:gd name="connsiteY8" fmla="*/ 285354 h 834218"/>
                <a:gd name="connsiteX9" fmla="*/ 240670 w 3024845"/>
                <a:gd name="connsiteY9" fmla="*/ 285084 h 834218"/>
                <a:gd name="connsiteX10" fmla="*/ 251310 w 3024845"/>
                <a:gd name="connsiteY10" fmla="*/ 283193 h 834218"/>
                <a:gd name="connsiteX11" fmla="*/ 249283 w 3024845"/>
                <a:gd name="connsiteY11" fmla="*/ 371825 h 834218"/>
                <a:gd name="connsiteX12" fmla="*/ 250803 w 3024845"/>
                <a:gd name="connsiteY12" fmla="*/ 372096 h 834218"/>
                <a:gd name="connsiteX13" fmla="*/ 261443 w 3024845"/>
                <a:gd name="connsiteY13" fmla="*/ 373987 h 834218"/>
                <a:gd name="connsiteX14" fmla="*/ 261696 w 3024845"/>
                <a:gd name="connsiteY14" fmla="*/ 374798 h 834218"/>
                <a:gd name="connsiteX15" fmla="*/ 263470 w 3024845"/>
                <a:gd name="connsiteY15" fmla="*/ 380473 h 834218"/>
                <a:gd name="connsiteX16" fmla="*/ 264230 w 3024845"/>
                <a:gd name="connsiteY16" fmla="*/ 378041 h 834218"/>
                <a:gd name="connsiteX17" fmla="*/ 269550 w 3024845"/>
                <a:gd name="connsiteY17" fmla="*/ 361017 h 834218"/>
                <a:gd name="connsiteX18" fmla="*/ 271323 w 3024845"/>
                <a:gd name="connsiteY18" fmla="*/ 361017 h 834218"/>
                <a:gd name="connsiteX19" fmla="*/ 283737 w 3024845"/>
                <a:gd name="connsiteY19" fmla="*/ 361017 h 834218"/>
                <a:gd name="connsiteX20" fmla="*/ 283737 w 3024845"/>
                <a:gd name="connsiteY20" fmla="*/ 393443 h 834218"/>
                <a:gd name="connsiteX21" fmla="*/ 284750 w 3024845"/>
                <a:gd name="connsiteY21" fmla="*/ 393984 h 834218"/>
                <a:gd name="connsiteX22" fmla="*/ 291844 w 3024845"/>
                <a:gd name="connsiteY22" fmla="*/ 397767 h 834218"/>
                <a:gd name="connsiteX23" fmla="*/ 291844 w 3024845"/>
                <a:gd name="connsiteY23" fmla="*/ 399118 h 834218"/>
                <a:gd name="connsiteX24" fmla="*/ 291844 w 3024845"/>
                <a:gd name="connsiteY24" fmla="*/ 408576 h 834218"/>
                <a:gd name="connsiteX25" fmla="*/ 336431 w 3024845"/>
                <a:gd name="connsiteY25" fmla="*/ 408576 h 834218"/>
                <a:gd name="connsiteX26" fmla="*/ 336431 w 3024845"/>
                <a:gd name="connsiteY26" fmla="*/ 409657 h 834218"/>
                <a:gd name="connsiteX27" fmla="*/ 336431 w 3024845"/>
                <a:gd name="connsiteY27" fmla="*/ 417223 h 834218"/>
                <a:gd name="connsiteX28" fmla="*/ 338457 w 3024845"/>
                <a:gd name="connsiteY28" fmla="*/ 417223 h 834218"/>
                <a:gd name="connsiteX29" fmla="*/ 352644 w 3024845"/>
                <a:gd name="connsiteY29" fmla="*/ 417223 h 834218"/>
                <a:gd name="connsiteX30" fmla="*/ 352644 w 3024845"/>
                <a:gd name="connsiteY30" fmla="*/ 386958 h 834218"/>
                <a:gd name="connsiteX31" fmla="*/ 397231 w 3024845"/>
                <a:gd name="connsiteY31" fmla="*/ 386958 h 834218"/>
                <a:gd name="connsiteX32" fmla="*/ 397231 w 3024845"/>
                <a:gd name="connsiteY32" fmla="*/ 385607 h 834218"/>
                <a:gd name="connsiteX33" fmla="*/ 397231 w 3024845"/>
                <a:gd name="connsiteY33" fmla="*/ 376149 h 834218"/>
                <a:gd name="connsiteX34" fmla="*/ 398245 w 3024845"/>
                <a:gd name="connsiteY34" fmla="*/ 376149 h 834218"/>
                <a:gd name="connsiteX35" fmla="*/ 405338 w 3024845"/>
                <a:gd name="connsiteY35" fmla="*/ 376149 h 834218"/>
                <a:gd name="connsiteX36" fmla="*/ 405338 w 3024845"/>
                <a:gd name="connsiteY36" fmla="*/ 374258 h 834218"/>
                <a:gd name="connsiteX37" fmla="*/ 405338 w 3024845"/>
                <a:gd name="connsiteY37" fmla="*/ 361017 h 834218"/>
                <a:gd name="connsiteX38" fmla="*/ 406098 w 3024845"/>
                <a:gd name="connsiteY38" fmla="*/ 361017 h 834218"/>
                <a:gd name="connsiteX39" fmla="*/ 411418 w 3024845"/>
                <a:gd name="connsiteY39" fmla="*/ 361017 h 834218"/>
                <a:gd name="connsiteX40" fmla="*/ 411418 w 3024845"/>
                <a:gd name="connsiteY40" fmla="*/ 359936 h 834218"/>
                <a:gd name="connsiteX41" fmla="*/ 411418 w 3024845"/>
                <a:gd name="connsiteY41" fmla="*/ 352369 h 834218"/>
                <a:gd name="connsiteX42" fmla="*/ 413445 w 3024845"/>
                <a:gd name="connsiteY42" fmla="*/ 352369 h 834218"/>
                <a:gd name="connsiteX43" fmla="*/ 427632 w 3024845"/>
                <a:gd name="connsiteY43" fmla="*/ 352369 h 834218"/>
                <a:gd name="connsiteX44" fmla="*/ 427632 w 3024845"/>
                <a:gd name="connsiteY44" fmla="*/ 353450 h 834218"/>
                <a:gd name="connsiteX45" fmla="*/ 427632 w 3024845"/>
                <a:gd name="connsiteY45" fmla="*/ 361017 h 834218"/>
                <a:gd name="connsiteX46" fmla="*/ 449925 w 3024845"/>
                <a:gd name="connsiteY46" fmla="*/ 361017 h 834218"/>
                <a:gd name="connsiteX47" fmla="*/ 449925 w 3024845"/>
                <a:gd name="connsiteY47" fmla="*/ 359125 h 834218"/>
                <a:gd name="connsiteX48" fmla="*/ 449925 w 3024845"/>
                <a:gd name="connsiteY48" fmla="*/ 345884 h 834218"/>
                <a:gd name="connsiteX49" fmla="*/ 451699 w 3024845"/>
                <a:gd name="connsiteY49" fmla="*/ 345884 h 834218"/>
                <a:gd name="connsiteX50" fmla="*/ 464112 w 3024845"/>
                <a:gd name="connsiteY50" fmla="*/ 345884 h 834218"/>
                <a:gd name="connsiteX51" fmla="*/ 464112 w 3024845"/>
                <a:gd name="connsiteY51" fmla="*/ 369664 h 834218"/>
                <a:gd name="connsiteX52" fmla="*/ 465126 w 3024845"/>
                <a:gd name="connsiteY52" fmla="*/ 369664 h 834218"/>
                <a:gd name="connsiteX53" fmla="*/ 472219 w 3024845"/>
                <a:gd name="connsiteY53" fmla="*/ 369664 h 834218"/>
                <a:gd name="connsiteX54" fmla="*/ 472219 w 3024845"/>
                <a:gd name="connsiteY54" fmla="*/ 368583 h 834218"/>
                <a:gd name="connsiteX55" fmla="*/ 472219 w 3024845"/>
                <a:gd name="connsiteY55" fmla="*/ 361017 h 834218"/>
                <a:gd name="connsiteX56" fmla="*/ 473992 w 3024845"/>
                <a:gd name="connsiteY56" fmla="*/ 361017 h 834218"/>
                <a:gd name="connsiteX57" fmla="*/ 486406 w 3024845"/>
                <a:gd name="connsiteY57" fmla="*/ 361017 h 834218"/>
                <a:gd name="connsiteX58" fmla="*/ 486406 w 3024845"/>
                <a:gd name="connsiteY58" fmla="*/ 386958 h 834218"/>
                <a:gd name="connsiteX59" fmla="*/ 488433 w 3024845"/>
                <a:gd name="connsiteY59" fmla="*/ 386958 h 834218"/>
                <a:gd name="connsiteX60" fmla="*/ 502619 w 3024845"/>
                <a:gd name="connsiteY60" fmla="*/ 386958 h 834218"/>
                <a:gd name="connsiteX61" fmla="*/ 502619 w 3024845"/>
                <a:gd name="connsiteY61" fmla="*/ 388579 h 834218"/>
                <a:gd name="connsiteX62" fmla="*/ 502619 w 3024845"/>
                <a:gd name="connsiteY62" fmla="*/ 399929 h 834218"/>
                <a:gd name="connsiteX63" fmla="*/ 503379 w 3024845"/>
                <a:gd name="connsiteY63" fmla="*/ 399929 h 834218"/>
                <a:gd name="connsiteX64" fmla="*/ 508700 w 3024845"/>
                <a:gd name="connsiteY64" fmla="*/ 399929 h 834218"/>
                <a:gd name="connsiteX65" fmla="*/ 508700 w 3024845"/>
                <a:gd name="connsiteY65" fmla="*/ 399118 h 834218"/>
                <a:gd name="connsiteX66" fmla="*/ 508700 w 3024845"/>
                <a:gd name="connsiteY66" fmla="*/ 393443 h 834218"/>
                <a:gd name="connsiteX67" fmla="*/ 539100 w 3024845"/>
                <a:gd name="connsiteY67" fmla="*/ 393443 h 834218"/>
                <a:gd name="connsiteX68" fmla="*/ 539100 w 3024845"/>
                <a:gd name="connsiteY68" fmla="*/ 417223 h 834218"/>
                <a:gd name="connsiteX69" fmla="*/ 540113 w 3024845"/>
                <a:gd name="connsiteY69" fmla="*/ 417223 h 834218"/>
                <a:gd name="connsiteX70" fmla="*/ 547207 w 3024845"/>
                <a:gd name="connsiteY70" fmla="*/ 417223 h 834218"/>
                <a:gd name="connsiteX71" fmla="*/ 547207 w 3024845"/>
                <a:gd name="connsiteY71" fmla="*/ 418304 h 834218"/>
                <a:gd name="connsiteX72" fmla="*/ 547207 w 3024845"/>
                <a:gd name="connsiteY72" fmla="*/ 425870 h 834218"/>
                <a:gd name="connsiteX73" fmla="*/ 547967 w 3024845"/>
                <a:gd name="connsiteY73" fmla="*/ 425870 h 834218"/>
                <a:gd name="connsiteX74" fmla="*/ 553287 w 3024845"/>
                <a:gd name="connsiteY74" fmla="*/ 425870 h 834218"/>
                <a:gd name="connsiteX75" fmla="*/ 553287 w 3024845"/>
                <a:gd name="connsiteY75" fmla="*/ 423708 h 834218"/>
                <a:gd name="connsiteX76" fmla="*/ 553287 w 3024845"/>
                <a:gd name="connsiteY76" fmla="*/ 408576 h 834218"/>
                <a:gd name="connsiteX77" fmla="*/ 554300 w 3024845"/>
                <a:gd name="connsiteY77" fmla="*/ 408576 h 834218"/>
                <a:gd name="connsiteX78" fmla="*/ 561394 w 3024845"/>
                <a:gd name="connsiteY78" fmla="*/ 408576 h 834218"/>
                <a:gd name="connsiteX79" fmla="*/ 561394 w 3024845"/>
                <a:gd name="connsiteY79" fmla="*/ 409657 h 834218"/>
                <a:gd name="connsiteX80" fmla="*/ 561394 w 3024845"/>
                <a:gd name="connsiteY80" fmla="*/ 417223 h 834218"/>
                <a:gd name="connsiteX81" fmla="*/ 566714 w 3024845"/>
                <a:gd name="connsiteY81" fmla="*/ 415230 h 834218"/>
                <a:gd name="connsiteX82" fmla="*/ 567474 w 3024845"/>
                <a:gd name="connsiteY82" fmla="*/ 414250 h 834218"/>
                <a:gd name="connsiteX83" fmla="*/ 567474 w 3024845"/>
                <a:gd name="connsiteY83" fmla="*/ 408576 h 834218"/>
                <a:gd name="connsiteX84" fmla="*/ 605981 w 3024845"/>
                <a:gd name="connsiteY84" fmla="*/ 408576 h 834218"/>
                <a:gd name="connsiteX85" fmla="*/ 605981 w 3024845"/>
                <a:gd name="connsiteY85" fmla="*/ 432355 h 834218"/>
                <a:gd name="connsiteX86" fmla="*/ 608007 w 3024845"/>
                <a:gd name="connsiteY86" fmla="*/ 432355 h 834218"/>
                <a:gd name="connsiteX87" fmla="*/ 622194 w 3024845"/>
                <a:gd name="connsiteY87" fmla="*/ 432355 h 834218"/>
                <a:gd name="connsiteX88" fmla="*/ 622194 w 3024845"/>
                <a:gd name="connsiteY88" fmla="*/ 433436 h 834218"/>
                <a:gd name="connsiteX89" fmla="*/ 622194 w 3024845"/>
                <a:gd name="connsiteY89" fmla="*/ 441002 h 834218"/>
                <a:gd name="connsiteX90" fmla="*/ 623968 w 3024845"/>
                <a:gd name="connsiteY90" fmla="*/ 441002 h 834218"/>
                <a:gd name="connsiteX91" fmla="*/ 636381 w 3024845"/>
                <a:gd name="connsiteY91" fmla="*/ 441002 h 834218"/>
                <a:gd name="connsiteX92" fmla="*/ 636381 w 3024845"/>
                <a:gd name="connsiteY92" fmla="*/ 417223 h 834218"/>
                <a:gd name="connsiteX93" fmla="*/ 637394 w 3024845"/>
                <a:gd name="connsiteY93" fmla="*/ 417223 h 834218"/>
                <a:gd name="connsiteX94" fmla="*/ 644488 w 3024845"/>
                <a:gd name="connsiteY94" fmla="*/ 417223 h 834218"/>
                <a:gd name="connsiteX95" fmla="*/ 644488 w 3024845"/>
                <a:gd name="connsiteY95" fmla="*/ 384796 h 834218"/>
                <a:gd name="connsiteX96" fmla="*/ 645501 w 3024845"/>
                <a:gd name="connsiteY96" fmla="*/ 384796 h 834218"/>
                <a:gd name="connsiteX97" fmla="*/ 652595 w 3024845"/>
                <a:gd name="connsiteY97" fmla="*/ 384796 h 834218"/>
                <a:gd name="connsiteX98" fmla="*/ 652595 w 3024845"/>
                <a:gd name="connsiteY98" fmla="*/ 382905 h 834218"/>
                <a:gd name="connsiteX99" fmla="*/ 652595 w 3024845"/>
                <a:gd name="connsiteY99" fmla="*/ 369664 h 834218"/>
                <a:gd name="connsiteX100" fmla="*/ 651328 w 3024845"/>
                <a:gd name="connsiteY100" fmla="*/ 368042 h 834218"/>
                <a:gd name="connsiteX101" fmla="*/ 656648 w 3024845"/>
                <a:gd name="connsiteY101" fmla="*/ 356693 h 834218"/>
                <a:gd name="connsiteX102" fmla="*/ 664755 w 3024845"/>
                <a:gd name="connsiteY102" fmla="*/ 384796 h 834218"/>
                <a:gd name="connsiteX103" fmla="*/ 665515 w 3024845"/>
                <a:gd name="connsiteY103" fmla="*/ 384796 h 834218"/>
                <a:gd name="connsiteX104" fmla="*/ 670835 w 3024845"/>
                <a:gd name="connsiteY104" fmla="*/ 384796 h 834218"/>
                <a:gd name="connsiteX105" fmla="*/ 670835 w 3024845"/>
                <a:gd name="connsiteY105" fmla="*/ 278869 h 834218"/>
                <a:gd name="connsiteX106" fmla="*/ 672355 w 3024845"/>
                <a:gd name="connsiteY106" fmla="*/ 278869 h 834218"/>
                <a:gd name="connsiteX107" fmla="*/ 682995 w 3024845"/>
                <a:gd name="connsiteY107" fmla="*/ 278869 h 834218"/>
                <a:gd name="connsiteX108" fmla="*/ 682995 w 3024845"/>
                <a:gd name="connsiteY108" fmla="*/ 231310 h 834218"/>
                <a:gd name="connsiteX109" fmla="*/ 709342 w 3024845"/>
                <a:gd name="connsiteY109" fmla="*/ 231310 h 834218"/>
                <a:gd name="connsiteX110" fmla="*/ 709342 w 3024845"/>
                <a:gd name="connsiteY110" fmla="*/ 209692 h 834218"/>
                <a:gd name="connsiteX111" fmla="*/ 743796 w 3024845"/>
                <a:gd name="connsiteY111" fmla="*/ 209692 h 834218"/>
                <a:gd name="connsiteX112" fmla="*/ 743796 w 3024845"/>
                <a:gd name="connsiteY112" fmla="*/ 212124 h 834218"/>
                <a:gd name="connsiteX113" fmla="*/ 743796 w 3024845"/>
                <a:gd name="connsiteY113" fmla="*/ 229148 h 834218"/>
                <a:gd name="connsiteX114" fmla="*/ 746076 w 3024845"/>
                <a:gd name="connsiteY114" fmla="*/ 229148 h 834218"/>
                <a:gd name="connsiteX115" fmla="*/ 762036 w 3024845"/>
                <a:gd name="connsiteY115" fmla="*/ 229148 h 834218"/>
                <a:gd name="connsiteX116" fmla="*/ 762036 w 3024845"/>
                <a:gd name="connsiteY116" fmla="*/ 276707 h 834218"/>
                <a:gd name="connsiteX117" fmla="*/ 763049 w 3024845"/>
                <a:gd name="connsiteY117" fmla="*/ 276707 h 834218"/>
                <a:gd name="connsiteX118" fmla="*/ 770143 w 3024845"/>
                <a:gd name="connsiteY118" fmla="*/ 276707 h 834218"/>
                <a:gd name="connsiteX119" fmla="*/ 784330 w 3024845"/>
                <a:gd name="connsiteY119" fmla="*/ 281031 h 834218"/>
                <a:gd name="connsiteX120" fmla="*/ 784330 w 3024845"/>
                <a:gd name="connsiteY120" fmla="*/ 319943 h 834218"/>
                <a:gd name="connsiteX121" fmla="*/ 785343 w 3024845"/>
                <a:gd name="connsiteY121" fmla="*/ 319943 h 834218"/>
                <a:gd name="connsiteX122" fmla="*/ 792436 w 3024845"/>
                <a:gd name="connsiteY122" fmla="*/ 319943 h 834218"/>
                <a:gd name="connsiteX123" fmla="*/ 792436 w 3024845"/>
                <a:gd name="connsiteY123" fmla="*/ 321564 h 834218"/>
                <a:gd name="connsiteX124" fmla="*/ 792436 w 3024845"/>
                <a:gd name="connsiteY124" fmla="*/ 332913 h 834218"/>
                <a:gd name="connsiteX125" fmla="*/ 794463 w 3024845"/>
                <a:gd name="connsiteY125" fmla="*/ 332913 h 834218"/>
                <a:gd name="connsiteX126" fmla="*/ 808650 w 3024845"/>
                <a:gd name="connsiteY126" fmla="*/ 332913 h 834218"/>
                <a:gd name="connsiteX127" fmla="*/ 814730 w 3024845"/>
                <a:gd name="connsiteY127" fmla="*/ 339399 h 834218"/>
                <a:gd name="connsiteX128" fmla="*/ 814730 w 3024845"/>
                <a:gd name="connsiteY128" fmla="*/ 361017 h 834218"/>
                <a:gd name="connsiteX129" fmla="*/ 817010 w 3024845"/>
                <a:gd name="connsiteY129" fmla="*/ 361017 h 834218"/>
                <a:gd name="connsiteX130" fmla="*/ 832970 w 3024845"/>
                <a:gd name="connsiteY130" fmla="*/ 361017 h 834218"/>
                <a:gd name="connsiteX131" fmla="*/ 832970 w 3024845"/>
                <a:gd name="connsiteY131" fmla="*/ 362097 h 834218"/>
                <a:gd name="connsiteX132" fmla="*/ 832970 w 3024845"/>
                <a:gd name="connsiteY132" fmla="*/ 369664 h 834218"/>
                <a:gd name="connsiteX133" fmla="*/ 834237 w 3024845"/>
                <a:gd name="connsiteY133" fmla="*/ 369664 h 834218"/>
                <a:gd name="connsiteX134" fmla="*/ 843104 w 3024845"/>
                <a:gd name="connsiteY134" fmla="*/ 369664 h 834218"/>
                <a:gd name="connsiteX135" fmla="*/ 843104 w 3024845"/>
                <a:gd name="connsiteY135" fmla="*/ 371825 h 834218"/>
                <a:gd name="connsiteX136" fmla="*/ 843104 w 3024845"/>
                <a:gd name="connsiteY136" fmla="*/ 386958 h 834218"/>
                <a:gd name="connsiteX137" fmla="*/ 847157 w 3024845"/>
                <a:gd name="connsiteY137" fmla="*/ 385066 h 834218"/>
                <a:gd name="connsiteX138" fmla="*/ 847157 w 3024845"/>
                <a:gd name="connsiteY138" fmla="*/ 371825 h 834218"/>
                <a:gd name="connsiteX139" fmla="*/ 848170 w 3024845"/>
                <a:gd name="connsiteY139" fmla="*/ 371825 h 834218"/>
                <a:gd name="connsiteX140" fmla="*/ 855264 w 3024845"/>
                <a:gd name="connsiteY140" fmla="*/ 371825 h 834218"/>
                <a:gd name="connsiteX141" fmla="*/ 855264 w 3024845"/>
                <a:gd name="connsiteY141" fmla="*/ 373447 h 834218"/>
                <a:gd name="connsiteX142" fmla="*/ 855264 w 3024845"/>
                <a:gd name="connsiteY142" fmla="*/ 384796 h 834218"/>
                <a:gd name="connsiteX143" fmla="*/ 856024 w 3024845"/>
                <a:gd name="connsiteY143" fmla="*/ 384796 h 834218"/>
                <a:gd name="connsiteX144" fmla="*/ 861344 w 3024845"/>
                <a:gd name="connsiteY144" fmla="*/ 384796 h 834218"/>
                <a:gd name="connsiteX145" fmla="*/ 909984 w 3024845"/>
                <a:gd name="connsiteY145" fmla="*/ 380473 h 834218"/>
                <a:gd name="connsiteX146" fmla="*/ 909984 w 3024845"/>
                <a:gd name="connsiteY146" fmla="*/ 381824 h 834218"/>
                <a:gd name="connsiteX147" fmla="*/ 909984 w 3024845"/>
                <a:gd name="connsiteY147" fmla="*/ 391281 h 834218"/>
                <a:gd name="connsiteX148" fmla="*/ 910744 w 3024845"/>
                <a:gd name="connsiteY148" fmla="*/ 391281 h 834218"/>
                <a:gd name="connsiteX149" fmla="*/ 916065 w 3024845"/>
                <a:gd name="connsiteY149" fmla="*/ 391281 h 834218"/>
                <a:gd name="connsiteX150" fmla="*/ 916065 w 3024845"/>
                <a:gd name="connsiteY150" fmla="*/ 393443 h 834218"/>
                <a:gd name="connsiteX151" fmla="*/ 916065 w 3024845"/>
                <a:gd name="connsiteY151" fmla="*/ 408576 h 834218"/>
                <a:gd name="connsiteX152" fmla="*/ 918091 w 3024845"/>
                <a:gd name="connsiteY152" fmla="*/ 407225 h 834218"/>
                <a:gd name="connsiteX153" fmla="*/ 932278 w 3024845"/>
                <a:gd name="connsiteY153" fmla="*/ 397767 h 834218"/>
                <a:gd name="connsiteX154" fmla="*/ 938358 w 3024845"/>
                <a:gd name="connsiteY154" fmla="*/ 356693 h 834218"/>
                <a:gd name="connsiteX155" fmla="*/ 939118 w 3024845"/>
                <a:gd name="connsiteY155" fmla="*/ 356423 h 834218"/>
                <a:gd name="connsiteX156" fmla="*/ 944438 w 3024845"/>
                <a:gd name="connsiteY156" fmla="*/ 354531 h 834218"/>
                <a:gd name="connsiteX157" fmla="*/ 946465 w 3024845"/>
                <a:gd name="connsiteY157" fmla="*/ 285354 h 834218"/>
                <a:gd name="connsiteX158" fmla="*/ 948492 w 3024845"/>
                <a:gd name="connsiteY158" fmla="*/ 354531 h 834218"/>
                <a:gd name="connsiteX159" fmla="*/ 949252 w 3024845"/>
                <a:gd name="connsiteY159" fmla="*/ 354801 h 834218"/>
                <a:gd name="connsiteX160" fmla="*/ 954572 w 3024845"/>
                <a:gd name="connsiteY160" fmla="*/ 356693 h 834218"/>
                <a:gd name="connsiteX161" fmla="*/ 954572 w 3024845"/>
                <a:gd name="connsiteY161" fmla="*/ 270222 h 834218"/>
                <a:gd name="connsiteX162" fmla="*/ 958625 w 3024845"/>
                <a:gd name="connsiteY162" fmla="*/ 237795 h 834218"/>
                <a:gd name="connsiteX163" fmla="*/ 997132 w 3024845"/>
                <a:gd name="connsiteY163" fmla="*/ 237795 h 834218"/>
                <a:gd name="connsiteX164" fmla="*/ 997132 w 3024845"/>
                <a:gd name="connsiteY164" fmla="*/ 270222 h 834218"/>
                <a:gd name="connsiteX165" fmla="*/ 997892 w 3024845"/>
                <a:gd name="connsiteY165" fmla="*/ 270222 h 834218"/>
                <a:gd name="connsiteX166" fmla="*/ 1003212 w 3024845"/>
                <a:gd name="connsiteY166" fmla="*/ 270222 h 834218"/>
                <a:gd name="connsiteX167" fmla="*/ 1003212 w 3024845"/>
                <a:gd name="connsiteY167" fmla="*/ 188074 h 834218"/>
                <a:gd name="connsiteX168" fmla="*/ 1004986 w 3024845"/>
                <a:gd name="connsiteY168" fmla="*/ 188074 h 834218"/>
                <a:gd name="connsiteX169" fmla="*/ 1017399 w 3024845"/>
                <a:gd name="connsiteY169" fmla="*/ 188074 h 834218"/>
                <a:gd name="connsiteX170" fmla="*/ 1017399 w 3024845"/>
                <a:gd name="connsiteY170" fmla="*/ 186183 h 834218"/>
                <a:gd name="connsiteX171" fmla="*/ 1017399 w 3024845"/>
                <a:gd name="connsiteY171" fmla="*/ 172942 h 834218"/>
                <a:gd name="connsiteX172" fmla="*/ 1039693 w 3024845"/>
                <a:gd name="connsiteY172" fmla="*/ 172942 h 834218"/>
                <a:gd name="connsiteX173" fmla="*/ 1039693 w 3024845"/>
                <a:gd name="connsiteY173" fmla="*/ 171861 h 834218"/>
                <a:gd name="connsiteX174" fmla="*/ 1039693 w 3024845"/>
                <a:gd name="connsiteY174" fmla="*/ 164295 h 834218"/>
                <a:gd name="connsiteX175" fmla="*/ 1041466 w 3024845"/>
                <a:gd name="connsiteY175" fmla="*/ 164295 h 834218"/>
                <a:gd name="connsiteX176" fmla="*/ 1053880 w 3024845"/>
                <a:gd name="connsiteY176" fmla="*/ 164295 h 834218"/>
                <a:gd name="connsiteX177" fmla="*/ 1053880 w 3024845"/>
                <a:gd name="connsiteY177" fmla="*/ 165376 h 834218"/>
                <a:gd name="connsiteX178" fmla="*/ 1053880 w 3024845"/>
                <a:gd name="connsiteY178" fmla="*/ 172942 h 834218"/>
                <a:gd name="connsiteX179" fmla="*/ 1054640 w 3024845"/>
                <a:gd name="connsiteY179" fmla="*/ 172942 h 834218"/>
                <a:gd name="connsiteX180" fmla="*/ 1059960 w 3024845"/>
                <a:gd name="connsiteY180" fmla="*/ 172942 h 834218"/>
                <a:gd name="connsiteX181" fmla="*/ 1070093 w 3024845"/>
                <a:gd name="connsiteY181" fmla="*/ 168618 h 834218"/>
                <a:gd name="connsiteX182" fmla="*/ 1074146 w 3024845"/>
                <a:gd name="connsiteY182" fmla="*/ 171861 h 834218"/>
                <a:gd name="connsiteX183" fmla="*/ 1074146 w 3024845"/>
                <a:gd name="connsiteY183" fmla="*/ 164295 h 834218"/>
                <a:gd name="connsiteX184" fmla="*/ 1076426 w 3024845"/>
                <a:gd name="connsiteY184" fmla="*/ 164295 h 834218"/>
                <a:gd name="connsiteX185" fmla="*/ 1092387 w 3024845"/>
                <a:gd name="connsiteY185" fmla="*/ 164295 h 834218"/>
                <a:gd name="connsiteX186" fmla="*/ 1092387 w 3024845"/>
                <a:gd name="connsiteY186" fmla="*/ 165376 h 834218"/>
                <a:gd name="connsiteX187" fmla="*/ 1092387 w 3024845"/>
                <a:gd name="connsiteY187" fmla="*/ 172942 h 834218"/>
                <a:gd name="connsiteX188" fmla="*/ 1122787 w 3024845"/>
                <a:gd name="connsiteY188" fmla="*/ 172942 h 834218"/>
                <a:gd name="connsiteX189" fmla="*/ 1122787 w 3024845"/>
                <a:gd name="connsiteY189" fmla="*/ 174563 h 834218"/>
                <a:gd name="connsiteX190" fmla="*/ 1122787 w 3024845"/>
                <a:gd name="connsiteY190" fmla="*/ 185913 h 834218"/>
                <a:gd name="connsiteX191" fmla="*/ 1149134 w 3024845"/>
                <a:gd name="connsiteY191" fmla="*/ 185913 h 834218"/>
                <a:gd name="connsiteX192" fmla="*/ 1149134 w 3024845"/>
                <a:gd name="connsiteY192" fmla="*/ 216177 h 834218"/>
                <a:gd name="connsiteX193" fmla="*/ 1149894 w 3024845"/>
                <a:gd name="connsiteY193" fmla="*/ 216177 h 834218"/>
                <a:gd name="connsiteX194" fmla="*/ 1155214 w 3024845"/>
                <a:gd name="connsiteY194" fmla="*/ 216177 h 834218"/>
                <a:gd name="connsiteX195" fmla="*/ 1155214 w 3024845"/>
                <a:gd name="connsiteY195" fmla="*/ 217258 h 834218"/>
                <a:gd name="connsiteX196" fmla="*/ 1155214 w 3024845"/>
                <a:gd name="connsiteY196" fmla="*/ 224825 h 834218"/>
                <a:gd name="connsiteX197" fmla="*/ 1159268 w 3024845"/>
                <a:gd name="connsiteY197" fmla="*/ 255089 h 834218"/>
                <a:gd name="connsiteX198" fmla="*/ 1160028 w 3024845"/>
                <a:gd name="connsiteY198" fmla="*/ 255089 h 834218"/>
                <a:gd name="connsiteX199" fmla="*/ 1165348 w 3024845"/>
                <a:gd name="connsiteY199" fmla="*/ 255089 h 834218"/>
                <a:gd name="connsiteX200" fmla="*/ 1165348 w 3024845"/>
                <a:gd name="connsiteY200" fmla="*/ 255900 h 834218"/>
                <a:gd name="connsiteX201" fmla="*/ 1165348 w 3024845"/>
                <a:gd name="connsiteY201" fmla="*/ 261575 h 834218"/>
                <a:gd name="connsiteX202" fmla="*/ 1166361 w 3024845"/>
                <a:gd name="connsiteY202" fmla="*/ 261575 h 834218"/>
                <a:gd name="connsiteX203" fmla="*/ 1173454 w 3024845"/>
                <a:gd name="connsiteY203" fmla="*/ 261575 h 834218"/>
                <a:gd name="connsiteX204" fmla="*/ 1173454 w 3024845"/>
                <a:gd name="connsiteY204" fmla="*/ 291840 h 834218"/>
                <a:gd name="connsiteX205" fmla="*/ 1175481 w 3024845"/>
                <a:gd name="connsiteY205" fmla="*/ 291840 h 834218"/>
                <a:gd name="connsiteX206" fmla="*/ 1189668 w 3024845"/>
                <a:gd name="connsiteY206" fmla="*/ 291840 h 834218"/>
                <a:gd name="connsiteX207" fmla="*/ 1189668 w 3024845"/>
                <a:gd name="connsiteY207" fmla="*/ 315619 h 834218"/>
                <a:gd name="connsiteX208" fmla="*/ 1191695 w 3024845"/>
                <a:gd name="connsiteY208" fmla="*/ 317240 h 834218"/>
                <a:gd name="connsiteX209" fmla="*/ 1191695 w 3024845"/>
                <a:gd name="connsiteY209" fmla="*/ 328590 h 834218"/>
                <a:gd name="connsiteX210" fmla="*/ 1192455 w 3024845"/>
                <a:gd name="connsiteY210" fmla="*/ 328590 h 834218"/>
                <a:gd name="connsiteX211" fmla="*/ 1197775 w 3024845"/>
                <a:gd name="connsiteY211" fmla="*/ 328590 h 834218"/>
                <a:gd name="connsiteX212" fmla="*/ 1197775 w 3024845"/>
                <a:gd name="connsiteY212" fmla="*/ 352369 h 834218"/>
                <a:gd name="connsiteX213" fmla="*/ 1199041 w 3024845"/>
                <a:gd name="connsiteY213" fmla="*/ 352369 h 834218"/>
                <a:gd name="connsiteX214" fmla="*/ 1207908 w 3024845"/>
                <a:gd name="connsiteY214" fmla="*/ 352369 h 834218"/>
                <a:gd name="connsiteX215" fmla="*/ 1209935 w 3024845"/>
                <a:gd name="connsiteY215" fmla="*/ 356423 h 834218"/>
                <a:gd name="connsiteX216" fmla="*/ 1209935 w 3024845"/>
                <a:gd name="connsiteY216" fmla="*/ 369664 h 834218"/>
                <a:gd name="connsiteX217" fmla="*/ 1211455 w 3024845"/>
                <a:gd name="connsiteY217" fmla="*/ 367772 h 834218"/>
                <a:gd name="connsiteX218" fmla="*/ 1222095 w 3024845"/>
                <a:gd name="connsiteY218" fmla="*/ 354531 h 834218"/>
                <a:gd name="connsiteX219" fmla="*/ 1250469 w 3024845"/>
                <a:gd name="connsiteY219" fmla="*/ 354531 h 834218"/>
                <a:gd name="connsiteX220" fmla="*/ 1250469 w 3024845"/>
                <a:gd name="connsiteY220" fmla="*/ 441002 h 834218"/>
                <a:gd name="connsiteX221" fmla="*/ 1251229 w 3024845"/>
                <a:gd name="connsiteY221" fmla="*/ 441002 h 834218"/>
                <a:gd name="connsiteX222" fmla="*/ 1256549 w 3024845"/>
                <a:gd name="connsiteY222" fmla="*/ 441002 h 834218"/>
                <a:gd name="connsiteX223" fmla="*/ 1257309 w 3024845"/>
                <a:gd name="connsiteY223" fmla="*/ 439651 h 834218"/>
                <a:gd name="connsiteX224" fmla="*/ 1262629 w 3024845"/>
                <a:gd name="connsiteY224" fmla="*/ 430193 h 834218"/>
                <a:gd name="connsiteX225" fmla="*/ 1262629 w 3024845"/>
                <a:gd name="connsiteY225" fmla="*/ 432085 h 834218"/>
                <a:gd name="connsiteX226" fmla="*/ 1262629 w 3024845"/>
                <a:gd name="connsiteY226" fmla="*/ 445326 h 834218"/>
                <a:gd name="connsiteX227" fmla="*/ 1266682 w 3024845"/>
                <a:gd name="connsiteY227" fmla="*/ 399929 h 834218"/>
                <a:gd name="connsiteX228" fmla="*/ 1267442 w 3024845"/>
                <a:gd name="connsiteY228" fmla="*/ 399929 h 834218"/>
                <a:gd name="connsiteX229" fmla="*/ 1272762 w 3024845"/>
                <a:gd name="connsiteY229" fmla="*/ 399929 h 834218"/>
                <a:gd name="connsiteX230" fmla="*/ 1272762 w 3024845"/>
                <a:gd name="connsiteY230" fmla="*/ 335075 h 834218"/>
                <a:gd name="connsiteX231" fmla="*/ 1273776 w 3024845"/>
                <a:gd name="connsiteY231" fmla="*/ 335075 h 834218"/>
                <a:gd name="connsiteX232" fmla="*/ 1280869 w 3024845"/>
                <a:gd name="connsiteY232" fmla="*/ 335075 h 834218"/>
                <a:gd name="connsiteX233" fmla="*/ 1293029 w 3024845"/>
                <a:gd name="connsiteY233" fmla="*/ 291840 h 834218"/>
                <a:gd name="connsiteX234" fmla="*/ 1294296 w 3024845"/>
                <a:gd name="connsiteY234" fmla="*/ 291840 h 834218"/>
                <a:gd name="connsiteX235" fmla="*/ 1303163 w 3024845"/>
                <a:gd name="connsiteY235" fmla="*/ 291840 h 834218"/>
                <a:gd name="connsiteX236" fmla="*/ 1313296 w 3024845"/>
                <a:gd name="connsiteY236" fmla="*/ 335075 h 834218"/>
                <a:gd name="connsiteX237" fmla="*/ 1314309 w 3024845"/>
                <a:gd name="connsiteY237" fmla="*/ 335075 h 834218"/>
                <a:gd name="connsiteX238" fmla="*/ 1321403 w 3024845"/>
                <a:gd name="connsiteY238" fmla="*/ 335075 h 834218"/>
                <a:gd name="connsiteX239" fmla="*/ 1321403 w 3024845"/>
                <a:gd name="connsiteY239" fmla="*/ 373987 h 834218"/>
                <a:gd name="connsiteX240" fmla="*/ 1323176 w 3024845"/>
                <a:gd name="connsiteY240" fmla="*/ 373987 h 834218"/>
                <a:gd name="connsiteX241" fmla="*/ 1335590 w 3024845"/>
                <a:gd name="connsiteY241" fmla="*/ 373987 h 834218"/>
                <a:gd name="connsiteX242" fmla="*/ 1335590 w 3024845"/>
                <a:gd name="connsiteY242" fmla="*/ 376149 h 834218"/>
                <a:gd name="connsiteX243" fmla="*/ 1335590 w 3024845"/>
                <a:gd name="connsiteY243" fmla="*/ 391281 h 834218"/>
                <a:gd name="connsiteX244" fmla="*/ 1339643 w 3024845"/>
                <a:gd name="connsiteY244" fmla="*/ 389120 h 834218"/>
                <a:gd name="connsiteX245" fmla="*/ 1339643 w 3024845"/>
                <a:gd name="connsiteY245" fmla="*/ 373987 h 834218"/>
                <a:gd name="connsiteX246" fmla="*/ 1341163 w 3024845"/>
                <a:gd name="connsiteY246" fmla="*/ 373987 h 834218"/>
                <a:gd name="connsiteX247" fmla="*/ 1351803 w 3024845"/>
                <a:gd name="connsiteY247" fmla="*/ 373987 h 834218"/>
                <a:gd name="connsiteX248" fmla="*/ 1351803 w 3024845"/>
                <a:gd name="connsiteY248" fmla="*/ 375608 h 834218"/>
                <a:gd name="connsiteX249" fmla="*/ 1351803 w 3024845"/>
                <a:gd name="connsiteY249" fmla="*/ 386958 h 834218"/>
                <a:gd name="connsiteX250" fmla="*/ 1382204 w 3024845"/>
                <a:gd name="connsiteY250" fmla="*/ 386958 h 834218"/>
                <a:gd name="connsiteX251" fmla="*/ 1382204 w 3024845"/>
                <a:gd name="connsiteY251" fmla="*/ 350208 h 834218"/>
                <a:gd name="connsiteX252" fmla="*/ 1383470 w 3024845"/>
                <a:gd name="connsiteY252" fmla="*/ 350208 h 834218"/>
                <a:gd name="connsiteX253" fmla="*/ 1392337 w 3024845"/>
                <a:gd name="connsiteY253" fmla="*/ 350208 h 834218"/>
                <a:gd name="connsiteX254" fmla="*/ 1392337 w 3024845"/>
                <a:gd name="connsiteY254" fmla="*/ 371825 h 834218"/>
                <a:gd name="connsiteX255" fmla="*/ 1394364 w 3024845"/>
                <a:gd name="connsiteY255" fmla="*/ 339399 h 834218"/>
                <a:gd name="connsiteX256" fmla="*/ 1416657 w 3024845"/>
                <a:gd name="connsiteY256" fmla="*/ 339399 h 834218"/>
                <a:gd name="connsiteX257" fmla="*/ 1416657 w 3024845"/>
                <a:gd name="connsiteY257" fmla="*/ 337777 h 834218"/>
                <a:gd name="connsiteX258" fmla="*/ 1416657 w 3024845"/>
                <a:gd name="connsiteY258" fmla="*/ 326428 h 834218"/>
                <a:gd name="connsiteX259" fmla="*/ 1417417 w 3024845"/>
                <a:gd name="connsiteY259" fmla="*/ 326428 h 834218"/>
                <a:gd name="connsiteX260" fmla="*/ 1422737 w 3024845"/>
                <a:gd name="connsiteY260" fmla="*/ 326428 h 834218"/>
                <a:gd name="connsiteX261" fmla="*/ 1422737 w 3024845"/>
                <a:gd name="connsiteY261" fmla="*/ 324537 h 834218"/>
                <a:gd name="connsiteX262" fmla="*/ 1422737 w 3024845"/>
                <a:gd name="connsiteY262" fmla="*/ 311296 h 834218"/>
                <a:gd name="connsiteX263" fmla="*/ 1426791 w 3024845"/>
                <a:gd name="connsiteY263" fmla="*/ 317781 h 834218"/>
                <a:gd name="connsiteX264" fmla="*/ 1429071 w 3024845"/>
                <a:gd name="connsiteY264" fmla="*/ 317781 h 834218"/>
                <a:gd name="connsiteX265" fmla="*/ 1445031 w 3024845"/>
                <a:gd name="connsiteY265" fmla="*/ 317781 h 834218"/>
                <a:gd name="connsiteX266" fmla="*/ 1445031 w 3024845"/>
                <a:gd name="connsiteY266" fmla="*/ 316970 h 834218"/>
                <a:gd name="connsiteX267" fmla="*/ 1445031 w 3024845"/>
                <a:gd name="connsiteY267" fmla="*/ 311296 h 834218"/>
                <a:gd name="connsiteX268" fmla="*/ 1445791 w 3024845"/>
                <a:gd name="connsiteY268" fmla="*/ 311296 h 834218"/>
                <a:gd name="connsiteX269" fmla="*/ 1451111 w 3024845"/>
                <a:gd name="connsiteY269" fmla="*/ 311296 h 834218"/>
                <a:gd name="connsiteX270" fmla="*/ 1451111 w 3024845"/>
                <a:gd name="connsiteY270" fmla="*/ 312647 h 834218"/>
                <a:gd name="connsiteX271" fmla="*/ 1451111 w 3024845"/>
                <a:gd name="connsiteY271" fmla="*/ 322105 h 834218"/>
                <a:gd name="connsiteX272" fmla="*/ 1489618 w 3024845"/>
                <a:gd name="connsiteY272" fmla="*/ 322105 h 834218"/>
                <a:gd name="connsiteX273" fmla="*/ 1489618 w 3024845"/>
                <a:gd name="connsiteY273" fmla="*/ 460458 h 834218"/>
                <a:gd name="connsiteX274" fmla="*/ 1491138 w 3024845"/>
                <a:gd name="connsiteY274" fmla="*/ 460458 h 834218"/>
                <a:gd name="connsiteX275" fmla="*/ 1501778 w 3024845"/>
                <a:gd name="connsiteY275" fmla="*/ 460458 h 834218"/>
                <a:gd name="connsiteX276" fmla="*/ 1501778 w 3024845"/>
                <a:gd name="connsiteY276" fmla="*/ 447488 h 834218"/>
                <a:gd name="connsiteX277" fmla="*/ 1505832 w 3024845"/>
                <a:gd name="connsiteY277" fmla="*/ 447488 h 834218"/>
                <a:gd name="connsiteX278" fmla="*/ 1505832 w 3024845"/>
                <a:gd name="connsiteY278" fmla="*/ 460458 h 834218"/>
                <a:gd name="connsiteX279" fmla="*/ 1536232 w 3024845"/>
                <a:gd name="connsiteY279" fmla="*/ 460458 h 834218"/>
                <a:gd name="connsiteX280" fmla="*/ 1536232 w 3024845"/>
                <a:gd name="connsiteY280" fmla="*/ 430193 h 834218"/>
                <a:gd name="connsiteX281" fmla="*/ 1548392 w 3024845"/>
                <a:gd name="connsiteY281" fmla="*/ 430193 h 834218"/>
                <a:gd name="connsiteX282" fmla="*/ 1560552 w 3024845"/>
                <a:gd name="connsiteY282" fmla="*/ 428032 h 834218"/>
                <a:gd name="connsiteX283" fmla="*/ 1564606 w 3024845"/>
                <a:gd name="connsiteY283" fmla="*/ 430193 h 834218"/>
                <a:gd name="connsiteX284" fmla="*/ 1574739 w 3024845"/>
                <a:gd name="connsiteY284" fmla="*/ 430193 h 834218"/>
                <a:gd name="connsiteX285" fmla="*/ 1574739 w 3024845"/>
                <a:gd name="connsiteY285" fmla="*/ 460458 h 834218"/>
                <a:gd name="connsiteX286" fmla="*/ 1582846 w 3024845"/>
                <a:gd name="connsiteY286" fmla="*/ 460458 h 834218"/>
                <a:gd name="connsiteX287" fmla="*/ 1582846 w 3024845"/>
                <a:gd name="connsiteY287" fmla="*/ 477753 h 834218"/>
                <a:gd name="connsiteX288" fmla="*/ 1592182 w 3024845"/>
                <a:gd name="connsiteY288" fmla="*/ 478658 h 834218"/>
                <a:gd name="connsiteX289" fmla="*/ 1605140 w 3024845"/>
                <a:gd name="connsiteY289" fmla="*/ 478658 h 834218"/>
                <a:gd name="connsiteX290" fmla="*/ 1605140 w 3024845"/>
                <a:gd name="connsiteY290" fmla="*/ 462620 h 834218"/>
                <a:gd name="connsiteX291" fmla="*/ 1673096 w 3024845"/>
                <a:gd name="connsiteY291" fmla="*/ 462620 h 834218"/>
                <a:gd name="connsiteX292" fmla="*/ 1673096 w 3024845"/>
                <a:gd name="connsiteY292" fmla="*/ 377367 h 834218"/>
                <a:gd name="connsiteX293" fmla="*/ 1745104 w 3024845"/>
                <a:gd name="connsiteY293" fmla="*/ 377367 h 834218"/>
                <a:gd name="connsiteX294" fmla="*/ 1745104 w 3024845"/>
                <a:gd name="connsiteY294" fmla="*/ 456135 h 834218"/>
                <a:gd name="connsiteX295" fmla="*/ 1747008 w 3024845"/>
                <a:gd name="connsiteY295" fmla="*/ 456135 h 834218"/>
                <a:gd name="connsiteX296" fmla="*/ 1748250 w 3024845"/>
                <a:gd name="connsiteY296" fmla="*/ 478658 h 834218"/>
                <a:gd name="connsiteX297" fmla="*/ 1757926 w 3024845"/>
                <a:gd name="connsiteY297" fmla="*/ 478658 h 834218"/>
                <a:gd name="connsiteX298" fmla="*/ 1759168 w 3024845"/>
                <a:gd name="connsiteY298" fmla="*/ 456135 h 834218"/>
                <a:gd name="connsiteX299" fmla="*/ 1765248 w 3024845"/>
                <a:gd name="connsiteY299" fmla="*/ 456135 h 834218"/>
                <a:gd name="connsiteX300" fmla="*/ 1766490 w 3024845"/>
                <a:gd name="connsiteY300" fmla="*/ 478658 h 834218"/>
                <a:gd name="connsiteX301" fmla="*/ 1817112 w 3024845"/>
                <a:gd name="connsiteY301" fmla="*/ 478658 h 834218"/>
                <a:gd name="connsiteX302" fmla="*/ 1817112 w 3024845"/>
                <a:gd name="connsiteY302" fmla="*/ 315630 h 834218"/>
                <a:gd name="connsiteX303" fmla="*/ 2014439 w 3024845"/>
                <a:gd name="connsiteY303" fmla="*/ 315630 h 834218"/>
                <a:gd name="connsiteX304" fmla="*/ 2014439 w 3024845"/>
                <a:gd name="connsiteY304" fmla="*/ 478658 h 834218"/>
                <a:gd name="connsiteX305" fmla="*/ 2033136 w 3024845"/>
                <a:gd name="connsiteY305" fmla="*/ 478658 h 834218"/>
                <a:gd name="connsiteX306" fmla="*/ 2033136 w 3024845"/>
                <a:gd name="connsiteY306" fmla="*/ 395965 h 834218"/>
                <a:gd name="connsiteX307" fmla="*/ 2128256 w 3024845"/>
                <a:gd name="connsiteY307" fmla="*/ 395965 h 834218"/>
                <a:gd name="connsiteX308" fmla="*/ 2180720 w 3024845"/>
                <a:gd name="connsiteY308" fmla="*/ 330752 h 834218"/>
                <a:gd name="connsiteX309" fmla="*/ 2245574 w 3024845"/>
                <a:gd name="connsiteY309" fmla="*/ 330752 h 834218"/>
                <a:gd name="connsiteX310" fmla="*/ 2245574 w 3024845"/>
                <a:gd name="connsiteY310" fmla="*/ 406414 h 834218"/>
                <a:gd name="connsiteX311" fmla="*/ 2253681 w 3024845"/>
                <a:gd name="connsiteY311" fmla="*/ 406414 h 834218"/>
                <a:gd name="connsiteX312" fmla="*/ 2255708 w 3024845"/>
                <a:gd name="connsiteY312" fmla="*/ 399929 h 834218"/>
                <a:gd name="connsiteX313" fmla="*/ 2261788 w 3024845"/>
                <a:gd name="connsiteY313" fmla="*/ 399929 h 834218"/>
                <a:gd name="connsiteX314" fmla="*/ 2263815 w 3024845"/>
                <a:gd name="connsiteY314" fmla="*/ 408576 h 834218"/>
                <a:gd name="connsiteX315" fmla="*/ 2275975 w 3024845"/>
                <a:gd name="connsiteY315" fmla="*/ 408576 h 834218"/>
                <a:gd name="connsiteX316" fmla="*/ 2275975 w 3024845"/>
                <a:gd name="connsiteY316" fmla="*/ 402090 h 834218"/>
                <a:gd name="connsiteX317" fmla="*/ 2298268 w 3024845"/>
                <a:gd name="connsiteY317" fmla="*/ 402090 h 834218"/>
                <a:gd name="connsiteX318" fmla="*/ 2298268 w 3024845"/>
                <a:gd name="connsiteY318" fmla="*/ 408576 h 834218"/>
                <a:gd name="connsiteX319" fmla="*/ 2318535 w 3024845"/>
                <a:gd name="connsiteY319" fmla="*/ 408576 h 834218"/>
                <a:gd name="connsiteX320" fmla="*/ 2318535 w 3024845"/>
                <a:gd name="connsiteY320" fmla="*/ 453973 h 834218"/>
                <a:gd name="connsiteX321" fmla="*/ 2332722 w 3024845"/>
                <a:gd name="connsiteY321" fmla="*/ 453973 h 834218"/>
                <a:gd name="connsiteX322" fmla="*/ 2332722 w 3024845"/>
                <a:gd name="connsiteY322" fmla="*/ 441002 h 834218"/>
                <a:gd name="connsiteX323" fmla="*/ 2348936 w 3024845"/>
                <a:gd name="connsiteY323" fmla="*/ 441002 h 834218"/>
                <a:gd name="connsiteX324" fmla="*/ 2348936 w 3024845"/>
                <a:gd name="connsiteY324" fmla="*/ 261575 h 834218"/>
                <a:gd name="connsiteX325" fmla="*/ 2355016 w 3024845"/>
                <a:gd name="connsiteY325" fmla="*/ 255089 h 834218"/>
                <a:gd name="connsiteX326" fmla="*/ 2427977 w 3024845"/>
                <a:gd name="connsiteY326" fmla="*/ 255089 h 834218"/>
                <a:gd name="connsiteX327" fmla="*/ 2427977 w 3024845"/>
                <a:gd name="connsiteY327" fmla="*/ 263737 h 834218"/>
                <a:gd name="connsiteX328" fmla="*/ 2438110 w 3024845"/>
                <a:gd name="connsiteY328" fmla="*/ 263737 h 834218"/>
                <a:gd name="connsiteX329" fmla="*/ 2438110 w 3024845"/>
                <a:gd name="connsiteY329" fmla="*/ 378311 h 834218"/>
                <a:gd name="connsiteX330" fmla="*/ 2460404 w 3024845"/>
                <a:gd name="connsiteY330" fmla="*/ 378311 h 834218"/>
                <a:gd name="connsiteX331" fmla="*/ 2460404 w 3024845"/>
                <a:gd name="connsiteY331" fmla="*/ 311296 h 834218"/>
                <a:gd name="connsiteX332" fmla="*/ 2486751 w 3024845"/>
                <a:gd name="connsiteY332" fmla="*/ 311296 h 834218"/>
                <a:gd name="connsiteX333" fmla="*/ 2490804 w 3024845"/>
                <a:gd name="connsiteY333" fmla="*/ 306972 h 834218"/>
                <a:gd name="connsiteX334" fmla="*/ 2498911 w 3024845"/>
                <a:gd name="connsiteY334" fmla="*/ 306972 h 834218"/>
                <a:gd name="connsiteX335" fmla="*/ 2502964 w 3024845"/>
                <a:gd name="connsiteY335" fmla="*/ 311296 h 834218"/>
                <a:gd name="connsiteX336" fmla="*/ 2525258 w 3024845"/>
                <a:gd name="connsiteY336" fmla="*/ 311296 h 834218"/>
                <a:gd name="connsiteX337" fmla="*/ 2525258 w 3024845"/>
                <a:gd name="connsiteY337" fmla="*/ 194560 h 834218"/>
                <a:gd name="connsiteX338" fmla="*/ 2582005 w 3024845"/>
                <a:gd name="connsiteY338" fmla="*/ 183751 h 834218"/>
                <a:gd name="connsiteX339" fmla="*/ 2582005 w 3024845"/>
                <a:gd name="connsiteY339" fmla="*/ 184832 h 834218"/>
                <a:gd name="connsiteX340" fmla="*/ 2582005 w 3024845"/>
                <a:gd name="connsiteY340" fmla="*/ 192398 h 834218"/>
                <a:gd name="connsiteX341" fmla="*/ 2608352 w 3024845"/>
                <a:gd name="connsiteY341" fmla="*/ 192398 h 834218"/>
                <a:gd name="connsiteX342" fmla="*/ 2608352 w 3024845"/>
                <a:gd name="connsiteY342" fmla="*/ 447488 h 834218"/>
                <a:gd name="connsiteX343" fmla="*/ 2630646 w 3024845"/>
                <a:gd name="connsiteY343" fmla="*/ 447488 h 834218"/>
                <a:gd name="connsiteX344" fmla="*/ 2630646 w 3024845"/>
                <a:gd name="connsiteY344" fmla="*/ 443164 h 834218"/>
                <a:gd name="connsiteX345" fmla="*/ 2642806 w 3024845"/>
                <a:gd name="connsiteY345" fmla="*/ 443164 h 834218"/>
                <a:gd name="connsiteX346" fmla="*/ 2642806 w 3024845"/>
                <a:gd name="connsiteY346" fmla="*/ 447488 h 834218"/>
                <a:gd name="connsiteX347" fmla="*/ 2667126 w 3024845"/>
                <a:gd name="connsiteY347" fmla="*/ 447488 h 834218"/>
                <a:gd name="connsiteX348" fmla="*/ 2667126 w 3024845"/>
                <a:gd name="connsiteY348" fmla="*/ 434517 h 834218"/>
                <a:gd name="connsiteX349" fmla="*/ 2695500 w 3024845"/>
                <a:gd name="connsiteY349" fmla="*/ 434517 h 834218"/>
                <a:gd name="connsiteX350" fmla="*/ 2707660 w 3024845"/>
                <a:gd name="connsiteY350" fmla="*/ 430193 h 834218"/>
                <a:gd name="connsiteX351" fmla="*/ 2727927 w 3024845"/>
                <a:gd name="connsiteY351" fmla="*/ 434517 h 834218"/>
                <a:gd name="connsiteX352" fmla="*/ 2727927 w 3024845"/>
                <a:gd name="connsiteY352" fmla="*/ 417223 h 834218"/>
                <a:gd name="connsiteX353" fmla="*/ 2736034 w 3024845"/>
                <a:gd name="connsiteY353" fmla="*/ 417223 h 834218"/>
                <a:gd name="connsiteX354" fmla="*/ 2736034 w 3024845"/>
                <a:gd name="connsiteY354" fmla="*/ 404252 h 834218"/>
                <a:gd name="connsiteX355" fmla="*/ 2792781 w 3024845"/>
                <a:gd name="connsiteY355" fmla="*/ 404252 h 834218"/>
                <a:gd name="connsiteX356" fmla="*/ 2792781 w 3024845"/>
                <a:gd name="connsiteY356" fmla="*/ 373987 h 834218"/>
                <a:gd name="connsiteX357" fmla="*/ 2811021 w 3024845"/>
                <a:gd name="connsiteY357" fmla="*/ 373987 h 834218"/>
                <a:gd name="connsiteX358" fmla="*/ 2811021 w 3024845"/>
                <a:gd name="connsiteY358" fmla="*/ 367502 h 834218"/>
                <a:gd name="connsiteX359" fmla="*/ 2823181 w 3024845"/>
                <a:gd name="connsiteY359" fmla="*/ 367502 h 834218"/>
                <a:gd name="connsiteX360" fmla="*/ 2823181 w 3024845"/>
                <a:gd name="connsiteY360" fmla="*/ 373987 h 834218"/>
                <a:gd name="connsiteX361" fmla="*/ 2839395 w 3024845"/>
                <a:gd name="connsiteY361" fmla="*/ 373987 h 834218"/>
                <a:gd name="connsiteX362" fmla="*/ 2839395 w 3024845"/>
                <a:gd name="connsiteY362" fmla="*/ 423708 h 834218"/>
                <a:gd name="connsiteX363" fmla="*/ 2871822 w 3024845"/>
                <a:gd name="connsiteY363" fmla="*/ 423708 h 834218"/>
                <a:gd name="connsiteX364" fmla="*/ 2871822 w 3024845"/>
                <a:gd name="connsiteY364" fmla="*/ 397767 h 834218"/>
                <a:gd name="connsiteX365" fmla="*/ 2910329 w 3024845"/>
                <a:gd name="connsiteY365" fmla="*/ 397767 h 834218"/>
                <a:gd name="connsiteX366" fmla="*/ 2910329 w 3024845"/>
                <a:gd name="connsiteY366" fmla="*/ 367502 h 834218"/>
                <a:gd name="connsiteX367" fmla="*/ 2958970 w 3024845"/>
                <a:gd name="connsiteY367" fmla="*/ 367502 h 834218"/>
                <a:gd name="connsiteX368" fmla="*/ 2958970 w 3024845"/>
                <a:gd name="connsiteY368" fmla="*/ 478658 h 834218"/>
                <a:gd name="connsiteX369" fmla="*/ 2958970 w 3024845"/>
                <a:gd name="connsiteY369" fmla="*/ 492437 h 834218"/>
                <a:gd name="connsiteX370" fmla="*/ 3024845 w 3024845"/>
                <a:gd name="connsiteY370" fmla="*/ 492437 h 834218"/>
                <a:gd name="connsiteX371" fmla="*/ 3024845 w 3024845"/>
                <a:gd name="connsiteY371" fmla="*/ 834218 h 834218"/>
                <a:gd name="connsiteX372" fmla="*/ 2054 w 3024845"/>
                <a:gd name="connsiteY372" fmla="*/ 831885 h 834218"/>
                <a:gd name="connsiteX373" fmla="*/ 0 w 3024845"/>
                <a:gd name="connsiteY373" fmla="*/ 397767 h 834218"/>
                <a:gd name="connsiteX374" fmla="*/ 20267 w 3024845"/>
                <a:gd name="connsiteY374" fmla="*/ 397767 h 834218"/>
                <a:gd name="connsiteX375" fmla="*/ 20774 w 3024845"/>
                <a:gd name="connsiteY375" fmla="*/ 396686 h 834218"/>
                <a:gd name="connsiteX376" fmla="*/ 24320 w 3024845"/>
                <a:gd name="connsiteY376" fmla="*/ 389120 h 834218"/>
                <a:gd name="connsiteX377" fmla="*/ 26094 w 3024845"/>
                <a:gd name="connsiteY377" fmla="*/ 389390 h 834218"/>
                <a:gd name="connsiteX378" fmla="*/ 38507 w 3024845"/>
                <a:gd name="connsiteY378" fmla="*/ 391281 h 834218"/>
                <a:gd name="connsiteX379" fmla="*/ 39014 w 3024845"/>
                <a:gd name="connsiteY379" fmla="*/ 392633 h 834218"/>
                <a:gd name="connsiteX380" fmla="*/ 42560 w 3024845"/>
                <a:gd name="connsiteY380" fmla="*/ 402090 h 834218"/>
                <a:gd name="connsiteX381" fmla="*/ 68907 w 3024845"/>
                <a:gd name="connsiteY381" fmla="*/ 404252 h 834218"/>
                <a:gd name="connsiteX382" fmla="*/ 68907 w 3024845"/>
                <a:gd name="connsiteY382" fmla="*/ 281031 h 834218"/>
                <a:gd name="connsiteX383" fmla="*/ 70934 w 3024845"/>
                <a:gd name="connsiteY383" fmla="*/ 281031 h 834218"/>
                <a:gd name="connsiteX384" fmla="*/ 85121 w 3024845"/>
                <a:gd name="connsiteY384" fmla="*/ 281031 h 834218"/>
                <a:gd name="connsiteX385" fmla="*/ 85121 w 3024845"/>
                <a:gd name="connsiteY385" fmla="*/ 144839 h 834218"/>
                <a:gd name="connsiteX386" fmla="*/ 86894 w 3024845"/>
                <a:gd name="connsiteY386" fmla="*/ 144839 h 834218"/>
                <a:gd name="connsiteX387" fmla="*/ 99308 w 3024845"/>
                <a:gd name="connsiteY387" fmla="*/ 144839 h 834218"/>
                <a:gd name="connsiteX388" fmla="*/ 99308 w 3024845"/>
                <a:gd name="connsiteY388" fmla="*/ 30265 h 834218"/>
                <a:gd name="connsiteX389" fmla="*/ 103361 w 3024845"/>
                <a:gd name="connsiteY389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144839 h 834218"/>
                <a:gd name="connsiteX5" fmla="*/ 223189 w 3024845"/>
                <a:gd name="connsiteY5" fmla="*/ 144839 h 834218"/>
                <a:gd name="connsiteX6" fmla="*/ 239150 w 3024845"/>
                <a:gd name="connsiteY6" fmla="*/ 144839 h 834218"/>
                <a:gd name="connsiteX7" fmla="*/ 239150 w 3024845"/>
                <a:gd name="connsiteY7" fmla="*/ 285354 h 834218"/>
                <a:gd name="connsiteX8" fmla="*/ 240670 w 3024845"/>
                <a:gd name="connsiteY8" fmla="*/ 285084 h 834218"/>
                <a:gd name="connsiteX9" fmla="*/ 251310 w 3024845"/>
                <a:gd name="connsiteY9" fmla="*/ 283193 h 834218"/>
                <a:gd name="connsiteX10" fmla="*/ 249283 w 3024845"/>
                <a:gd name="connsiteY10" fmla="*/ 371825 h 834218"/>
                <a:gd name="connsiteX11" fmla="*/ 250803 w 3024845"/>
                <a:gd name="connsiteY11" fmla="*/ 372096 h 834218"/>
                <a:gd name="connsiteX12" fmla="*/ 261443 w 3024845"/>
                <a:gd name="connsiteY12" fmla="*/ 373987 h 834218"/>
                <a:gd name="connsiteX13" fmla="*/ 261696 w 3024845"/>
                <a:gd name="connsiteY13" fmla="*/ 374798 h 834218"/>
                <a:gd name="connsiteX14" fmla="*/ 263470 w 3024845"/>
                <a:gd name="connsiteY14" fmla="*/ 380473 h 834218"/>
                <a:gd name="connsiteX15" fmla="*/ 264230 w 3024845"/>
                <a:gd name="connsiteY15" fmla="*/ 378041 h 834218"/>
                <a:gd name="connsiteX16" fmla="*/ 269550 w 3024845"/>
                <a:gd name="connsiteY16" fmla="*/ 361017 h 834218"/>
                <a:gd name="connsiteX17" fmla="*/ 271323 w 3024845"/>
                <a:gd name="connsiteY17" fmla="*/ 361017 h 834218"/>
                <a:gd name="connsiteX18" fmla="*/ 283737 w 3024845"/>
                <a:gd name="connsiteY18" fmla="*/ 361017 h 834218"/>
                <a:gd name="connsiteX19" fmla="*/ 283737 w 3024845"/>
                <a:gd name="connsiteY19" fmla="*/ 393443 h 834218"/>
                <a:gd name="connsiteX20" fmla="*/ 284750 w 3024845"/>
                <a:gd name="connsiteY20" fmla="*/ 393984 h 834218"/>
                <a:gd name="connsiteX21" fmla="*/ 291844 w 3024845"/>
                <a:gd name="connsiteY21" fmla="*/ 397767 h 834218"/>
                <a:gd name="connsiteX22" fmla="*/ 291844 w 3024845"/>
                <a:gd name="connsiteY22" fmla="*/ 399118 h 834218"/>
                <a:gd name="connsiteX23" fmla="*/ 291844 w 3024845"/>
                <a:gd name="connsiteY23" fmla="*/ 408576 h 834218"/>
                <a:gd name="connsiteX24" fmla="*/ 336431 w 3024845"/>
                <a:gd name="connsiteY24" fmla="*/ 408576 h 834218"/>
                <a:gd name="connsiteX25" fmla="*/ 336431 w 3024845"/>
                <a:gd name="connsiteY25" fmla="*/ 409657 h 834218"/>
                <a:gd name="connsiteX26" fmla="*/ 336431 w 3024845"/>
                <a:gd name="connsiteY26" fmla="*/ 417223 h 834218"/>
                <a:gd name="connsiteX27" fmla="*/ 338457 w 3024845"/>
                <a:gd name="connsiteY27" fmla="*/ 417223 h 834218"/>
                <a:gd name="connsiteX28" fmla="*/ 352644 w 3024845"/>
                <a:gd name="connsiteY28" fmla="*/ 417223 h 834218"/>
                <a:gd name="connsiteX29" fmla="*/ 352644 w 3024845"/>
                <a:gd name="connsiteY29" fmla="*/ 386958 h 834218"/>
                <a:gd name="connsiteX30" fmla="*/ 397231 w 3024845"/>
                <a:gd name="connsiteY30" fmla="*/ 386958 h 834218"/>
                <a:gd name="connsiteX31" fmla="*/ 397231 w 3024845"/>
                <a:gd name="connsiteY31" fmla="*/ 385607 h 834218"/>
                <a:gd name="connsiteX32" fmla="*/ 397231 w 3024845"/>
                <a:gd name="connsiteY32" fmla="*/ 376149 h 834218"/>
                <a:gd name="connsiteX33" fmla="*/ 398245 w 3024845"/>
                <a:gd name="connsiteY33" fmla="*/ 376149 h 834218"/>
                <a:gd name="connsiteX34" fmla="*/ 405338 w 3024845"/>
                <a:gd name="connsiteY34" fmla="*/ 376149 h 834218"/>
                <a:gd name="connsiteX35" fmla="*/ 405338 w 3024845"/>
                <a:gd name="connsiteY35" fmla="*/ 374258 h 834218"/>
                <a:gd name="connsiteX36" fmla="*/ 405338 w 3024845"/>
                <a:gd name="connsiteY36" fmla="*/ 361017 h 834218"/>
                <a:gd name="connsiteX37" fmla="*/ 406098 w 3024845"/>
                <a:gd name="connsiteY37" fmla="*/ 361017 h 834218"/>
                <a:gd name="connsiteX38" fmla="*/ 411418 w 3024845"/>
                <a:gd name="connsiteY38" fmla="*/ 361017 h 834218"/>
                <a:gd name="connsiteX39" fmla="*/ 411418 w 3024845"/>
                <a:gd name="connsiteY39" fmla="*/ 359936 h 834218"/>
                <a:gd name="connsiteX40" fmla="*/ 411418 w 3024845"/>
                <a:gd name="connsiteY40" fmla="*/ 352369 h 834218"/>
                <a:gd name="connsiteX41" fmla="*/ 413445 w 3024845"/>
                <a:gd name="connsiteY41" fmla="*/ 352369 h 834218"/>
                <a:gd name="connsiteX42" fmla="*/ 427632 w 3024845"/>
                <a:gd name="connsiteY42" fmla="*/ 352369 h 834218"/>
                <a:gd name="connsiteX43" fmla="*/ 427632 w 3024845"/>
                <a:gd name="connsiteY43" fmla="*/ 353450 h 834218"/>
                <a:gd name="connsiteX44" fmla="*/ 427632 w 3024845"/>
                <a:gd name="connsiteY44" fmla="*/ 361017 h 834218"/>
                <a:gd name="connsiteX45" fmla="*/ 449925 w 3024845"/>
                <a:gd name="connsiteY45" fmla="*/ 361017 h 834218"/>
                <a:gd name="connsiteX46" fmla="*/ 449925 w 3024845"/>
                <a:gd name="connsiteY46" fmla="*/ 359125 h 834218"/>
                <a:gd name="connsiteX47" fmla="*/ 449925 w 3024845"/>
                <a:gd name="connsiteY47" fmla="*/ 345884 h 834218"/>
                <a:gd name="connsiteX48" fmla="*/ 451699 w 3024845"/>
                <a:gd name="connsiteY48" fmla="*/ 345884 h 834218"/>
                <a:gd name="connsiteX49" fmla="*/ 464112 w 3024845"/>
                <a:gd name="connsiteY49" fmla="*/ 345884 h 834218"/>
                <a:gd name="connsiteX50" fmla="*/ 464112 w 3024845"/>
                <a:gd name="connsiteY50" fmla="*/ 369664 h 834218"/>
                <a:gd name="connsiteX51" fmla="*/ 465126 w 3024845"/>
                <a:gd name="connsiteY51" fmla="*/ 369664 h 834218"/>
                <a:gd name="connsiteX52" fmla="*/ 472219 w 3024845"/>
                <a:gd name="connsiteY52" fmla="*/ 369664 h 834218"/>
                <a:gd name="connsiteX53" fmla="*/ 472219 w 3024845"/>
                <a:gd name="connsiteY53" fmla="*/ 368583 h 834218"/>
                <a:gd name="connsiteX54" fmla="*/ 472219 w 3024845"/>
                <a:gd name="connsiteY54" fmla="*/ 361017 h 834218"/>
                <a:gd name="connsiteX55" fmla="*/ 473992 w 3024845"/>
                <a:gd name="connsiteY55" fmla="*/ 361017 h 834218"/>
                <a:gd name="connsiteX56" fmla="*/ 486406 w 3024845"/>
                <a:gd name="connsiteY56" fmla="*/ 361017 h 834218"/>
                <a:gd name="connsiteX57" fmla="*/ 486406 w 3024845"/>
                <a:gd name="connsiteY57" fmla="*/ 386958 h 834218"/>
                <a:gd name="connsiteX58" fmla="*/ 488433 w 3024845"/>
                <a:gd name="connsiteY58" fmla="*/ 386958 h 834218"/>
                <a:gd name="connsiteX59" fmla="*/ 502619 w 3024845"/>
                <a:gd name="connsiteY59" fmla="*/ 386958 h 834218"/>
                <a:gd name="connsiteX60" fmla="*/ 502619 w 3024845"/>
                <a:gd name="connsiteY60" fmla="*/ 388579 h 834218"/>
                <a:gd name="connsiteX61" fmla="*/ 502619 w 3024845"/>
                <a:gd name="connsiteY61" fmla="*/ 399929 h 834218"/>
                <a:gd name="connsiteX62" fmla="*/ 503379 w 3024845"/>
                <a:gd name="connsiteY62" fmla="*/ 399929 h 834218"/>
                <a:gd name="connsiteX63" fmla="*/ 508700 w 3024845"/>
                <a:gd name="connsiteY63" fmla="*/ 399929 h 834218"/>
                <a:gd name="connsiteX64" fmla="*/ 508700 w 3024845"/>
                <a:gd name="connsiteY64" fmla="*/ 399118 h 834218"/>
                <a:gd name="connsiteX65" fmla="*/ 508700 w 3024845"/>
                <a:gd name="connsiteY65" fmla="*/ 393443 h 834218"/>
                <a:gd name="connsiteX66" fmla="*/ 539100 w 3024845"/>
                <a:gd name="connsiteY66" fmla="*/ 393443 h 834218"/>
                <a:gd name="connsiteX67" fmla="*/ 539100 w 3024845"/>
                <a:gd name="connsiteY67" fmla="*/ 417223 h 834218"/>
                <a:gd name="connsiteX68" fmla="*/ 540113 w 3024845"/>
                <a:gd name="connsiteY68" fmla="*/ 417223 h 834218"/>
                <a:gd name="connsiteX69" fmla="*/ 547207 w 3024845"/>
                <a:gd name="connsiteY69" fmla="*/ 417223 h 834218"/>
                <a:gd name="connsiteX70" fmla="*/ 547207 w 3024845"/>
                <a:gd name="connsiteY70" fmla="*/ 418304 h 834218"/>
                <a:gd name="connsiteX71" fmla="*/ 547207 w 3024845"/>
                <a:gd name="connsiteY71" fmla="*/ 425870 h 834218"/>
                <a:gd name="connsiteX72" fmla="*/ 547967 w 3024845"/>
                <a:gd name="connsiteY72" fmla="*/ 425870 h 834218"/>
                <a:gd name="connsiteX73" fmla="*/ 553287 w 3024845"/>
                <a:gd name="connsiteY73" fmla="*/ 425870 h 834218"/>
                <a:gd name="connsiteX74" fmla="*/ 553287 w 3024845"/>
                <a:gd name="connsiteY74" fmla="*/ 423708 h 834218"/>
                <a:gd name="connsiteX75" fmla="*/ 553287 w 3024845"/>
                <a:gd name="connsiteY75" fmla="*/ 408576 h 834218"/>
                <a:gd name="connsiteX76" fmla="*/ 554300 w 3024845"/>
                <a:gd name="connsiteY76" fmla="*/ 408576 h 834218"/>
                <a:gd name="connsiteX77" fmla="*/ 561394 w 3024845"/>
                <a:gd name="connsiteY77" fmla="*/ 408576 h 834218"/>
                <a:gd name="connsiteX78" fmla="*/ 561394 w 3024845"/>
                <a:gd name="connsiteY78" fmla="*/ 409657 h 834218"/>
                <a:gd name="connsiteX79" fmla="*/ 561394 w 3024845"/>
                <a:gd name="connsiteY79" fmla="*/ 417223 h 834218"/>
                <a:gd name="connsiteX80" fmla="*/ 566714 w 3024845"/>
                <a:gd name="connsiteY80" fmla="*/ 415230 h 834218"/>
                <a:gd name="connsiteX81" fmla="*/ 567474 w 3024845"/>
                <a:gd name="connsiteY81" fmla="*/ 414250 h 834218"/>
                <a:gd name="connsiteX82" fmla="*/ 567474 w 3024845"/>
                <a:gd name="connsiteY82" fmla="*/ 408576 h 834218"/>
                <a:gd name="connsiteX83" fmla="*/ 605981 w 3024845"/>
                <a:gd name="connsiteY83" fmla="*/ 408576 h 834218"/>
                <a:gd name="connsiteX84" fmla="*/ 605981 w 3024845"/>
                <a:gd name="connsiteY84" fmla="*/ 432355 h 834218"/>
                <a:gd name="connsiteX85" fmla="*/ 608007 w 3024845"/>
                <a:gd name="connsiteY85" fmla="*/ 432355 h 834218"/>
                <a:gd name="connsiteX86" fmla="*/ 622194 w 3024845"/>
                <a:gd name="connsiteY86" fmla="*/ 432355 h 834218"/>
                <a:gd name="connsiteX87" fmla="*/ 622194 w 3024845"/>
                <a:gd name="connsiteY87" fmla="*/ 433436 h 834218"/>
                <a:gd name="connsiteX88" fmla="*/ 622194 w 3024845"/>
                <a:gd name="connsiteY88" fmla="*/ 441002 h 834218"/>
                <a:gd name="connsiteX89" fmla="*/ 623968 w 3024845"/>
                <a:gd name="connsiteY89" fmla="*/ 441002 h 834218"/>
                <a:gd name="connsiteX90" fmla="*/ 636381 w 3024845"/>
                <a:gd name="connsiteY90" fmla="*/ 441002 h 834218"/>
                <a:gd name="connsiteX91" fmla="*/ 636381 w 3024845"/>
                <a:gd name="connsiteY91" fmla="*/ 417223 h 834218"/>
                <a:gd name="connsiteX92" fmla="*/ 637394 w 3024845"/>
                <a:gd name="connsiteY92" fmla="*/ 417223 h 834218"/>
                <a:gd name="connsiteX93" fmla="*/ 644488 w 3024845"/>
                <a:gd name="connsiteY93" fmla="*/ 417223 h 834218"/>
                <a:gd name="connsiteX94" fmla="*/ 644488 w 3024845"/>
                <a:gd name="connsiteY94" fmla="*/ 384796 h 834218"/>
                <a:gd name="connsiteX95" fmla="*/ 645501 w 3024845"/>
                <a:gd name="connsiteY95" fmla="*/ 384796 h 834218"/>
                <a:gd name="connsiteX96" fmla="*/ 652595 w 3024845"/>
                <a:gd name="connsiteY96" fmla="*/ 384796 h 834218"/>
                <a:gd name="connsiteX97" fmla="*/ 652595 w 3024845"/>
                <a:gd name="connsiteY97" fmla="*/ 382905 h 834218"/>
                <a:gd name="connsiteX98" fmla="*/ 652595 w 3024845"/>
                <a:gd name="connsiteY98" fmla="*/ 369664 h 834218"/>
                <a:gd name="connsiteX99" fmla="*/ 651328 w 3024845"/>
                <a:gd name="connsiteY99" fmla="*/ 368042 h 834218"/>
                <a:gd name="connsiteX100" fmla="*/ 656648 w 3024845"/>
                <a:gd name="connsiteY100" fmla="*/ 356693 h 834218"/>
                <a:gd name="connsiteX101" fmla="*/ 664755 w 3024845"/>
                <a:gd name="connsiteY101" fmla="*/ 384796 h 834218"/>
                <a:gd name="connsiteX102" fmla="*/ 665515 w 3024845"/>
                <a:gd name="connsiteY102" fmla="*/ 384796 h 834218"/>
                <a:gd name="connsiteX103" fmla="*/ 670835 w 3024845"/>
                <a:gd name="connsiteY103" fmla="*/ 384796 h 834218"/>
                <a:gd name="connsiteX104" fmla="*/ 670835 w 3024845"/>
                <a:gd name="connsiteY104" fmla="*/ 278869 h 834218"/>
                <a:gd name="connsiteX105" fmla="*/ 672355 w 3024845"/>
                <a:gd name="connsiteY105" fmla="*/ 278869 h 834218"/>
                <a:gd name="connsiteX106" fmla="*/ 682995 w 3024845"/>
                <a:gd name="connsiteY106" fmla="*/ 278869 h 834218"/>
                <a:gd name="connsiteX107" fmla="*/ 682995 w 3024845"/>
                <a:gd name="connsiteY107" fmla="*/ 231310 h 834218"/>
                <a:gd name="connsiteX108" fmla="*/ 709342 w 3024845"/>
                <a:gd name="connsiteY108" fmla="*/ 231310 h 834218"/>
                <a:gd name="connsiteX109" fmla="*/ 709342 w 3024845"/>
                <a:gd name="connsiteY109" fmla="*/ 209692 h 834218"/>
                <a:gd name="connsiteX110" fmla="*/ 743796 w 3024845"/>
                <a:gd name="connsiteY110" fmla="*/ 209692 h 834218"/>
                <a:gd name="connsiteX111" fmla="*/ 743796 w 3024845"/>
                <a:gd name="connsiteY111" fmla="*/ 212124 h 834218"/>
                <a:gd name="connsiteX112" fmla="*/ 743796 w 3024845"/>
                <a:gd name="connsiteY112" fmla="*/ 229148 h 834218"/>
                <a:gd name="connsiteX113" fmla="*/ 746076 w 3024845"/>
                <a:gd name="connsiteY113" fmla="*/ 229148 h 834218"/>
                <a:gd name="connsiteX114" fmla="*/ 762036 w 3024845"/>
                <a:gd name="connsiteY114" fmla="*/ 229148 h 834218"/>
                <a:gd name="connsiteX115" fmla="*/ 762036 w 3024845"/>
                <a:gd name="connsiteY115" fmla="*/ 276707 h 834218"/>
                <a:gd name="connsiteX116" fmla="*/ 763049 w 3024845"/>
                <a:gd name="connsiteY116" fmla="*/ 276707 h 834218"/>
                <a:gd name="connsiteX117" fmla="*/ 770143 w 3024845"/>
                <a:gd name="connsiteY117" fmla="*/ 276707 h 834218"/>
                <a:gd name="connsiteX118" fmla="*/ 784330 w 3024845"/>
                <a:gd name="connsiteY118" fmla="*/ 281031 h 834218"/>
                <a:gd name="connsiteX119" fmla="*/ 784330 w 3024845"/>
                <a:gd name="connsiteY119" fmla="*/ 319943 h 834218"/>
                <a:gd name="connsiteX120" fmla="*/ 785343 w 3024845"/>
                <a:gd name="connsiteY120" fmla="*/ 319943 h 834218"/>
                <a:gd name="connsiteX121" fmla="*/ 792436 w 3024845"/>
                <a:gd name="connsiteY121" fmla="*/ 319943 h 834218"/>
                <a:gd name="connsiteX122" fmla="*/ 792436 w 3024845"/>
                <a:gd name="connsiteY122" fmla="*/ 321564 h 834218"/>
                <a:gd name="connsiteX123" fmla="*/ 792436 w 3024845"/>
                <a:gd name="connsiteY123" fmla="*/ 332913 h 834218"/>
                <a:gd name="connsiteX124" fmla="*/ 794463 w 3024845"/>
                <a:gd name="connsiteY124" fmla="*/ 332913 h 834218"/>
                <a:gd name="connsiteX125" fmla="*/ 808650 w 3024845"/>
                <a:gd name="connsiteY125" fmla="*/ 332913 h 834218"/>
                <a:gd name="connsiteX126" fmla="*/ 814730 w 3024845"/>
                <a:gd name="connsiteY126" fmla="*/ 339399 h 834218"/>
                <a:gd name="connsiteX127" fmla="*/ 814730 w 3024845"/>
                <a:gd name="connsiteY127" fmla="*/ 361017 h 834218"/>
                <a:gd name="connsiteX128" fmla="*/ 817010 w 3024845"/>
                <a:gd name="connsiteY128" fmla="*/ 361017 h 834218"/>
                <a:gd name="connsiteX129" fmla="*/ 832970 w 3024845"/>
                <a:gd name="connsiteY129" fmla="*/ 361017 h 834218"/>
                <a:gd name="connsiteX130" fmla="*/ 832970 w 3024845"/>
                <a:gd name="connsiteY130" fmla="*/ 362097 h 834218"/>
                <a:gd name="connsiteX131" fmla="*/ 832970 w 3024845"/>
                <a:gd name="connsiteY131" fmla="*/ 369664 h 834218"/>
                <a:gd name="connsiteX132" fmla="*/ 834237 w 3024845"/>
                <a:gd name="connsiteY132" fmla="*/ 369664 h 834218"/>
                <a:gd name="connsiteX133" fmla="*/ 843104 w 3024845"/>
                <a:gd name="connsiteY133" fmla="*/ 369664 h 834218"/>
                <a:gd name="connsiteX134" fmla="*/ 843104 w 3024845"/>
                <a:gd name="connsiteY134" fmla="*/ 371825 h 834218"/>
                <a:gd name="connsiteX135" fmla="*/ 843104 w 3024845"/>
                <a:gd name="connsiteY135" fmla="*/ 386958 h 834218"/>
                <a:gd name="connsiteX136" fmla="*/ 847157 w 3024845"/>
                <a:gd name="connsiteY136" fmla="*/ 385066 h 834218"/>
                <a:gd name="connsiteX137" fmla="*/ 847157 w 3024845"/>
                <a:gd name="connsiteY137" fmla="*/ 371825 h 834218"/>
                <a:gd name="connsiteX138" fmla="*/ 848170 w 3024845"/>
                <a:gd name="connsiteY138" fmla="*/ 371825 h 834218"/>
                <a:gd name="connsiteX139" fmla="*/ 855264 w 3024845"/>
                <a:gd name="connsiteY139" fmla="*/ 371825 h 834218"/>
                <a:gd name="connsiteX140" fmla="*/ 855264 w 3024845"/>
                <a:gd name="connsiteY140" fmla="*/ 373447 h 834218"/>
                <a:gd name="connsiteX141" fmla="*/ 855264 w 3024845"/>
                <a:gd name="connsiteY141" fmla="*/ 384796 h 834218"/>
                <a:gd name="connsiteX142" fmla="*/ 856024 w 3024845"/>
                <a:gd name="connsiteY142" fmla="*/ 384796 h 834218"/>
                <a:gd name="connsiteX143" fmla="*/ 861344 w 3024845"/>
                <a:gd name="connsiteY143" fmla="*/ 384796 h 834218"/>
                <a:gd name="connsiteX144" fmla="*/ 909984 w 3024845"/>
                <a:gd name="connsiteY144" fmla="*/ 380473 h 834218"/>
                <a:gd name="connsiteX145" fmla="*/ 909984 w 3024845"/>
                <a:gd name="connsiteY145" fmla="*/ 381824 h 834218"/>
                <a:gd name="connsiteX146" fmla="*/ 909984 w 3024845"/>
                <a:gd name="connsiteY146" fmla="*/ 391281 h 834218"/>
                <a:gd name="connsiteX147" fmla="*/ 910744 w 3024845"/>
                <a:gd name="connsiteY147" fmla="*/ 391281 h 834218"/>
                <a:gd name="connsiteX148" fmla="*/ 916065 w 3024845"/>
                <a:gd name="connsiteY148" fmla="*/ 391281 h 834218"/>
                <a:gd name="connsiteX149" fmla="*/ 916065 w 3024845"/>
                <a:gd name="connsiteY149" fmla="*/ 393443 h 834218"/>
                <a:gd name="connsiteX150" fmla="*/ 916065 w 3024845"/>
                <a:gd name="connsiteY150" fmla="*/ 408576 h 834218"/>
                <a:gd name="connsiteX151" fmla="*/ 918091 w 3024845"/>
                <a:gd name="connsiteY151" fmla="*/ 407225 h 834218"/>
                <a:gd name="connsiteX152" fmla="*/ 932278 w 3024845"/>
                <a:gd name="connsiteY152" fmla="*/ 397767 h 834218"/>
                <a:gd name="connsiteX153" fmla="*/ 938358 w 3024845"/>
                <a:gd name="connsiteY153" fmla="*/ 356693 h 834218"/>
                <a:gd name="connsiteX154" fmla="*/ 939118 w 3024845"/>
                <a:gd name="connsiteY154" fmla="*/ 356423 h 834218"/>
                <a:gd name="connsiteX155" fmla="*/ 944438 w 3024845"/>
                <a:gd name="connsiteY155" fmla="*/ 354531 h 834218"/>
                <a:gd name="connsiteX156" fmla="*/ 946465 w 3024845"/>
                <a:gd name="connsiteY156" fmla="*/ 285354 h 834218"/>
                <a:gd name="connsiteX157" fmla="*/ 948492 w 3024845"/>
                <a:gd name="connsiteY157" fmla="*/ 354531 h 834218"/>
                <a:gd name="connsiteX158" fmla="*/ 949252 w 3024845"/>
                <a:gd name="connsiteY158" fmla="*/ 354801 h 834218"/>
                <a:gd name="connsiteX159" fmla="*/ 954572 w 3024845"/>
                <a:gd name="connsiteY159" fmla="*/ 356693 h 834218"/>
                <a:gd name="connsiteX160" fmla="*/ 954572 w 3024845"/>
                <a:gd name="connsiteY160" fmla="*/ 270222 h 834218"/>
                <a:gd name="connsiteX161" fmla="*/ 958625 w 3024845"/>
                <a:gd name="connsiteY161" fmla="*/ 237795 h 834218"/>
                <a:gd name="connsiteX162" fmla="*/ 997132 w 3024845"/>
                <a:gd name="connsiteY162" fmla="*/ 237795 h 834218"/>
                <a:gd name="connsiteX163" fmla="*/ 997132 w 3024845"/>
                <a:gd name="connsiteY163" fmla="*/ 270222 h 834218"/>
                <a:gd name="connsiteX164" fmla="*/ 997892 w 3024845"/>
                <a:gd name="connsiteY164" fmla="*/ 270222 h 834218"/>
                <a:gd name="connsiteX165" fmla="*/ 1003212 w 3024845"/>
                <a:gd name="connsiteY165" fmla="*/ 270222 h 834218"/>
                <a:gd name="connsiteX166" fmla="*/ 1003212 w 3024845"/>
                <a:gd name="connsiteY166" fmla="*/ 188074 h 834218"/>
                <a:gd name="connsiteX167" fmla="*/ 1004986 w 3024845"/>
                <a:gd name="connsiteY167" fmla="*/ 188074 h 834218"/>
                <a:gd name="connsiteX168" fmla="*/ 1017399 w 3024845"/>
                <a:gd name="connsiteY168" fmla="*/ 188074 h 834218"/>
                <a:gd name="connsiteX169" fmla="*/ 1017399 w 3024845"/>
                <a:gd name="connsiteY169" fmla="*/ 186183 h 834218"/>
                <a:gd name="connsiteX170" fmla="*/ 1017399 w 3024845"/>
                <a:gd name="connsiteY170" fmla="*/ 172942 h 834218"/>
                <a:gd name="connsiteX171" fmla="*/ 1039693 w 3024845"/>
                <a:gd name="connsiteY171" fmla="*/ 172942 h 834218"/>
                <a:gd name="connsiteX172" fmla="*/ 1039693 w 3024845"/>
                <a:gd name="connsiteY172" fmla="*/ 171861 h 834218"/>
                <a:gd name="connsiteX173" fmla="*/ 1039693 w 3024845"/>
                <a:gd name="connsiteY173" fmla="*/ 164295 h 834218"/>
                <a:gd name="connsiteX174" fmla="*/ 1041466 w 3024845"/>
                <a:gd name="connsiteY174" fmla="*/ 164295 h 834218"/>
                <a:gd name="connsiteX175" fmla="*/ 1053880 w 3024845"/>
                <a:gd name="connsiteY175" fmla="*/ 164295 h 834218"/>
                <a:gd name="connsiteX176" fmla="*/ 1053880 w 3024845"/>
                <a:gd name="connsiteY176" fmla="*/ 165376 h 834218"/>
                <a:gd name="connsiteX177" fmla="*/ 1053880 w 3024845"/>
                <a:gd name="connsiteY177" fmla="*/ 172942 h 834218"/>
                <a:gd name="connsiteX178" fmla="*/ 1054640 w 3024845"/>
                <a:gd name="connsiteY178" fmla="*/ 172942 h 834218"/>
                <a:gd name="connsiteX179" fmla="*/ 1059960 w 3024845"/>
                <a:gd name="connsiteY179" fmla="*/ 172942 h 834218"/>
                <a:gd name="connsiteX180" fmla="*/ 1070093 w 3024845"/>
                <a:gd name="connsiteY180" fmla="*/ 168618 h 834218"/>
                <a:gd name="connsiteX181" fmla="*/ 1074146 w 3024845"/>
                <a:gd name="connsiteY181" fmla="*/ 171861 h 834218"/>
                <a:gd name="connsiteX182" fmla="*/ 1074146 w 3024845"/>
                <a:gd name="connsiteY182" fmla="*/ 164295 h 834218"/>
                <a:gd name="connsiteX183" fmla="*/ 1076426 w 3024845"/>
                <a:gd name="connsiteY183" fmla="*/ 164295 h 834218"/>
                <a:gd name="connsiteX184" fmla="*/ 1092387 w 3024845"/>
                <a:gd name="connsiteY184" fmla="*/ 164295 h 834218"/>
                <a:gd name="connsiteX185" fmla="*/ 1092387 w 3024845"/>
                <a:gd name="connsiteY185" fmla="*/ 165376 h 834218"/>
                <a:gd name="connsiteX186" fmla="*/ 1092387 w 3024845"/>
                <a:gd name="connsiteY186" fmla="*/ 172942 h 834218"/>
                <a:gd name="connsiteX187" fmla="*/ 1122787 w 3024845"/>
                <a:gd name="connsiteY187" fmla="*/ 172942 h 834218"/>
                <a:gd name="connsiteX188" fmla="*/ 1122787 w 3024845"/>
                <a:gd name="connsiteY188" fmla="*/ 174563 h 834218"/>
                <a:gd name="connsiteX189" fmla="*/ 1122787 w 3024845"/>
                <a:gd name="connsiteY189" fmla="*/ 185913 h 834218"/>
                <a:gd name="connsiteX190" fmla="*/ 1149134 w 3024845"/>
                <a:gd name="connsiteY190" fmla="*/ 185913 h 834218"/>
                <a:gd name="connsiteX191" fmla="*/ 1149134 w 3024845"/>
                <a:gd name="connsiteY191" fmla="*/ 216177 h 834218"/>
                <a:gd name="connsiteX192" fmla="*/ 1149894 w 3024845"/>
                <a:gd name="connsiteY192" fmla="*/ 216177 h 834218"/>
                <a:gd name="connsiteX193" fmla="*/ 1155214 w 3024845"/>
                <a:gd name="connsiteY193" fmla="*/ 216177 h 834218"/>
                <a:gd name="connsiteX194" fmla="*/ 1155214 w 3024845"/>
                <a:gd name="connsiteY194" fmla="*/ 217258 h 834218"/>
                <a:gd name="connsiteX195" fmla="*/ 1155214 w 3024845"/>
                <a:gd name="connsiteY195" fmla="*/ 224825 h 834218"/>
                <a:gd name="connsiteX196" fmla="*/ 1159268 w 3024845"/>
                <a:gd name="connsiteY196" fmla="*/ 255089 h 834218"/>
                <a:gd name="connsiteX197" fmla="*/ 1160028 w 3024845"/>
                <a:gd name="connsiteY197" fmla="*/ 255089 h 834218"/>
                <a:gd name="connsiteX198" fmla="*/ 1165348 w 3024845"/>
                <a:gd name="connsiteY198" fmla="*/ 255089 h 834218"/>
                <a:gd name="connsiteX199" fmla="*/ 1165348 w 3024845"/>
                <a:gd name="connsiteY199" fmla="*/ 255900 h 834218"/>
                <a:gd name="connsiteX200" fmla="*/ 1165348 w 3024845"/>
                <a:gd name="connsiteY200" fmla="*/ 261575 h 834218"/>
                <a:gd name="connsiteX201" fmla="*/ 1166361 w 3024845"/>
                <a:gd name="connsiteY201" fmla="*/ 261575 h 834218"/>
                <a:gd name="connsiteX202" fmla="*/ 1173454 w 3024845"/>
                <a:gd name="connsiteY202" fmla="*/ 261575 h 834218"/>
                <a:gd name="connsiteX203" fmla="*/ 1173454 w 3024845"/>
                <a:gd name="connsiteY203" fmla="*/ 291840 h 834218"/>
                <a:gd name="connsiteX204" fmla="*/ 1175481 w 3024845"/>
                <a:gd name="connsiteY204" fmla="*/ 291840 h 834218"/>
                <a:gd name="connsiteX205" fmla="*/ 1189668 w 3024845"/>
                <a:gd name="connsiteY205" fmla="*/ 291840 h 834218"/>
                <a:gd name="connsiteX206" fmla="*/ 1189668 w 3024845"/>
                <a:gd name="connsiteY206" fmla="*/ 315619 h 834218"/>
                <a:gd name="connsiteX207" fmla="*/ 1191695 w 3024845"/>
                <a:gd name="connsiteY207" fmla="*/ 317240 h 834218"/>
                <a:gd name="connsiteX208" fmla="*/ 1191695 w 3024845"/>
                <a:gd name="connsiteY208" fmla="*/ 328590 h 834218"/>
                <a:gd name="connsiteX209" fmla="*/ 1192455 w 3024845"/>
                <a:gd name="connsiteY209" fmla="*/ 328590 h 834218"/>
                <a:gd name="connsiteX210" fmla="*/ 1197775 w 3024845"/>
                <a:gd name="connsiteY210" fmla="*/ 328590 h 834218"/>
                <a:gd name="connsiteX211" fmla="*/ 1197775 w 3024845"/>
                <a:gd name="connsiteY211" fmla="*/ 352369 h 834218"/>
                <a:gd name="connsiteX212" fmla="*/ 1199041 w 3024845"/>
                <a:gd name="connsiteY212" fmla="*/ 352369 h 834218"/>
                <a:gd name="connsiteX213" fmla="*/ 1207908 w 3024845"/>
                <a:gd name="connsiteY213" fmla="*/ 352369 h 834218"/>
                <a:gd name="connsiteX214" fmla="*/ 1209935 w 3024845"/>
                <a:gd name="connsiteY214" fmla="*/ 356423 h 834218"/>
                <a:gd name="connsiteX215" fmla="*/ 1209935 w 3024845"/>
                <a:gd name="connsiteY215" fmla="*/ 369664 h 834218"/>
                <a:gd name="connsiteX216" fmla="*/ 1211455 w 3024845"/>
                <a:gd name="connsiteY216" fmla="*/ 367772 h 834218"/>
                <a:gd name="connsiteX217" fmla="*/ 1222095 w 3024845"/>
                <a:gd name="connsiteY217" fmla="*/ 354531 h 834218"/>
                <a:gd name="connsiteX218" fmla="*/ 1250469 w 3024845"/>
                <a:gd name="connsiteY218" fmla="*/ 354531 h 834218"/>
                <a:gd name="connsiteX219" fmla="*/ 1250469 w 3024845"/>
                <a:gd name="connsiteY219" fmla="*/ 441002 h 834218"/>
                <a:gd name="connsiteX220" fmla="*/ 1251229 w 3024845"/>
                <a:gd name="connsiteY220" fmla="*/ 441002 h 834218"/>
                <a:gd name="connsiteX221" fmla="*/ 1256549 w 3024845"/>
                <a:gd name="connsiteY221" fmla="*/ 441002 h 834218"/>
                <a:gd name="connsiteX222" fmla="*/ 1257309 w 3024845"/>
                <a:gd name="connsiteY222" fmla="*/ 439651 h 834218"/>
                <a:gd name="connsiteX223" fmla="*/ 1262629 w 3024845"/>
                <a:gd name="connsiteY223" fmla="*/ 430193 h 834218"/>
                <a:gd name="connsiteX224" fmla="*/ 1262629 w 3024845"/>
                <a:gd name="connsiteY224" fmla="*/ 432085 h 834218"/>
                <a:gd name="connsiteX225" fmla="*/ 1262629 w 3024845"/>
                <a:gd name="connsiteY225" fmla="*/ 445326 h 834218"/>
                <a:gd name="connsiteX226" fmla="*/ 1266682 w 3024845"/>
                <a:gd name="connsiteY226" fmla="*/ 399929 h 834218"/>
                <a:gd name="connsiteX227" fmla="*/ 1267442 w 3024845"/>
                <a:gd name="connsiteY227" fmla="*/ 399929 h 834218"/>
                <a:gd name="connsiteX228" fmla="*/ 1272762 w 3024845"/>
                <a:gd name="connsiteY228" fmla="*/ 399929 h 834218"/>
                <a:gd name="connsiteX229" fmla="*/ 1272762 w 3024845"/>
                <a:gd name="connsiteY229" fmla="*/ 335075 h 834218"/>
                <a:gd name="connsiteX230" fmla="*/ 1273776 w 3024845"/>
                <a:gd name="connsiteY230" fmla="*/ 335075 h 834218"/>
                <a:gd name="connsiteX231" fmla="*/ 1280869 w 3024845"/>
                <a:gd name="connsiteY231" fmla="*/ 335075 h 834218"/>
                <a:gd name="connsiteX232" fmla="*/ 1293029 w 3024845"/>
                <a:gd name="connsiteY232" fmla="*/ 291840 h 834218"/>
                <a:gd name="connsiteX233" fmla="*/ 1294296 w 3024845"/>
                <a:gd name="connsiteY233" fmla="*/ 291840 h 834218"/>
                <a:gd name="connsiteX234" fmla="*/ 1303163 w 3024845"/>
                <a:gd name="connsiteY234" fmla="*/ 291840 h 834218"/>
                <a:gd name="connsiteX235" fmla="*/ 1313296 w 3024845"/>
                <a:gd name="connsiteY235" fmla="*/ 335075 h 834218"/>
                <a:gd name="connsiteX236" fmla="*/ 1314309 w 3024845"/>
                <a:gd name="connsiteY236" fmla="*/ 335075 h 834218"/>
                <a:gd name="connsiteX237" fmla="*/ 1321403 w 3024845"/>
                <a:gd name="connsiteY237" fmla="*/ 335075 h 834218"/>
                <a:gd name="connsiteX238" fmla="*/ 1321403 w 3024845"/>
                <a:gd name="connsiteY238" fmla="*/ 373987 h 834218"/>
                <a:gd name="connsiteX239" fmla="*/ 1323176 w 3024845"/>
                <a:gd name="connsiteY239" fmla="*/ 373987 h 834218"/>
                <a:gd name="connsiteX240" fmla="*/ 1335590 w 3024845"/>
                <a:gd name="connsiteY240" fmla="*/ 373987 h 834218"/>
                <a:gd name="connsiteX241" fmla="*/ 1335590 w 3024845"/>
                <a:gd name="connsiteY241" fmla="*/ 376149 h 834218"/>
                <a:gd name="connsiteX242" fmla="*/ 1335590 w 3024845"/>
                <a:gd name="connsiteY242" fmla="*/ 391281 h 834218"/>
                <a:gd name="connsiteX243" fmla="*/ 1339643 w 3024845"/>
                <a:gd name="connsiteY243" fmla="*/ 389120 h 834218"/>
                <a:gd name="connsiteX244" fmla="*/ 1339643 w 3024845"/>
                <a:gd name="connsiteY244" fmla="*/ 373987 h 834218"/>
                <a:gd name="connsiteX245" fmla="*/ 1341163 w 3024845"/>
                <a:gd name="connsiteY245" fmla="*/ 373987 h 834218"/>
                <a:gd name="connsiteX246" fmla="*/ 1351803 w 3024845"/>
                <a:gd name="connsiteY246" fmla="*/ 373987 h 834218"/>
                <a:gd name="connsiteX247" fmla="*/ 1351803 w 3024845"/>
                <a:gd name="connsiteY247" fmla="*/ 375608 h 834218"/>
                <a:gd name="connsiteX248" fmla="*/ 1351803 w 3024845"/>
                <a:gd name="connsiteY248" fmla="*/ 386958 h 834218"/>
                <a:gd name="connsiteX249" fmla="*/ 1382204 w 3024845"/>
                <a:gd name="connsiteY249" fmla="*/ 386958 h 834218"/>
                <a:gd name="connsiteX250" fmla="*/ 1382204 w 3024845"/>
                <a:gd name="connsiteY250" fmla="*/ 350208 h 834218"/>
                <a:gd name="connsiteX251" fmla="*/ 1383470 w 3024845"/>
                <a:gd name="connsiteY251" fmla="*/ 350208 h 834218"/>
                <a:gd name="connsiteX252" fmla="*/ 1392337 w 3024845"/>
                <a:gd name="connsiteY252" fmla="*/ 350208 h 834218"/>
                <a:gd name="connsiteX253" fmla="*/ 1392337 w 3024845"/>
                <a:gd name="connsiteY253" fmla="*/ 371825 h 834218"/>
                <a:gd name="connsiteX254" fmla="*/ 1394364 w 3024845"/>
                <a:gd name="connsiteY254" fmla="*/ 339399 h 834218"/>
                <a:gd name="connsiteX255" fmla="*/ 1416657 w 3024845"/>
                <a:gd name="connsiteY255" fmla="*/ 339399 h 834218"/>
                <a:gd name="connsiteX256" fmla="*/ 1416657 w 3024845"/>
                <a:gd name="connsiteY256" fmla="*/ 337777 h 834218"/>
                <a:gd name="connsiteX257" fmla="*/ 1416657 w 3024845"/>
                <a:gd name="connsiteY257" fmla="*/ 326428 h 834218"/>
                <a:gd name="connsiteX258" fmla="*/ 1417417 w 3024845"/>
                <a:gd name="connsiteY258" fmla="*/ 326428 h 834218"/>
                <a:gd name="connsiteX259" fmla="*/ 1422737 w 3024845"/>
                <a:gd name="connsiteY259" fmla="*/ 326428 h 834218"/>
                <a:gd name="connsiteX260" fmla="*/ 1422737 w 3024845"/>
                <a:gd name="connsiteY260" fmla="*/ 324537 h 834218"/>
                <a:gd name="connsiteX261" fmla="*/ 1422737 w 3024845"/>
                <a:gd name="connsiteY261" fmla="*/ 311296 h 834218"/>
                <a:gd name="connsiteX262" fmla="*/ 1426791 w 3024845"/>
                <a:gd name="connsiteY262" fmla="*/ 317781 h 834218"/>
                <a:gd name="connsiteX263" fmla="*/ 1429071 w 3024845"/>
                <a:gd name="connsiteY263" fmla="*/ 317781 h 834218"/>
                <a:gd name="connsiteX264" fmla="*/ 1445031 w 3024845"/>
                <a:gd name="connsiteY264" fmla="*/ 317781 h 834218"/>
                <a:gd name="connsiteX265" fmla="*/ 1445031 w 3024845"/>
                <a:gd name="connsiteY265" fmla="*/ 316970 h 834218"/>
                <a:gd name="connsiteX266" fmla="*/ 1445031 w 3024845"/>
                <a:gd name="connsiteY266" fmla="*/ 311296 h 834218"/>
                <a:gd name="connsiteX267" fmla="*/ 1445791 w 3024845"/>
                <a:gd name="connsiteY267" fmla="*/ 311296 h 834218"/>
                <a:gd name="connsiteX268" fmla="*/ 1451111 w 3024845"/>
                <a:gd name="connsiteY268" fmla="*/ 311296 h 834218"/>
                <a:gd name="connsiteX269" fmla="*/ 1451111 w 3024845"/>
                <a:gd name="connsiteY269" fmla="*/ 312647 h 834218"/>
                <a:gd name="connsiteX270" fmla="*/ 1451111 w 3024845"/>
                <a:gd name="connsiteY270" fmla="*/ 322105 h 834218"/>
                <a:gd name="connsiteX271" fmla="*/ 1489618 w 3024845"/>
                <a:gd name="connsiteY271" fmla="*/ 322105 h 834218"/>
                <a:gd name="connsiteX272" fmla="*/ 1489618 w 3024845"/>
                <a:gd name="connsiteY272" fmla="*/ 460458 h 834218"/>
                <a:gd name="connsiteX273" fmla="*/ 1491138 w 3024845"/>
                <a:gd name="connsiteY273" fmla="*/ 460458 h 834218"/>
                <a:gd name="connsiteX274" fmla="*/ 1501778 w 3024845"/>
                <a:gd name="connsiteY274" fmla="*/ 460458 h 834218"/>
                <a:gd name="connsiteX275" fmla="*/ 1501778 w 3024845"/>
                <a:gd name="connsiteY275" fmla="*/ 447488 h 834218"/>
                <a:gd name="connsiteX276" fmla="*/ 1505832 w 3024845"/>
                <a:gd name="connsiteY276" fmla="*/ 447488 h 834218"/>
                <a:gd name="connsiteX277" fmla="*/ 1505832 w 3024845"/>
                <a:gd name="connsiteY277" fmla="*/ 460458 h 834218"/>
                <a:gd name="connsiteX278" fmla="*/ 1536232 w 3024845"/>
                <a:gd name="connsiteY278" fmla="*/ 460458 h 834218"/>
                <a:gd name="connsiteX279" fmla="*/ 1536232 w 3024845"/>
                <a:gd name="connsiteY279" fmla="*/ 430193 h 834218"/>
                <a:gd name="connsiteX280" fmla="*/ 1548392 w 3024845"/>
                <a:gd name="connsiteY280" fmla="*/ 430193 h 834218"/>
                <a:gd name="connsiteX281" fmla="*/ 1560552 w 3024845"/>
                <a:gd name="connsiteY281" fmla="*/ 428032 h 834218"/>
                <a:gd name="connsiteX282" fmla="*/ 1564606 w 3024845"/>
                <a:gd name="connsiteY282" fmla="*/ 430193 h 834218"/>
                <a:gd name="connsiteX283" fmla="*/ 1574739 w 3024845"/>
                <a:gd name="connsiteY283" fmla="*/ 430193 h 834218"/>
                <a:gd name="connsiteX284" fmla="*/ 1574739 w 3024845"/>
                <a:gd name="connsiteY284" fmla="*/ 460458 h 834218"/>
                <a:gd name="connsiteX285" fmla="*/ 1582846 w 3024845"/>
                <a:gd name="connsiteY285" fmla="*/ 460458 h 834218"/>
                <a:gd name="connsiteX286" fmla="*/ 1582846 w 3024845"/>
                <a:gd name="connsiteY286" fmla="*/ 477753 h 834218"/>
                <a:gd name="connsiteX287" fmla="*/ 1592182 w 3024845"/>
                <a:gd name="connsiteY287" fmla="*/ 478658 h 834218"/>
                <a:gd name="connsiteX288" fmla="*/ 1605140 w 3024845"/>
                <a:gd name="connsiteY288" fmla="*/ 478658 h 834218"/>
                <a:gd name="connsiteX289" fmla="*/ 1605140 w 3024845"/>
                <a:gd name="connsiteY289" fmla="*/ 462620 h 834218"/>
                <a:gd name="connsiteX290" fmla="*/ 1673096 w 3024845"/>
                <a:gd name="connsiteY290" fmla="*/ 462620 h 834218"/>
                <a:gd name="connsiteX291" fmla="*/ 1673096 w 3024845"/>
                <a:gd name="connsiteY291" fmla="*/ 377367 h 834218"/>
                <a:gd name="connsiteX292" fmla="*/ 1745104 w 3024845"/>
                <a:gd name="connsiteY292" fmla="*/ 377367 h 834218"/>
                <a:gd name="connsiteX293" fmla="*/ 1745104 w 3024845"/>
                <a:gd name="connsiteY293" fmla="*/ 456135 h 834218"/>
                <a:gd name="connsiteX294" fmla="*/ 1747008 w 3024845"/>
                <a:gd name="connsiteY294" fmla="*/ 456135 h 834218"/>
                <a:gd name="connsiteX295" fmla="*/ 1748250 w 3024845"/>
                <a:gd name="connsiteY295" fmla="*/ 478658 h 834218"/>
                <a:gd name="connsiteX296" fmla="*/ 1757926 w 3024845"/>
                <a:gd name="connsiteY296" fmla="*/ 478658 h 834218"/>
                <a:gd name="connsiteX297" fmla="*/ 1759168 w 3024845"/>
                <a:gd name="connsiteY297" fmla="*/ 456135 h 834218"/>
                <a:gd name="connsiteX298" fmla="*/ 1765248 w 3024845"/>
                <a:gd name="connsiteY298" fmla="*/ 456135 h 834218"/>
                <a:gd name="connsiteX299" fmla="*/ 1766490 w 3024845"/>
                <a:gd name="connsiteY299" fmla="*/ 478658 h 834218"/>
                <a:gd name="connsiteX300" fmla="*/ 1817112 w 3024845"/>
                <a:gd name="connsiteY300" fmla="*/ 478658 h 834218"/>
                <a:gd name="connsiteX301" fmla="*/ 1817112 w 3024845"/>
                <a:gd name="connsiteY301" fmla="*/ 315630 h 834218"/>
                <a:gd name="connsiteX302" fmla="*/ 2014439 w 3024845"/>
                <a:gd name="connsiteY302" fmla="*/ 315630 h 834218"/>
                <a:gd name="connsiteX303" fmla="*/ 2014439 w 3024845"/>
                <a:gd name="connsiteY303" fmla="*/ 478658 h 834218"/>
                <a:gd name="connsiteX304" fmla="*/ 2033136 w 3024845"/>
                <a:gd name="connsiteY304" fmla="*/ 478658 h 834218"/>
                <a:gd name="connsiteX305" fmla="*/ 2033136 w 3024845"/>
                <a:gd name="connsiteY305" fmla="*/ 395965 h 834218"/>
                <a:gd name="connsiteX306" fmla="*/ 2128256 w 3024845"/>
                <a:gd name="connsiteY306" fmla="*/ 395965 h 834218"/>
                <a:gd name="connsiteX307" fmla="*/ 2180720 w 3024845"/>
                <a:gd name="connsiteY307" fmla="*/ 330752 h 834218"/>
                <a:gd name="connsiteX308" fmla="*/ 2245574 w 3024845"/>
                <a:gd name="connsiteY308" fmla="*/ 330752 h 834218"/>
                <a:gd name="connsiteX309" fmla="*/ 2245574 w 3024845"/>
                <a:gd name="connsiteY309" fmla="*/ 406414 h 834218"/>
                <a:gd name="connsiteX310" fmla="*/ 2253681 w 3024845"/>
                <a:gd name="connsiteY310" fmla="*/ 406414 h 834218"/>
                <a:gd name="connsiteX311" fmla="*/ 2255708 w 3024845"/>
                <a:gd name="connsiteY311" fmla="*/ 399929 h 834218"/>
                <a:gd name="connsiteX312" fmla="*/ 2261788 w 3024845"/>
                <a:gd name="connsiteY312" fmla="*/ 399929 h 834218"/>
                <a:gd name="connsiteX313" fmla="*/ 2263815 w 3024845"/>
                <a:gd name="connsiteY313" fmla="*/ 408576 h 834218"/>
                <a:gd name="connsiteX314" fmla="*/ 2275975 w 3024845"/>
                <a:gd name="connsiteY314" fmla="*/ 408576 h 834218"/>
                <a:gd name="connsiteX315" fmla="*/ 2275975 w 3024845"/>
                <a:gd name="connsiteY315" fmla="*/ 402090 h 834218"/>
                <a:gd name="connsiteX316" fmla="*/ 2298268 w 3024845"/>
                <a:gd name="connsiteY316" fmla="*/ 402090 h 834218"/>
                <a:gd name="connsiteX317" fmla="*/ 2298268 w 3024845"/>
                <a:gd name="connsiteY317" fmla="*/ 408576 h 834218"/>
                <a:gd name="connsiteX318" fmla="*/ 2318535 w 3024845"/>
                <a:gd name="connsiteY318" fmla="*/ 408576 h 834218"/>
                <a:gd name="connsiteX319" fmla="*/ 2318535 w 3024845"/>
                <a:gd name="connsiteY319" fmla="*/ 453973 h 834218"/>
                <a:gd name="connsiteX320" fmla="*/ 2332722 w 3024845"/>
                <a:gd name="connsiteY320" fmla="*/ 453973 h 834218"/>
                <a:gd name="connsiteX321" fmla="*/ 2332722 w 3024845"/>
                <a:gd name="connsiteY321" fmla="*/ 441002 h 834218"/>
                <a:gd name="connsiteX322" fmla="*/ 2348936 w 3024845"/>
                <a:gd name="connsiteY322" fmla="*/ 441002 h 834218"/>
                <a:gd name="connsiteX323" fmla="*/ 2348936 w 3024845"/>
                <a:gd name="connsiteY323" fmla="*/ 261575 h 834218"/>
                <a:gd name="connsiteX324" fmla="*/ 2355016 w 3024845"/>
                <a:gd name="connsiteY324" fmla="*/ 255089 h 834218"/>
                <a:gd name="connsiteX325" fmla="*/ 2427977 w 3024845"/>
                <a:gd name="connsiteY325" fmla="*/ 255089 h 834218"/>
                <a:gd name="connsiteX326" fmla="*/ 2427977 w 3024845"/>
                <a:gd name="connsiteY326" fmla="*/ 263737 h 834218"/>
                <a:gd name="connsiteX327" fmla="*/ 2438110 w 3024845"/>
                <a:gd name="connsiteY327" fmla="*/ 263737 h 834218"/>
                <a:gd name="connsiteX328" fmla="*/ 2438110 w 3024845"/>
                <a:gd name="connsiteY328" fmla="*/ 378311 h 834218"/>
                <a:gd name="connsiteX329" fmla="*/ 2460404 w 3024845"/>
                <a:gd name="connsiteY329" fmla="*/ 378311 h 834218"/>
                <a:gd name="connsiteX330" fmla="*/ 2460404 w 3024845"/>
                <a:gd name="connsiteY330" fmla="*/ 311296 h 834218"/>
                <a:gd name="connsiteX331" fmla="*/ 2486751 w 3024845"/>
                <a:gd name="connsiteY331" fmla="*/ 311296 h 834218"/>
                <a:gd name="connsiteX332" fmla="*/ 2490804 w 3024845"/>
                <a:gd name="connsiteY332" fmla="*/ 306972 h 834218"/>
                <a:gd name="connsiteX333" fmla="*/ 2498911 w 3024845"/>
                <a:gd name="connsiteY333" fmla="*/ 306972 h 834218"/>
                <a:gd name="connsiteX334" fmla="*/ 2502964 w 3024845"/>
                <a:gd name="connsiteY334" fmla="*/ 311296 h 834218"/>
                <a:gd name="connsiteX335" fmla="*/ 2525258 w 3024845"/>
                <a:gd name="connsiteY335" fmla="*/ 311296 h 834218"/>
                <a:gd name="connsiteX336" fmla="*/ 2525258 w 3024845"/>
                <a:gd name="connsiteY336" fmla="*/ 194560 h 834218"/>
                <a:gd name="connsiteX337" fmla="*/ 2582005 w 3024845"/>
                <a:gd name="connsiteY337" fmla="*/ 183751 h 834218"/>
                <a:gd name="connsiteX338" fmla="*/ 2582005 w 3024845"/>
                <a:gd name="connsiteY338" fmla="*/ 184832 h 834218"/>
                <a:gd name="connsiteX339" fmla="*/ 2582005 w 3024845"/>
                <a:gd name="connsiteY339" fmla="*/ 192398 h 834218"/>
                <a:gd name="connsiteX340" fmla="*/ 2608352 w 3024845"/>
                <a:gd name="connsiteY340" fmla="*/ 192398 h 834218"/>
                <a:gd name="connsiteX341" fmla="*/ 2608352 w 3024845"/>
                <a:gd name="connsiteY341" fmla="*/ 447488 h 834218"/>
                <a:gd name="connsiteX342" fmla="*/ 2630646 w 3024845"/>
                <a:gd name="connsiteY342" fmla="*/ 447488 h 834218"/>
                <a:gd name="connsiteX343" fmla="*/ 2630646 w 3024845"/>
                <a:gd name="connsiteY343" fmla="*/ 443164 h 834218"/>
                <a:gd name="connsiteX344" fmla="*/ 2642806 w 3024845"/>
                <a:gd name="connsiteY344" fmla="*/ 443164 h 834218"/>
                <a:gd name="connsiteX345" fmla="*/ 2642806 w 3024845"/>
                <a:gd name="connsiteY345" fmla="*/ 447488 h 834218"/>
                <a:gd name="connsiteX346" fmla="*/ 2667126 w 3024845"/>
                <a:gd name="connsiteY346" fmla="*/ 447488 h 834218"/>
                <a:gd name="connsiteX347" fmla="*/ 2667126 w 3024845"/>
                <a:gd name="connsiteY347" fmla="*/ 434517 h 834218"/>
                <a:gd name="connsiteX348" fmla="*/ 2695500 w 3024845"/>
                <a:gd name="connsiteY348" fmla="*/ 434517 h 834218"/>
                <a:gd name="connsiteX349" fmla="*/ 2707660 w 3024845"/>
                <a:gd name="connsiteY349" fmla="*/ 430193 h 834218"/>
                <a:gd name="connsiteX350" fmla="*/ 2727927 w 3024845"/>
                <a:gd name="connsiteY350" fmla="*/ 434517 h 834218"/>
                <a:gd name="connsiteX351" fmla="*/ 2727927 w 3024845"/>
                <a:gd name="connsiteY351" fmla="*/ 417223 h 834218"/>
                <a:gd name="connsiteX352" fmla="*/ 2736034 w 3024845"/>
                <a:gd name="connsiteY352" fmla="*/ 417223 h 834218"/>
                <a:gd name="connsiteX353" fmla="*/ 2736034 w 3024845"/>
                <a:gd name="connsiteY353" fmla="*/ 404252 h 834218"/>
                <a:gd name="connsiteX354" fmla="*/ 2792781 w 3024845"/>
                <a:gd name="connsiteY354" fmla="*/ 404252 h 834218"/>
                <a:gd name="connsiteX355" fmla="*/ 2792781 w 3024845"/>
                <a:gd name="connsiteY355" fmla="*/ 373987 h 834218"/>
                <a:gd name="connsiteX356" fmla="*/ 2811021 w 3024845"/>
                <a:gd name="connsiteY356" fmla="*/ 373987 h 834218"/>
                <a:gd name="connsiteX357" fmla="*/ 2811021 w 3024845"/>
                <a:gd name="connsiteY357" fmla="*/ 367502 h 834218"/>
                <a:gd name="connsiteX358" fmla="*/ 2823181 w 3024845"/>
                <a:gd name="connsiteY358" fmla="*/ 367502 h 834218"/>
                <a:gd name="connsiteX359" fmla="*/ 2823181 w 3024845"/>
                <a:gd name="connsiteY359" fmla="*/ 373987 h 834218"/>
                <a:gd name="connsiteX360" fmla="*/ 2839395 w 3024845"/>
                <a:gd name="connsiteY360" fmla="*/ 373987 h 834218"/>
                <a:gd name="connsiteX361" fmla="*/ 2839395 w 3024845"/>
                <a:gd name="connsiteY361" fmla="*/ 423708 h 834218"/>
                <a:gd name="connsiteX362" fmla="*/ 2871822 w 3024845"/>
                <a:gd name="connsiteY362" fmla="*/ 423708 h 834218"/>
                <a:gd name="connsiteX363" fmla="*/ 2871822 w 3024845"/>
                <a:gd name="connsiteY363" fmla="*/ 397767 h 834218"/>
                <a:gd name="connsiteX364" fmla="*/ 2910329 w 3024845"/>
                <a:gd name="connsiteY364" fmla="*/ 397767 h 834218"/>
                <a:gd name="connsiteX365" fmla="*/ 2910329 w 3024845"/>
                <a:gd name="connsiteY365" fmla="*/ 367502 h 834218"/>
                <a:gd name="connsiteX366" fmla="*/ 2958970 w 3024845"/>
                <a:gd name="connsiteY366" fmla="*/ 367502 h 834218"/>
                <a:gd name="connsiteX367" fmla="*/ 2958970 w 3024845"/>
                <a:gd name="connsiteY367" fmla="*/ 478658 h 834218"/>
                <a:gd name="connsiteX368" fmla="*/ 2958970 w 3024845"/>
                <a:gd name="connsiteY368" fmla="*/ 492437 h 834218"/>
                <a:gd name="connsiteX369" fmla="*/ 3024845 w 3024845"/>
                <a:gd name="connsiteY369" fmla="*/ 492437 h 834218"/>
                <a:gd name="connsiteX370" fmla="*/ 3024845 w 3024845"/>
                <a:gd name="connsiteY370" fmla="*/ 834218 h 834218"/>
                <a:gd name="connsiteX371" fmla="*/ 2054 w 3024845"/>
                <a:gd name="connsiteY371" fmla="*/ 831885 h 834218"/>
                <a:gd name="connsiteX372" fmla="*/ 0 w 3024845"/>
                <a:gd name="connsiteY372" fmla="*/ 397767 h 834218"/>
                <a:gd name="connsiteX373" fmla="*/ 20267 w 3024845"/>
                <a:gd name="connsiteY373" fmla="*/ 397767 h 834218"/>
                <a:gd name="connsiteX374" fmla="*/ 20774 w 3024845"/>
                <a:gd name="connsiteY374" fmla="*/ 396686 h 834218"/>
                <a:gd name="connsiteX375" fmla="*/ 24320 w 3024845"/>
                <a:gd name="connsiteY375" fmla="*/ 389120 h 834218"/>
                <a:gd name="connsiteX376" fmla="*/ 26094 w 3024845"/>
                <a:gd name="connsiteY376" fmla="*/ 389390 h 834218"/>
                <a:gd name="connsiteX377" fmla="*/ 38507 w 3024845"/>
                <a:gd name="connsiteY377" fmla="*/ 391281 h 834218"/>
                <a:gd name="connsiteX378" fmla="*/ 39014 w 3024845"/>
                <a:gd name="connsiteY378" fmla="*/ 392633 h 834218"/>
                <a:gd name="connsiteX379" fmla="*/ 42560 w 3024845"/>
                <a:gd name="connsiteY379" fmla="*/ 402090 h 834218"/>
                <a:gd name="connsiteX380" fmla="*/ 68907 w 3024845"/>
                <a:gd name="connsiteY380" fmla="*/ 404252 h 834218"/>
                <a:gd name="connsiteX381" fmla="*/ 68907 w 3024845"/>
                <a:gd name="connsiteY381" fmla="*/ 281031 h 834218"/>
                <a:gd name="connsiteX382" fmla="*/ 70934 w 3024845"/>
                <a:gd name="connsiteY382" fmla="*/ 281031 h 834218"/>
                <a:gd name="connsiteX383" fmla="*/ 85121 w 3024845"/>
                <a:gd name="connsiteY383" fmla="*/ 281031 h 834218"/>
                <a:gd name="connsiteX384" fmla="*/ 85121 w 3024845"/>
                <a:gd name="connsiteY384" fmla="*/ 144839 h 834218"/>
                <a:gd name="connsiteX385" fmla="*/ 86894 w 3024845"/>
                <a:gd name="connsiteY385" fmla="*/ 144839 h 834218"/>
                <a:gd name="connsiteX386" fmla="*/ 99308 w 3024845"/>
                <a:gd name="connsiteY386" fmla="*/ 144839 h 834218"/>
                <a:gd name="connsiteX387" fmla="*/ 99308 w 3024845"/>
                <a:gd name="connsiteY387" fmla="*/ 30265 h 834218"/>
                <a:gd name="connsiteX388" fmla="*/ 103361 w 3024845"/>
                <a:gd name="connsiteY388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20909 w 3024845"/>
                <a:gd name="connsiteY3" fmla="*/ 144839 h 834218"/>
                <a:gd name="connsiteX4" fmla="*/ 223189 w 3024845"/>
                <a:gd name="connsiteY4" fmla="*/ 144839 h 834218"/>
                <a:gd name="connsiteX5" fmla="*/ 239150 w 3024845"/>
                <a:gd name="connsiteY5" fmla="*/ 144839 h 834218"/>
                <a:gd name="connsiteX6" fmla="*/ 239150 w 3024845"/>
                <a:gd name="connsiteY6" fmla="*/ 285354 h 834218"/>
                <a:gd name="connsiteX7" fmla="*/ 240670 w 3024845"/>
                <a:gd name="connsiteY7" fmla="*/ 285084 h 834218"/>
                <a:gd name="connsiteX8" fmla="*/ 251310 w 3024845"/>
                <a:gd name="connsiteY8" fmla="*/ 283193 h 834218"/>
                <a:gd name="connsiteX9" fmla="*/ 249283 w 3024845"/>
                <a:gd name="connsiteY9" fmla="*/ 371825 h 834218"/>
                <a:gd name="connsiteX10" fmla="*/ 250803 w 3024845"/>
                <a:gd name="connsiteY10" fmla="*/ 372096 h 834218"/>
                <a:gd name="connsiteX11" fmla="*/ 261443 w 3024845"/>
                <a:gd name="connsiteY11" fmla="*/ 373987 h 834218"/>
                <a:gd name="connsiteX12" fmla="*/ 261696 w 3024845"/>
                <a:gd name="connsiteY12" fmla="*/ 374798 h 834218"/>
                <a:gd name="connsiteX13" fmla="*/ 263470 w 3024845"/>
                <a:gd name="connsiteY13" fmla="*/ 380473 h 834218"/>
                <a:gd name="connsiteX14" fmla="*/ 264230 w 3024845"/>
                <a:gd name="connsiteY14" fmla="*/ 378041 h 834218"/>
                <a:gd name="connsiteX15" fmla="*/ 269550 w 3024845"/>
                <a:gd name="connsiteY15" fmla="*/ 361017 h 834218"/>
                <a:gd name="connsiteX16" fmla="*/ 271323 w 3024845"/>
                <a:gd name="connsiteY16" fmla="*/ 361017 h 834218"/>
                <a:gd name="connsiteX17" fmla="*/ 283737 w 3024845"/>
                <a:gd name="connsiteY17" fmla="*/ 361017 h 834218"/>
                <a:gd name="connsiteX18" fmla="*/ 283737 w 3024845"/>
                <a:gd name="connsiteY18" fmla="*/ 393443 h 834218"/>
                <a:gd name="connsiteX19" fmla="*/ 284750 w 3024845"/>
                <a:gd name="connsiteY19" fmla="*/ 393984 h 834218"/>
                <a:gd name="connsiteX20" fmla="*/ 291844 w 3024845"/>
                <a:gd name="connsiteY20" fmla="*/ 397767 h 834218"/>
                <a:gd name="connsiteX21" fmla="*/ 291844 w 3024845"/>
                <a:gd name="connsiteY21" fmla="*/ 399118 h 834218"/>
                <a:gd name="connsiteX22" fmla="*/ 291844 w 3024845"/>
                <a:gd name="connsiteY22" fmla="*/ 408576 h 834218"/>
                <a:gd name="connsiteX23" fmla="*/ 336431 w 3024845"/>
                <a:gd name="connsiteY23" fmla="*/ 408576 h 834218"/>
                <a:gd name="connsiteX24" fmla="*/ 336431 w 3024845"/>
                <a:gd name="connsiteY24" fmla="*/ 409657 h 834218"/>
                <a:gd name="connsiteX25" fmla="*/ 336431 w 3024845"/>
                <a:gd name="connsiteY25" fmla="*/ 417223 h 834218"/>
                <a:gd name="connsiteX26" fmla="*/ 338457 w 3024845"/>
                <a:gd name="connsiteY26" fmla="*/ 417223 h 834218"/>
                <a:gd name="connsiteX27" fmla="*/ 352644 w 3024845"/>
                <a:gd name="connsiteY27" fmla="*/ 417223 h 834218"/>
                <a:gd name="connsiteX28" fmla="*/ 352644 w 3024845"/>
                <a:gd name="connsiteY28" fmla="*/ 386958 h 834218"/>
                <a:gd name="connsiteX29" fmla="*/ 397231 w 3024845"/>
                <a:gd name="connsiteY29" fmla="*/ 386958 h 834218"/>
                <a:gd name="connsiteX30" fmla="*/ 397231 w 3024845"/>
                <a:gd name="connsiteY30" fmla="*/ 385607 h 834218"/>
                <a:gd name="connsiteX31" fmla="*/ 397231 w 3024845"/>
                <a:gd name="connsiteY31" fmla="*/ 376149 h 834218"/>
                <a:gd name="connsiteX32" fmla="*/ 398245 w 3024845"/>
                <a:gd name="connsiteY32" fmla="*/ 376149 h 834218"/>
                <a:gd name="connsiteX33" fmla="*/ 405338 w 3024845"/>
                <a:gd name="connsiteY33" fmla="*/ 376149 h 834218"/>
                <a:gd name="connsiteX34" fmla="*/ 405338 w 3024845"/>
                <a:gd name="connsiteY34" fmla="*/ 374258 h 834218"/>
                <a:gd name="connsiteX35" fmla="*/ 405338 w 3024845"/>
                <a:gd name="connsiteY35" fmla="*/ 361017 h 834218"/>
                <a:gd name="connsiteX36" fmla="*/ 406098 w 3024845"/>
                <a:gd name="connsiteY36" fmla="*/ 361017 h 834218"/>
                <a:gd name="connsiteX37" fmla="*/ 411418 w 3024845"/>
                <a:gd name="connsiteY37" fmla="*/ 361017 h 834218"/>
                <a:gd name="connsiteX38" fmla="*/ 411418 w 3024845"/>
                <a:gd name="connsiteY38" fmla="*/ 359936 h 834218"/>
                <a:gd name="connsiteX39" fmla="*/ 411418 w 3024845"/>
                <a:gd name="connsiteY39" fmla="*/ 352369 h 834218"/>
                <a:gd name="connsiteX40" fmla="*/ 413445 w 3024845"/>
                <a:gd name="connsiteY40" fmla="*/ 352369 h 834218"/>
                <a:gd name="connsiteX41" fmla="*/ 427632 w 3024845"/>
                <a:gd name="connsiteY41" fmla="*/ 352369 h 834218"/>
                <a:gd name="connsiteX42" fmla="*/ 427632 w 3024845"/>
                <a:gd name="connsiteY42" fmla="*/ 353450 h 834218"/>
                <a:gd name="connsiteX43" fmla="*/ 427632 w 3024845"/>
                <a:gd name="connsiteY43" fmla="*/ 361017 h 834218"/>
                <a:gd name="connsiteX44" fmla="*/ 449925 w 3024845"/>
                <a:gd name="connsiteY44" fmla="*/ 361017 h 834218"/>
                <a:gd name="connsiteX45" fmla="*/ 449925 w 3024845"/>
                <a:gd name="connsiteY45" fmla="*/ 359125 h 834218"/>
                <a:gd name="connsiteX46" fmla="*/ 449925 w 3024845"/>
                <a:gd name="connsiteY46" fmla="*/ 345884 h 834218"/>
                <a:gd name="connsiteX47" fmla="*/ 451699 w 3024845"/>
                <a:gd name="connsiteY47" fmla="*/ 345884 h 834218"/>
                <a:gd name="connsiteX48" fmla="*/ 464112 w 3024845"/>
                <a:gd name="connsiteY48" fmla="*/ 345884 h 834218"/>
                <a:gd name="connsiteX49" fmla="*/ 464112 w 3024845"/>
                <a:gd name="connsiteY49" fmla="*/ 369664 h 834218"/>
                <a:gd name="connsiteX50" fmla="*/ 465126 w 3024845"/>
                <a:gd name="connsiteY50" fmla="*/ 369664 h 834218"/>
                <a:gd name="connsiteX51" fmla="*/ 472219 w 3024845"/>
                <a:gd name="connsiteY51" fmla="*/ 369664 h 834218"/>
                <a:gd name="connsiteX52" fmla="*/ 472219 w 3024845"/>
                <a:gd name="connsiteY52" fmla="*/ 368583 h 834218"/>
                <a:gd name="connsiteX53" fmla="*/ 472219 w 3024845"/>
                <a:gd name="connsiteY53" fmla="*/ 361017 h 834218"/>
                <a:gd name="connsiteX54" fmla="*/ 473992 w 3024845"/>
                <a:gd name="connsiteY54" fmla="*/ 361017 h 834218"/>
                <a:gd name="connsiteX55" fmla="*/ 486406 w 3024845"/>
                <a:gd name="connsiteY55" fmla="*/ 361017 h 834218"/>
                <a:gd name="connsiteX56" fmla="*/ 486406 w 3024845"/>
                <a:gd name="connsiteY56" fmla="*/ 386958 h 834218"/>
                <a:gd name="connsiteX57" fmla="*/ 488433 w 3024845"/>
                <a:gd name="connsiteY57" fmla="*/ 386958 h 834218"/>
                <a:gd name="connsiteX58" fmla="*/ 502619 w 3024845"/>
                <a:gd name="connsiteY58" fmla="*/ 386958 h 834218"/>
                <a:gd name="connsiteX59" fmla="*/ 502619 w 3024845"/>
                <a:gd name="connsiteY59" fmla="*/ 388579 h 834218"/>
                <a:gd name="connsiteX60" fmla="*/ 502619 w 3024845"/>
                <a:gd name="connsiteY60" fmla="*/ 399929 h 834218"/>
                <a:gd name="connsiteX61" fmla="*/ 503379 w 3024845"/>
                <a:gd name="connsiteY61" fmla="*/ 399929 h 834218"/>
                <a:gd name="connsiteX62" fmla="*/ 508700 w 3024845"/>
                <a:gd name="connsiteY62" fmla="*/ 399929 h 834218"/>
                <a:gd name="connsiteX63" fmla="*/ 508700 w 3024845"/>
                <a:gd name="connsiteY63" fmla="*/ 399118 h 834218"/>
                <a:gd name="connsiteX64" fmla="*/ 508700 w 3024845"/>
                <a:gd name="connsiteY64" fmla="*/ 393443 h 834218"/>
                <a:gd name="connsiteX65" fmla="*/ 539100 w 3024845"/>
                <a:gd name="connsiteY65" fmla="*/ 393443 h 834218"/>
                <a:gd name="connsiteX66" fmla="*/ 539100 w 3024845"/>
                <a:gd name="connsiteY66" fmla="*/ 417223 h 834218"/>
                <a:gd name="connsiteX67" fmla="*/ 540113 w 3024845"/>
                <a:gd name="connsiteY67" fmla="*/ 417223 h 834218"/>
                <a:gd name="connsiteX68" fmla="*/ 547207 w 3024845"/>
                <a:gd name="connsiteY68" fmla="*/ 417223 h 834218"/>
                <a:gd name="connsiteX69" fmla="*/ 547207 w 3024845"/>
                <a:gd name="connsiteY69" fmla="*/ 418304 h 834218"/>
                <a:gd name="connsiteX70" fmla="*/ 547207 w 3024845"/>
                <a:gd name="connsiteY70" fmla="*/ 425870 h 834218"/>
                <a:gd name="connsiteX71" fmla="*/ 547967 w 3024845"/>
                <a:gd name="connsiteY71" fmla="*/ 425870 h 834218"/>
                <a:gd name="connsiteX72" fmla="*/ 553287 w 3024845"/>
                <a:gd name="connsiteY72" fmla="*/ 425870 h 834218"/>
                <a:gd name="connsiteX73" fmla="*/ 553287 w 3024845"/>
                <a:gd name="connsiteY73" fmla="*/ 423708 h 834218"/>
                <a:gd name="connsiteX74" fmla="*/ 553287 w 3024845"/>
                <a:gd name="connsiteY74" fmla="*/ 408576 h 834218"/>
                <a:gd name="connsiteX75" fmla="*/ 554300 w 3024845"/>
                <a:gd name="connsiteY75" fmla="*/ 408576 h 834218"/>
                <a:gd name="connsiteX76" fmla="*/ 561394 w 3024845"/>
                <a:gd name="connsiteY76" fmla="*/ 408576 h 834218"/>
                <a:gd name="connsiteX77" fmla="*/ 561394 w 3024845"/>
                <a:gd name="connsiteY77" fmla="*/ 409657 h 834218"/>
                <a:gd name="connsiteX78" fmla="*/ 561394 w 3024845"/>
                <a:gd name="connsiteY78" fmla="*/ 417223 h 834218"/>
                <a:gd name="connsiteX79" fmla="*/ 566714 w 3024845"/>
                <a:gd name="connsiteY79" fmla="*/ 415230 h 834218"/>
                <a:gd name="connsiteX80" fmla="*/ 567474 w 3024845"/>
                <a:gd name="connsiteY80" fmla="*/ 414250 h 834218"/>
                <a:gd name="connsiteX81" fmla="*/ 567474 w 3024845"/>
                <a:gd name="connsiteY81" fmla="*/ 408576 h 834218"/>
                <a:gd name="connsiteX82" fmla="*/ 605981 w 3024845"/>
                <a:gd name="connsiteY82" fmla="*/ 408576 h 834218"/>
                <a:gd name="connsiteX83" fmla="*/ 605981 w 3024845"/>
                <a:gd name="connsiteY83" fmla="*/ 432355 h 834218"/>
                <a:gd name="connsiteX84" fmla="*/ 608007 w 3024845"/>
                <a:gd name="connsiteY84" fmla="*/ 432355 h 834218"/>
                <a:gd name="connsiteX85" fmla="*/ 622194 w 3024845"/>
                <a:gd name="connsiteY85" fmla="*/ 432355 h 834218"/>
                <a:gd name="connsiteX86" fmla="*/ 622194 w 3024845"/>
                <a:gd name="connsiteY86" fmla="*/ 433436 h 834218"/>
                <a:gd name="connsiteX87" fmla="*/ 622194 w 3024845"/>
                <a:gd name="connsiteY87" fmla="*/ 441002 h 834218"/>
                <a:gd name="connsiteX88" fmla="*/ 623968 w 3024845"/>
                <a:gd name="connsiteY88" fmla="*/ 441002 h 834218"/>
                <a:gd name="connsiteX89" fmla="*/ 636381 w 3024845"/>
                <a:gd name="connsiteY89" fmla="*/ 441002 h 834218"/>
                <a:gd name="connsiteX90" fmla="*/ 636381 w 3024845"/>
                <a:gd name="connsiteY90" fmla="*/ 417223 h 834218"/>
                <a:gd name="connsiteX91" fmla="*/ 637394 w 3024845"/>
                <a:gd name="connsiteY91" fmla="*/ 417223 h 834218"/>
                <a:gd name="connsiteX92" fmla="*/ 644488 w 3024845"/>
                <a:gd name="connsiteY92" fmla="*/ 417223 h 834218"/>
                <a:gd name="connsiteX93" fmla="*/ 644488 w 3024845"/>
                <a:gd name="connsiteY93" fmla="*/ 384796 h 834218"/>
                <a:gd name="connsiteX94" fmla="*/ 645501 w 3024845"/>
                <a:gd name="connsiteY94" fmla="*/ 384796 h 834218"/>
                <a:gd name="connsiteX95" fmla="*/ 652595 w 3024845"/>
                <a:gd name="connsiteY95" fmla="*/ 384796 h 834218"/>
                <a:gd name="connsiteX96" fmla="*/ 652595 w 3024845"/>
                <a:gd name="connsiteY96" fmla="*/ 382905 h 834218"/>
                <a:gd name="connsiteX97" fmla="*/ 652595 w 3024845"/>
                <a:gd name="connsiteY97" fmla="*/ 369664 h 834218"/>
                <a:gd name="connsiteX98" fmla="*/ 651328 w 3024845"/>
                <a:gd name="connsiteY98" fmla="*/ 368042 h 834218"/>
                <a:gd name="connsiteX99" fmla="*/ 656648 w 3024845"/>
                <a:gd name="connsiteY99" fmla="*/ 356693 h 834218"/>
                <a:gd name="connsiteX100" fmla="*/ 664755 w 3024845"/>
                <a:gd name="connsiteY100" fmla="*/ 384796 h 834218"/>
                <a:gd name="connsiteX101" fmla="*/ 665515 w 3024845"/>
                <a:gd name="connsiteY101" fmla="*/ 384796 h 834218"/>
                <a:gd name="connsiteX102" fmla="*/ 670835 w 3024845"/>
                <a:gd name="connsiteY102" fmla="*/ 384796 h 834218"/>
                <a:gd name="connsiteX103" fmla="*/ 670835 w 3024845"/>
                <a:gd name="connsiteY103" fmla="*/ 278869 h 834218"/>
                <a:gd name="connsiteX104" fmla="*/ 672355 w 3024845"/>
                <a:gd name="connsiteY104" fmla="*/ 278869 h 834218"/>
                <a:gd name="connsiteX105" fmla="*/ 682995 w 3024845"/>
                <a:gd name="connsiteY105" fmla="*/ 278869 h 834218"/>
                <a:gd name="connsiteX106" fmla="*/ 682995 w 3024845"/>
                <a:gd name="connsiteY106" fmla="*/ 231310 h 834218"/>
                <a:gd name="connsiteX107" fmla="*/ 709342 w 3024845"/>
                <a:gd name="connsiteY107" fmla="*/ 231310 h 834218"/>
                <a:gd name="connsiteX108" fmla="*/ 709342 w 3024845"/>
                <a:gd name="connsiteY108" fmla="*/ 209692 h 834218"/>
                <a:gd name="connsiteX109" fmla="*/ 743796 w 3024845"/>
                <a:gd name="connsiteY109" fmla="*/ 209692 h 834218"/>
                <a:gd name="connsiteX110" fmla="*/ 743796 w 3024845"/>
                <a:gd name="connsiteY110" fmla="*/ 212124 h 834218"/>
                <a:gd name="connsiteX111" fmla="*/ 743796 w 3024845"/>
                <a:gd name="connsiteY111" fmla="*/ 229148 h 834218"/>
                <a:gd name="connsiteX112" fmla="*/ 746076 w 3024845"/>
                <a:gd name="connsiteY112" fmla="*/ 229148 h 834218"/>
                <a:gd name="connsiteX113" fmla="*/ 762036 w 3024845"/>
                <a:gd name="connsiteY113" fmla="*/ 229148 h 834218"/>
                <a:gd name="connsiteX114" fmla="*/ 762036 w 3024845"/>
                <a:gd name="connsiteY114" fmla="*/ 276707 h 834218"/>
                <a:gd name="connsiteX115" fmla="*/ 763049 w 3024845"/>
                <a:gd name="connsiteY115" fmla="*/ 276707 h 834218"/>
                <a:gd name="connsiteX116" fmla="*/ 770143 w 3024845"/>
                <a:gd name="connsiteY116" fmla="*/ 276707 h 834218"/>
                <a:gd name="connsiteX117" fmla="*/ 784330 w 3024845"/>
                <a:gd name="connsiteY117" fmla="*/ 281031 h 834218"/>
                <a:gd name="connsiteX118" fmla="*/ 784330 w 3024845"/>
                <a:gd name="connsiteY118" fmla="*/ 319943 h 834218"/>
                <a:gd name="connsiteX119" fmla="*/ 785343 w 3024845"/>
                <a:gd name="connsiteY119" fmla="*/ 319943 h 834218"/>
                <a:gd name="connsiteX120" fmla="*/ 792436 w 3024845"/>
                <a:gd name="connsiteY120" fmla="*/ 319943 h 834218"/>
                <a:gd name="connsiteX121" fmla="*/ 792436 w 3024845"/>
                <a:gd name="connsiteY121" fmla="*/ 321564 h 834218"/>
                <a:gd name="connsiteX122" fmla="*/ 792436 w 3024845"/>
                <a:gd name="connsiteY122" fmla="*/ 332913 h 834218"/>
                <a:gd name="connsiteX123" fmla="*/ 794463 w 3024845"/>
                <a:gd name="connsiteY123" fmla="*/ 332913 h 834218"/>
                <a:gd name="connsiteX124" fmla="*/ 808650 w 3024845"/>
                <a:gd name="connsiteY124" fmla="*/ 332913 h 834218"/>
                <a:gd name="connsiteX125" fmla="*/ 814730 w 3024845"/>
                <a:gd name="connsiteY125" fmla="*/ 339399 h 834218"/>
                <a:gd name="connsiteX126" fmla="*/ 814730 w 3024845"/>
                <a:gd name="connsiteY126" fmla="*/ 361017 h 834218"/>
                <a:gd name="connsiteX127" fmla="*/ 817010 w 3024845"/>
                <a:gd name="connsiteY127" fmla="*/ 361017 h 834218"/>
                <a:gd name="connsiteX128" fmla="*/ 832970 w 3024845"/>
                <a:gd name="connsiteY128" fmla="*/ 361017 h 834218"/>
                <a:gd name="connsiteX129" fmla="*/ 832970 w 3024845"/>
                <a:gd name="connsiteY129" fmla="*/ 362097 h 834218"/>
                <a:gd name="connsiteX130" fmla="*/ 832970 w 3024845"/>
                <a:gd name="connsiteY130" fmla="*/ 369664 h 834218"/>
                <a:gd name="connsiteX131" fmla="*/ 834237 w 3024845"/>
                <a:gd name="connsiteY131" fmla="*/ 369664 h 834218"/>
                <a:gd name="connsiteX132" fmla="*/ 843104 w 3024845"/>
                <a:gd name="connsiteY132" fmla="*/ 369664 h 834218"/>
                <a:gd name="connsiteX133" fmla="*/ 843104 w 3024845"/>
                <a:gd name="connsiteY133" fmla="*/ 371825 h 834218"/>
                <a:gd name="connsiteX134" fmla="*/ 843104 w 3024845"/>
                <a:gd name="connsiteY134" fmla="*/ 386958 h 834218"/>
                <a:gd name="connsiteX135" fmla="*/ 847157 w 3024845"/>
                <a:gd name="connsiteY135" fmla="*/ 385066 h 834218"/>
                <a:gd name="connsiteX136" fmla="*/ 847157 w 3024845"/>
                <a:gd name="connsiteY136" fmla="*/ 371825 h 834218"/>
                <a:gd name="connsiteX137" fmla="*/ 848170 w 3024845"/>
                <a:gd name="connsiteY137" fmla="*/ 371825 h 834218"/>
                <a:gd name="connsiteX138" fmla="*/ 855264 w 3024845"/>
                <a:gd name="connsiteY138" fmla="*/ 371825 h 834218"/>
                <a:gd name="connsiteX139" fmla="*/ 855264 w 3024845"/>
                <a:gd name="connsiteY139" fmla="*/ 373447 h 834218"/>
                <a:gd name="connsiteX140" fmla="*/ 855264 w 3024845"/>
                <a:gd name="connsiteY140" fmla="*/ 384796 h 834218"/>
                <a:gd name="connsiteX141" fmla="*/ 856024 w 3024845"/>
                <a:gd name="connsiteY141" fmla="*/ 384796 h 834218"/>
                <a:gd name="connsiteX142" fmla="*/ 861344 w 3024845"/>
                <a:gd name="connsiteY142" fmla="*/ 384796 h 834218"/>
                <a:gd name="connsiteX143" fmla="*/ 909984 w 3024845"/>
                <a:gd name="connsiteY143" fmla="*/ 380473 h 834218"/>
                <a:gd name="connsiteX144" fmla="*/ 909984 w 3024845"/>
                <a:gd name="connsiteY144" fmla="*/ 381824 h 834218"/>
                <a:gd name="connsiteX145" fmla="*/ 909984 w 3024845"/>
                <a:gd name="connsiteY145" fmla="*/ 391281 h 834218"/>
                <a:gd name="connsiteX146" fmla="*/ 910744 w 3024845"/>
                <a:gd name="connsiteY146" fmla="*/ 391281 h 834218"/>
                <a:gd name="connsiteX147" fmla="*/ 916065 w 3024845"/>
                <a:gd name="connsiteY147" fmla="*/ 391281 h 834218"/>
                <a:gd name="connsiteX148" fmla="*/ 916065 w 3024845"/>
                <a:gd name="connsiteY148" fmla="*/ 393443 h 834218"/>
                <a:gd name="connsiteX149" fmla="*/ 916065 w 3024845"/>
                <a:gd name="connsiteY149" fmla="*/ 408576 h 834218"/>
                <a:gd name="connsiteX150" fmla="*/ 918091 w 3024845"/>
                <a:gd name="connsiteY150" fmla="*/ 407225 h 834218"/>
                <a:gd name="connsiteX151" fmla="*/ 932278 w 3024845"/>
                <a:gd name="connsiteY151" fmla="*/ 397767 h 834218"/>
                <a:gd name="connsiteX152" fmla="*/ 938358 w 3024845"/>
                <a:gd name="connsiteY152" fmla="*/ 356693 h 834218"/>
                <a:gd name="connsiteX153" fmla="*/ 939118 w 3024845"/>
                <a:gd name="connsiteY153" fmla="*/ 356423 h 834218"/>
                <a:gd name="connsiteX154" fmla="*/ 944438 w 3024845"/>
                <a:gd name="connsiteY154" fmla="*/ 354531 h 834218"/>
                <a:gd name="connsiteX155" fmla="*/ 946465 w 3024845"/>
                <a:gd name="connsiteY155" fmla="*/ 285354 h 834218"/>
                <a:gd name="connsiteX156" fmla="*/ 948492 w 3024845"/>
                <a:gd name="connsiteY156" fmla="*/ 354531 h 834218"/>
                <a:gd name="connsiteX157" fmla="*/ 949252 w 3024845"/>
                <a:gd name="connsiteY157" fmla="*/ 354801 h 834218"/>
                <a:gd name="connsiteX158" fmla="*/ 954572 w 3024845"/>
                <a:gd name="connsiteY158" fmla="*/ 356693 h 834218"/>
                <a:gd name="connsiteX159" fmla="*/ 954572 w 3024845"/>
                <a:gd name="connsiteY159" fmla="*/ 270222 h 834218"/>
                <a:gd name="connsiteX160" fmla="*/ 958625 w 3024845"/>
                <a:gd name="connsiteY160" fmla="*/ 237795 h 834218"/>
                <a:gd name="connsiteX161" fmla="*/ 997132 w 3024845"/>
                <a:gd name="connsiteY161" fmla="*/ 237795 h 834218"/>
                <a:gd name="connsiteX162" fmla="*/ 997132 w 3024845"/>
                <a:gd name="connsiteY162" fmla="*/ 270222 h 834218"/>
                <a:gd name="connsiteX163" fmla="*/ 997892 w 3024845"/>
                <a:gd name="connsiteY163" fmla="*/ 270222 h 834218"/>
                <a:gd name="connsiteX164" fmla="*/ 1003212 w 3024845"/>
                <a:gd name="connsiteY164" fmla="*/ 270222 h 834218"/>
                <a:gd name="connsiteX165" fmla="*/ 1003212 w 3024845"/>
                <a:gd name="connsiteY165" fmla="*/ 188074 h 834218"/>
                <a:gd name="connsiteX166" fmla="*/ 1004986 w 3024845"/>
                <a:gd name="connsiteY166" fmla="*/ 188074 h 834218"/>
                <a:gd name="connsiteX167" fmla="*/ 1017399 w 3024845"/>
                <a:gd name="connsiteY167" fmla="*/ 188074 h 834218"/>
                <a:gd name="connsiteX168" fmla="*/ 1017399 w 3024845"/>
                <a:gd name="connsiteY168" fmla="*/ 186183 h 834218"/>
                <a:gd name="connsiteX169" fmla="*/ 1017399 w 3024845"/>
                <a:gd name="connsiteY169" fmla="*/ 172942 h 834218"/>
                <a:gd name="connsiteX170" fmla="*/ 1039693 w 3024845"/>
                <a:gd name="connsiteY170" fmla="*/ 172942 h 834218"/>
                <a:gd name="connsiteX171" fmla="*/ 1039693 w 3024845"/>
                <a:gd name="connsiteY171" fmla="*/ 171861 h 834218"/>
                <a:gd name="connsiteX172" fmla="*/ 1039693 w 3024845"/>
                <a:gd name="connsiteY172" fmla="*/ 164295 h 834218"/>
                <a:gd name="connsiteX173" fmla="*/ 1041466 w 3024845"/>
                <a:gd name="connsiteY173" fmla="*/ 164295 h 834218"/>
                <a:gd name="connsiteX174" fmla="*/ 1053880 w 3024845"/>
                <a:gd name="connsiteY174" fmla="*/ 164295 h 834218"/>
                <a:gd name="connsiteX175" fmla="*/ 1053880 w 3024845"/>
                <a:gd name="connsiteY175" fmla="*/ 165376 h 834218"/>
                <a:gd name="connsiteX176" fmla="*/ 1053880 w 3024845"/>
                <a:gd name="connsiteY176" fmla="*/ 172942 h 834218"/>
                <a:gd name="connsiteX177" fmla="*/ 1054640 w 3024845"/>
                <a:gd name="connsiteY177" fmla="*/ 172942 h 834218"/>
                <a:gd name="connsiteX178" fmla="*/ 1059960 w 3024845"/>
                <a:gd name="connsiteY178" fmla="*/ 172942 h 834218"/>
                <a:gd name="connsiteX179" fmla="*/ 1070093 w 3024845"/>
                <a:gd name="connsiteY179" fmla="*/ 168618 h 834218"/>
                <a:gd name="connsiteX180" fmla="*/ 1074146 w 3024845"/>
                <a:gd name="connsiteY180" fmla="*/ 171861 h 834218"/>
                <a:gd name="connsiteX181" fmla="*/ 1074146 w 3024845"/>
                <a:gd name="connsiteY181" fmla="*/ 164295 h 834218"/>
                <a:gd name="connsiteX182" fmla="*/ 1076426 w 3024845"/>
                <a:gd name="connsiteY182" fmla="*/ 164295 h 834218"/>
                <a:gd name="connsiteX183" fmla="*/ 1092387 w 3024845"/>
                <a:gd name="connsiteY183" fmla="*/ 164295 h 834218"/>
                <a:gd name="connsiteX184" fmla="*/ 1092387 w 3024845"/>
                <a:gd name="connsiteY184" fmla="*/ 165376 h 834218"/>
                <a:gd name="connsiteX185" fmla="*/ 1092387 w 3024845"/>
                <a:gd name="connsiteY185" fmla="*/ 172942 h 834218"/>
                <a:gd name="connsiteX186" fmla="*/ 1122787 w 3024845"/>
                <a:gd name="connsiteY186" fmla="*/ 172942 h 834218"/>
                <a:gd name="connsiteX187" fmla="*/ 1122787 w 3024845"/>
                <a:gd name="connsiteY187" fmla="*/ 174563 h 834218"/>
                <a:gd name="connsiteX188" fmla="*/ 1122787 w 3024845"/>
                <a:gd name="connsiteY188" fmla="*/ 185913 h 834218"/>
                <a:gd name="connsiteX189" fmla="*/ 1149134 w 3024845"/>
                <a:gd name="connsiteY189" fmla="*/ 185913 h 834218"/>
                <a:gd name="connsiteX190" fmla="*/ 1149134 w 3024845"/>
                <a:gd name="connsiteY190" fmla="*/ 216177 h 834218"/>
                <a:gd name="connsiteX191" fmla="*/ 1149894 w 3024845"/>
                <a:gd name="connsiteY191" fmla="*/ 216177 h 834218"/>
                <a:gd name="connsiteX192" fmla="*/ 1155214 w 3024845"/>
                <a:gd name="connsiteY192" fmla="*/ 216177 h 834218"/>
                <a:gd name="connsiteX193" fmla="*/ 1155214 w 3024845"/>
                <a:gd name="connsiteY193" fmla="*/ 217258 h 834218"/>
                <a:gd name="connsiteX194" fmla="*/ 1155214 w 3024845"/>
                <a:gd name="connsiteY194" fmla="*/ 224825 h 834218"/>
                <a:gd name="connsiteX195" fmla="*/ 1159268 w 3024845"/>
                <a:gd name="connsiteY195" fmla="*/ 255089 h 834218"/>
                <a:gd name="connsiteX196" fmla="*/ 1160028 w 3024845"/>
                <a:gd name="connsiteY196" fmla="*/ 255089 h 834218"/>
                <a:gd name="connsiteX197" fmla="*/ 1165348 w 3024845"/>
                <a:gd name="connsiteY197" fmla="*/ 255089 h 834218"/>
                <a:gd name="connsiteX198" fmla="*/ 1165348 w 3024845"/>
                <a:gd name="connsiteY198" fmla="*/ 255900 h 834218"/>
                <a:gd name="connsiteX199" fmla="*/ 1165348 w 3024845"/>
                <a:gd name="connsiteY199" fmla="*/ 261575 h 834218"/>
                <a:gd name="connsiteX200" fmla="*/ 1166361 w 3024845"/>
                <a:gd name="connsiteY200" fmla="*/ 261575 h 834218"/>
                <a:gd name="connsiteX201" fmla="*/ 1173454 w 3024845"/>
                <a:gd name="connsiteY201" fmla="*/ 261575 h 834218"/>
                <a:gd name="connsiteX202" fmla="*/ 1173454 w 3024845"/>
                <a:gd name="connsiteY202" fmla="*/ 291840 h 834218"/>
                <a:gd name="connsiteX203" fmla="*/ 1175481 w 3024845"/>
                <a:gd name="connsiteY203" fmla="*/ 291840 h 834218"/>
                <a:gd name="connsiteX204" fmla="*/ 1189668 w 3024845"/>
                <a:gd name="connsiteY204" fmla="*/ 291840 h 834218"/>
                <a:gd name="connsiteX205" fmla="*/ 1189668 w 3024845"/>
                <a:gd name="connsiteY205" fmla="*/ 315619 h 834218"/>
                <a:gd name="connsiteX206" fmla="*/ 1191695 w 3024845"/>
                <a:gd name="connsiteY206" fmla="*/ 317240 h 834218"/>
                <a:gd name="connsiteX207" fmla="*/ 1191695 w 3024845"/>
                <a:gd name="connsiteY207" fmla="*/ 328590 h 834218"/>
                <a:gd name="connsiteX208" fmla="*/ 1192455 w 3024845"/>
                <a:gd name="connsiteY208" fmla="*/ 328590 h 834218"/>
                <a:gd name="connsiteX209" fmla="*/ 1197775 w 3024845"/>
                <a:gd name="connsiteY209" fmla="*/ 328590 h 834218"/>
                <a:gd name="connsiteX210" fmla="*/ 1197775 w 3024845"/>
                <a:gd name="connsiteY210" fmla="*/ 352369 h 834218"/>
                <a:gd name="connsiteX211" fmla="*/ 1199041 w 3024845"/>
                <a:gd name="connsiteY211" fmla="*/ 352369 h 834218"/>
                <a:gd name="connsiteX212" fmla="*/ 1207908 w 3024845"/>
                <a:gd name="connsiteY212" fmla="*/ 352369 h 834218"/>
                <a:gd name="connsiteX213" fmla="*/ 1209935 w 3024845"/>
                <a:gd name="connsiteY213" fmla="*/ 356423 h 834218"/>
                <a:gd name="connsiteX214" fmla="*/ 1209935 w 3024845"/>
                <a:gd name="connsiteY214" fmla="*/ 369664 h 834218"/>
                <a:gd name="connsiteX215" fmla="*/ 1211455 w 3024845"/>
                <a:gd name="connsiteY215" fmla="*/ 367772 h 834218"/>
                <a:gd name="connsiteX216" fmla="*/ 1222095 w 3024845"/>
                <a:gd name="connsiteY216" fmla="*/ 354531 h 834218"/>
                <a:gd name="connsiteX217" fmla="*/ 1250469 w 3024845"/>
                <a:gd name="connsiteY217" fmla="*/ 354531 h 834218"/>
                <a:gd name="connsiteX218" fmla="*/ 1250469 w 3024845"/>
                <a:gd name="connsiteY218" fmla="*/ 441002 h 834218"/>
                <a:gd name="connsiteX219" fmla="*/ 1251229 w 3024845"/>
                <a:gd name="connsiteY219" fmla="*/ 441002 h 834218"/>
                <a:gd name="connsiteX220" fmla="*/ 1256549 w 3024845"/>
                <a:gd name="connsiteY220" fmla="*/ 441002 h 834218"/>
                <a:gd name="connsiteX221" fmla="*/ 1257309 w 3024845"/>
                <a:gd name="connsiteY221" fmla="*/ 439651 h 834218"/>
                <a:gd name="connsiteX222" fmla="*/ 1262629 w 3024845"/>
                <a:gd name="connsiteY222" fmla="*/ 430193 h 834218"/>
                <a:gd name="connsiteX223" fmla="*/ 1262629 w 3024845"/>
                <a:gd name="connsiteY223" fmla="*/ 432085 h 834218"/>
                <a:gd name="connsiteX224" fmla="*/ 1262629 w 3024845"/>
                <a:gd name="connsiteY224" fmla="*/ 445326 h 834218"/>
                <a:gd name="connsiteX225" fmla="*/ 1266682 w 3024845"/>
                <a:gd name="connsiteY225" fmla="*/ 399929 h 834218"/>
                <a:gd name="connsiteX226" fmla="*/ 1267442 w 3024845"/>
                <a:gd name="connsiteY226" fmla="*/ 399929 h 834218"/>
                <a:gd name="connsiteX227" fmla="*/ 1272762 w 3024845"/>
                <a:gd name="connsiteY227" fmla="*/ 399929 h 834218"/>
                <a:gd name="connsiteX228" fmla="*/ 1272762 w 3024845"/>
                <a:gd name="connsiteY228" fmla="*/ 335075 h 834218"/>
                <a:gd name="connsiteX229" fmla="*/ 1273776 w 3024845"/>
                <a:gd name="connsiteY229" fmla="*/ 335075 h 834218"/>
                <a:gd name="connsiteX230" fmla="*/ 1280869 w 3024845"/>
                <a:gd name="connsiteY230" fmla="*/ 335075 h 834218"/>
                <a:gd name="connsiteX231" fmla="*/ 1293029 w 3024845"/>
                <a:gd name="connsiteY231" fmla="*/ 291840 h 834218"/>
                <a:gd name="connsiteX232" fmla="*/ 1294296 w 3024845"/>
                <a:gd name="connsiteY232" fmla="*/ 291840 h 834218"/>
                <a:gd name="connsiteX233" fmla="*/ 1303163 w 3024845"/>
                <a:gd name="connsiteY233" fmla="*/ 291840 h 834218"/>
                <a:gd name="connsiteX234" fmla="*/ 1313296 w 3024845"/>
                <a:gd name="connsiteY234" fmla="*/ 335075 h 834218"/>
                <a:gd name="connsiteX235" fmla="*/ 1314309 w 3024845"/>
                <a:gd name="connsiteY235" fmla="*/ 335075 h 834218"/>
                <a:gd name="connsiteX236" fmla="*/ 1321403 w 3024845"/>
                <a:gd name="connsiteY236" fmla="*/ 335075 h 834218"/>
                <a:gd name="connsiteX237" fmla="*/ 1321403 w 3024845"/>
                <a:gd name="connsiteY237" fmla="*/ 373987 h 834218"/>
                <a:gd name="connsiteX238" fmla="*/ 1323176 w 3024845"/>
                <a:gd name="connsiteY238" fmla="*/ 373987 h 834218"/>
                <a:gd name="connsiteX239" fmla="*/ 1335590 w 3024845"/>
                <a:gd name="connsiteY239" fmla="*/ 373987 h 834218"/>
                <a:gd name="connsiteX240" fmla="*/ 1335590 w 3024845"/>
                <a:gd name="connsiteY240" fmla="*/ 376149 h 834218"/>
                <a:gd name="connsiteX241" fmla="*/ 1335590 w 3024845"/>
                <a:gd name="connsiteY241" fmla="*/ 391281 h 834218"/>
                <a:gd name="connsiteX242" fmla="*/ 1339643 w 3024845"/>
                <a:gd name="connsiteY242" fmla="*/ 389120 h 834218"/>
                <a:gd name="connsiteX243" fmla="*/ 1339643 w 3024845"/>
                <a:gd name="connsiteY243" fmla="*/ 373987 h 834218"/>
                <a:gd name="connsiteX244" fmla="*/ 1341163 w 3024845"/>
                <a:gd name="connsiteY244" fmla="*/ 373987 h 834218"/>
                <a:gd name="connsiteX245" fmla="*/ 1351803 w 3024845"/>
                <a:gd name="connsiteY245" fmla="*/ 373987 h 834218"/>
                <a:gd name="connsiteX246" fmla="*/ 1351803 w 3024845"/>
                <a:gd name="connsiteY246" fmla="*/ 375608 h 834218"/>
                <a:gd name="connsiteX247" fmla="*/ 1351803 w 3024845"/>
                <a:gd name="connsiteY247" fmla="*/ 386958 h 834218"/>
                <a:gd name="connsiteX248" fmla="*/ 1382204 w 3024845"/>
                <a:gd name="connsiteY248" fmla="*/ 386958 h 834218"/>
                <a:gd name="connsiteX249" fmla="*/ 1382204 w 3024845"/>
                <a:gd name="connsiteY249" fmla="*/ 350208 h 834218"/>
                <a:gd name="connsiteX250" fmla="*/ 1383470 w 3024845"/>
                <a:gd name="connsiteY250" fmla="*/ 350208 h 834218"/>
                <a:gd name="connsiteX251" fmla="*/ 1392337 w 3024845"/>
                <a:gd name="connsiteY251" fmla="*/ 350208 h 834218"/>
                <a:gd name="connsiteX252" fmla="*/ 1392337 w 3024845"/>
                <a:gd name="connsiteY252" fmla="*/ 371825 h 834218"/>
                <a:gd name="connsiteX253" fmla="*/ 1394364 w 3024845"/>
                <a:gd name="connsiteY253" fmla="*/ 339399 h 834218"/>
                <a:gd name="connsiteX254" fmla="*/ 1416657 w 3024845"/>
                <a:gd name="connsiteY254" fmla="*/ 339399 h 834218"/>
                <a:gd name="connsiteX255" fmla="*/ 1416657 w 3024845"/>
                <a:gd name="connsiteY255" fmla="*/ 337777 h 834218"/>
                <a:gd name="connsiteX256" fmla="*/ 1416657 w 3024845"/>
                <a:gd name="connsiteY256" fmla="*/ 326428 h 834218"/>
                <a:gd name="connsiteX257" fmla="*/ 1417417 w 3024845"/>
                <a:gd name="connsiteY257" fmla="*/ 326428 h 834218"/>
                <a:gd name="connsiteX258" fmla="*/ 1422737 w 3024845"/>
                <a:gd name="connsiteY258" fmla="*/ 326428 h 834218"/>
                <a:gd name="connsiteX259" fmla="*/ 1422737 w 3024845"/>
                <a:gd name="connsiteY259" fmla="*/ 324537 h 834218"/>
                <a:gd name="connsiteX260" fmla="*/ 1422737 w 3024845"/>
                <a:gd name="connsiteY260" fmla="*/ 311296 h 834218"/>
                <a:gd name="connsiteX261" fmla="*/ 1426791 w 3024845"/>
                <a:gd name="connsiteY261" fmla="*/ 317781 h 834218"/>
                <a:gd name="connsiteX262" fmla="*/ 1429071 w 3024845"/>
                <a:gd name="connsiteY262" fmla="*/ 317781 h 834218"/>
                <a:gd name="connsiteX263" fmla="*/ 1445031 w 3024845"/>
                <a:gd name="connsiteY263" fmla="*/ 317781 h 834218"/>
                <a:gd name="connsiteX264" fmla="*/ 1445031 w 3024845"/>
                <a:gd name="connsiteY264" fmla="*/ 316970 h 834218"/>
                <a:gd name="connsiteX265" fmla="*/ 1445031 w 3024845"/>
                <a:gd name="connsiteY265" fmla="*/ 311296 h 834218"/>
                <a:gd name="connsiteX266" fmla="*/ 1445791 w 3024845"/>
                <a:gd name="connsiteY266" fmla="*/ 311296 h 834218"/>
                <a:gd name="connsiteX267" fmla="*/ 1451111 w 3024845"/>
                <a:gd name="connsiteY267" fmla="*/ 311296 h 834218"/>
                <a:gd name="connsiteX268" fmla="*/ 1451111 w 3024845"/>
                <a:gd name="connsiteY268" fmla="*/ 312647 h 834218"/>
                <a:gd name="connsiteX269" fmla="*/ 1451111 w 3024845"/>
                <a:gd name="connsiteY269" fmla="*/ 322105 h 834218"/>
                <a:gd name="connsiteX270" fmla="*/ 1489618 w 3024845"/>
                <a:gd name="connsiteY270" fmla="*/ 322105 h 834218"/>
                <a:gd name="connsiteX271" fmla="*/ 1489618 w 3024845"/>
                <a:gd name="connsiteY271" fmla="*/ 460458 h 834218"/>
                <a:gd name="connsiteX272" fmla="*/ 1491138 w 3024845"/>
                <a:gd name="connsiteY272" fmla="*/ 460458 h 834218"/>
                <a:gd name="connsiteX273" fmla="*/ 1501778 w 3024845"/>
                <a:gd name="connsiteY273" fmla="*/ 460458 h 834218"/>
                <a:gd name="connsiteX274" fmla="*/ 1501778 w 3024845"/>
                <a:gd name="connsiteY274" fmla="*/ 447488 h 834218"/>
                <a:gd name="connsiteX275" fmla="*/ 1505832 w 3024845"/>
                <a:gd name="connsiteY275" fmla="*/ 447488 h 834218"/>
                <a:gd name="connsiteX276" fmla="*/ 1505832 w 3024845"/>
                <a:gd name="connsiteY276" fmla="*/ 460458 h 834218"/>
                <a:gd name="connsiteX277" fmla="*/ 1536232 w 3024845"/>
                <a:gd name="connsiteY277" fmla="*/ 460458 h 834218"/>
                <a:gd name="connsiteX278" fmla="*/ 1536232 w 3024845"/>
                <a:gd name="connsiteY278" fmla="*/ 430193 h 834218"/>
                <a:gd name="connsiteX279" fmla="*/ 1548392 w 3024845"/>
                <a:gd name="connsiteY279" fmla="*/ 430193 h 834218"/>
                <a:gd name="connsiteX280" fmla="*/ 1560552 w 3024845"/>
                <a:gd name="connsiteY280" fmla="*/ 428032 h 834218"/>
                <a:gd name="connsiteX281" fmla="*/ 1564606 w 3024845"/>
                <a:gd name="connsiteY281" fmla="*/ 430193 h 834218"/>
                <a:gd name="connsiteX282" fmla="*/ 1574739 w 3024845"/>
                <a:gd name="connsiteY282" fmla="*/ 430193 h 834218"/>
                <a:gd name="connsiteX283" fmla="*/ 1574739 w 3024845"/>
                <a:gd name="connsiteY283" fmla="*/ 460458 h 834218"/>
                <a:gd name="connsiteX284" fmla="*/ 1582846 w 3024845"/>
                <a:gd name="connsiteY284" fmla="*/ 460458 h 834218"/>
                <a:gd name="connsiteX285" fmla="*/ 1582846 w 3024845"/>
                <a:gd name="connsiteY285" fmla="*/ 477753 h 834218"/>
                <a:gd name="connsiteX286" fmla="*/ 1592182 w 3024845"/>
                <a:gd name="connsiteY286" fmla="*/ 478658 h 834218"/>
                <a:gd name="connsiteX287" fmla="*/ 1605140 w 3024845"/>
                <a:gd name="connsiteY287" fmla="*/ 478658 h 834218"/>
                <a:gd name="connsiteX288" fmla="*/ 1605140 w 3024845"/>
                <a:gd name="connsiteY288" fmla="*/ 462620 h 834218"/>
                <a:gd name="connsiteX289" fmla="*/ 1673096 w 3024845"/>
                <a:gd name="connsiteY289" fmla="*/ 462620 h 834218"/>
                <a:gd name="connsiteX290" fmla="*/ 1673096 w 3024845"/>
                <a:gd name="connsiteY290" fmla="*/ 377367 h 834218"/>
                <a:gd name="connsiteX291" fmla="*/ 1745104 w 3024845"/>
                <a:gd name="connsiteY291" fmla="*/ 377367 h 834218"/>
                <a:gd name="connsiteX292" fmla="*/ 1745104 w 3024845"/>
                <a:gd name="connsiteY292" fmla="*/ 456135 h 834218"/>
                <a:gd name="connsiteX293" fmla="*/ 1747008 w 3024845"/>
                <a:gd name="connsiteY293" fmla="*/ 456135 h 834218"/>
                <a:gd name="connsiteX294" fmla="*/ 1748250 w 3024845"/>
                <a:gd name="connsiteY294" fmla="*/ 478658 h 834218"/>
                <a:gd name="connsiteX295" fmla="*/ 1757926 w 3024845"/>
                <a:gd name="connsiteY295" fmla="*/ 478658 h 834218"/>
                <a:gd name="connsiteX296" fmla="*/ 1759168 w 3024845"/>
                <a:gd name="connsiteY296" fmla="*/ 456135 h 834218"/>
                <a:gd name="connsiteX297" fmla="*/ 1765248 w 3024845"/>
                <a:gd name="connsiteY297" fmla="*/ 456135 h 834218"/>
                <a:gd name="connsiteX298" fmla="*/ 1766490 w 3024845"/>
                <a:gd name="connsiteY298" fmla="*/ 478658 h 834218"/>
                <a:gd name="connsiteX299" fmla="*/ 1817112 w 3024845"/>
                <a:gd name="connsiteY299" fmla="*/ 478658 h 834218"/>
                <a:gd name="connsiteX300" fmla="*/ 1817112 w 3024845"/>
                <a:gd name="connsiteY300" fmla="*/ 315630 h 834218"/>
                <a:gd name="connsiteX301" fmla="*/ 2014439 w 3024845"/>
                <a:gd name="connsiteY301" fmla="*/ 315630 h 834218"/>
                <a:gd name="connsiteX302" fmla="*/ 2014439 w 3024845"/>
                <a:gd name="connsiteY302" fmla="*/ 478658 h 834218"/>
                <a:gd name="connsiteX303" fmla="*/ 2033136 w 3024845"/>
                <a:gd name="connsiteY303" fmla="*/ 478658 h 834218"/>
                <a:gd name="connsiteX304" fmla="*/ 2033136 w 3024845"/>
                <a:gd name="connsiteY304" fmla="*/ 395965 h 834218"/>
                <a:gd name="connsiteX305" fmla="*/ 2128256 w 3024845"/>
                <a:gd name="connsiteY305" fmla="*/ 395965 h 834218"/>
                <a:gd name="connsiteX306" fmla="*/ 2180720 w 3024845"/>
                <a:gd name="connsiteY306" fmla="*/ 330752 h 834218"/>
                <a:gd name="connsiteX307" fmla="*/ 2245574 w 3024845"/>
                <a:gd name="connsiteY307" fmla="*/ 330752 h 834218"/>
                <a:gd name="connsiteX308" fmla="*/ 2245574 w 3024845"/>
                <a:gd name="connsiteY308" fmla="*/ 406414 h 834218"/>
                <a:gd name="connsiteX309" fmla="*/ 2253681 w 3024845"/>
                <a:gd name="connsiteY309" fmla="*/ 406414 h 834218"/>
                <a:gd name="connsiteX310" fmla="*/ 2255708 w 3024845"/>
                <a:gd name="connsiteY310" fmla="*/ 399929 h 834218"/>
                <a:gd name="connsiteX311" fmla="*/ 2261788 w 3024845"/>
                <a:gd name="connsiteY311" fmla="*/ 399929 h 834218"/>
                <a:gd name="connsiteX312" fmla="*/ 2263815 w 3024845"/>
                <a:gd name="connsiteY312" fmla="*/ 408576 h 834218"/>
                <a:gd name="connsiteX313" fmla="*/ 2275975 w 3024845"/>
                <a:gd name="connsiteY313" fmla="*/ 408576 h 834218"/>
                <a:gd name="connsiteX314" fmla="*/ 2275975 w 3024845"/>
                <a:gd name="connsiteY314" fmla="*/ 402090 h 834218"/>
                <a:gd name="connsiteX315" fmla="*/ 2298268 w 3024845"/>
                <a:gd name="connsiteY315" fmla="*/ 402090 h 834218"/>
                <a:gd name="connsiteX316" fmla="*/ 2298268 w 3024845"/>
                <a:gd name="connsiteY316" fmla="*/ 408576 h 834218"/>
                <a:gd name="connsiteX317" fmla="*/ 2318535 w 3024845"/>
                <a:gd name="connsiteY317" fmla="*/ 408576 h 834218"/>
                <a:gd name="connsiteX318" fmla="*/ 2318535 w 3024845"/>
                <a:gd name="connsiteY318" fmla="*/ 453973 h 834218"/>
                <a:gd name="connsiteX319" fmla="*/ 2332722 w 3024845"/>
                <a:gd name="connsiteY319" fmla="*/ 453973 h 834218"/>
                <a:gd name="connsiteX320" fmla="*/ 2332722 w 3024845"/>
                <a:gd name="connsiteY320" fmla="*/ 441002 h 834218"/>
                <a:gd name="connsiteX321" fmla="*/ 2348936 w 3024845"/>
                <a:gd name="connsiteY321" fmla="*/ 441002 h 834218"/>
                <a:gd name="connsiteX322" fmla="*/ 2348936 w 3024845"/>
                <a:gd name="connsiteY322" fmla="*/ 261575 h 834218"/>
                <a:gd name="connsiteX323" fmla="*/ 2355016 w 3024845"/>
                <a:gd name="connsiteY323" fmla="*/ 255089 h 834218"/>
                <a:gd name="connsiteX324" fmla="*/ 2427977 w 3024845"/>
                <a:gd name="connsiteY324" fmla="*/ 255089 h 834218"/>
                <a:gd name="connsiteX325" fmla="*/ 2427977 w 3024845"/>
                <a:gd name="connsiteY325" fmla="*/ 263737 h 834218"/>
                <a:gd name="connsiteX326" fmla="*/ 2438110 w 3024845"/>
                <a:gd name="connsiteY326" fmla="*/ 263737 h 834218"/>
                <a:gd name="connsiteX327" fmla="*/ 2438110 w 3024845"/>
                <a:gd name="connsiteY327" fmla="*/ 378311 h 834218"/>
                <a:gd name="connsiteX328" fmla="*/ 2460404 w 3024845"/>
                <a:gd name="connsiteY328" fmla="*/ 378311 h 834218"/>
                <a:gd name="connsiteX329" fmla="*/ 2460404 w 3024845"/>
                <a:gd name="connsiteY329" fmla="*/ 311296 h 834218"/>
                <a:gd name="connsiteX330" fmla="*/ 2486751 w 3024845"/>
                <a:gd name="connsiteY330" fmla="*/ 311296 h 834218"/>
                <a:gd name="connsiteX331" fmla="*/ 2490804 w 3024845"/>
                <a:gd name="connsiteY331" fmla="*/ 306972 h 834218"/>
                <a:gd name="connsiteX332" fmla="*/ 2498911 w 3024845"/>
                <a:gd name="connsiteY332" fmla="*/ 306972 h 834218"/>
                <a:gd name="connsiteX333" fmla="*/ 2502964 w 3024845"/>
                <a:gd name="connsiteY333" fmla="*/ 311296 h 834218"/>
                <a:gd name="connsiteX334" fmla="*/ 2525258 w 3024845"/>
                <a:gd name="connsiteY334" fmla="*/ 311296 h 834218"/>
                <a:gd name="connsiteX335" fmla="*/ 2525258 w 3024845"/>
                <a:gd name="connsiteY335" fmla="*/ 194560 h 834218"/>
                <a:gd name="connsiteX336" fmla="*/ 2582005 w 3024845"/>
                <a:gd name="connsiteY336" fmla="*/ 183751 h 834218"/>
                <a:gd name="connsiteX337" fmla="*/ 2582005 w 3024845"/>
                <a:gd name="connsiteY337" fmla="*/ 184832 h 834218"/>
                <a:gd name="connsiteX338" fmla="*/ 2582005 w 3024845"/>
                <a:gd name="connsiteY338" fmla="*/ 192398 h 834218"/>
                <a:gd name="connsiteX339" fmla="*/ 2608352 w 3024845"/>
                <a:gd name="connsiteY339" fmla="*/ 192398 h 834218"/>
                <a:gd name="connsiteX340" fmla="*/ 2608352 w 3024845"/>
                <a:gd name="connsiteY340" fmla="*/ 447488 h 834218"/>
                <a:gd name="connsiteX341" fmla="*/ 2630646 w 3024845"/>
                <a:gd name="connsiteY341" fmla="*/ 447488 h 834218"/>
                <a:gd name="connsiteX342" fmla="*/ 2630646 w 3024845"/>
                <a:gd name="connsiteY342" fmla="*/ 443164 h 834218"/>
                <a:gd name="connsiteX343" fmla="*/ 2642806 w 3024845"/>
                <a:gd name="connsiteY343" fmla="*/ 443164 h 834218"/>
                <a:gd name="connsiteX344" fmla="*/ 2642806 w 3024845"/>
                <a:gd name="connsiteY344" fmla="*/ 447488 h 834218"/>
                <a:gd name="connsiteX345" fmla="*/ 2667126 w 3024845"/>
                <a:gd name="connsiteY345" fmla="*/ 447488 h 834218"/>
                <a:gd name="connsiteX346" fmla="*/ 2667126 w 3024845"/>
                <a:gd name="connsiteY346" fmla="*/ 434517 h 834218"/>
                <a:gd name="connsiteX347" fmla="*/ 2695500 w 3024845"/>
                <a:gd name="connsiteY347" fmla="*/ 434517 h 834218"/>
                <a:gd name="connsiteX348" fmla="*/ 2707660 w 3024845"/>
                <a:gd name="connsiteY348" fmla="*/ 430193 h 834218"/>
                <a:gd name="connsiteX349" fmla="*/ 2727927 w 3024845"/>
                <a:gd name="connsiteY349" fmla="*/ 434517 h 834218"/>
                <a:gd name="connsiteX350" fmla="*/ 2727927 w 3024845"/>
                <a:gd name="connsiteY350" fmla="*/ 417223 h 834218"/>
                <a:gd name="connsiteX351" fmla="*/ 2736034 w 3024845"/>
                <a:gd name="connsiteY351" fmla="*/ 417223 h 834218"/>
                <a:gd name="connsiteX352" fmla="*/ 2736034 w 3024845"/>
                <a:gd name="connsiteY352" fmla="*/ 404252 h 834218"/>
                <a:gd name="connsiteX353" fmla="*/ 2792781 w 3024845"/>
                <a:gd name="connsiteY353" fmla="*/ 404252 h 834218"/>
                <a:gd name="connsiteX354" fmla="*/ 2792781 w 3024845"/>
                <a:gd name="connsiteY354" fmla="*/ 373987 h 834218"/>
                <a:gd name="connsiteX355" fmla="*/ 2811021 w 3024845"/>
                <a:gd name="connsiteY355" fmla="*/ 373987 h 834218"/>
                <a:gd name="connsiteX356" fmla="*/ 2811021 w 3024845"/>
                <a:gd name="connsiteY356" fmla="*/ 367502 h 834218"/>
                <a:gd name="connsiteX357" fmla="*/ 2823181 w 3024845"/>
                <a:gd name="connsiteY357" fmla="*/ 367502 h 834218"/>
                <a:gd name="connsiteX358" fmla="*/ 2823181 w 3024845"/>
                <a:gd name="connsiteY358" fmla="*/ 373987 h 834218"/>
                <a:gd name="connsiteX359" fmla="*/ 2839395 w 3024845"/>
                <a:gd name="connsiteY359" fmla="*/ 373987 h 834218"/>
                <a:gd name="connsiteX360" fmla="*/ 2839395 w 3024845"/>
                <a:gd name="connsiteY360" fmla="*/ 423708 h 834218"/>
                <a:gd name="connsiteX361" fmla="*/ 2871822 w 3024845"/>
                <a:gd name="connsiteY361" fmla="*/ 423708 h 834218"/>
                <a:gd name="connsiteX362" fmla="*/ 2871822 w 3024845"/>
                <a:gd name="connsiteY362" fmla="*/ 397767 h 834218"/>
                <a:gd name="connsiteX363" fmla="*/ 2910329 w 3024845"/>
                <a:gd name="connsiteY363" fmla="*/ 397767 h 834218"/>
                <a:gd name="connsiteX364" fmla="*/ 2910329 w 3024845"/>
                <a:gd name="connsiteY364" fmla="*/ 367502 h 834218"/>
                <a:gd name="connsiteX365" fmla="*/ 2958970 w 3024845"/>
                <a:gd name="connsiteY365" fmla="*/ 367502 h 834218"/>
                <a:gd name="connsiteX366" fmla="*/ 2958970 w 3024845"/>
                <a:gd name="connsiteY366" fmla="*/ 478658 h 834218"/>
                <a:gd name="connsiteX367" fmla="*/ 2958970 w 3024845"/>
                <a:gd name="connsiteY367" fmla="*/ 492437 h 834218"/>
                <a:gd name="connsiteX368" fmla="*/ 3024845 w 3024845"/>
                <a:gd name="connsiteY368" fmla="*/ 492437 h 834218"/>
                <a:gd name="connsiteX369" fmla="*/ 3024845 w 3024845"/>
                <a:gd name="connsiteY369" fmla="*/ 834218 h 834218"/>
                <a:gd name="connsiteX370" fmla="*/ 2054 w 3024845"/>
                <a:gd name="connsiteY370" fmla="*/ 831885 h 834218"/>
                <a:gd name="connsiteX371" fmla="*/ 0 w 3024845"/>
                <a:gd name="connsiteY371" fmla="*/ 397767 h 834218"/>
                <a:gd name="connsiteX372" fmla="*/ 20267 w 3024845"/>
                <a:gd name="connsiteY372" fmla="*/ 397767 h 834218"/>
                <a:gd name="connsiteX373" fmla="*/ 20774 w 3024845"/>
                <a:gd name="connsiteY373" fmla="*/ 396686 h 834218"/>
                <a:gd name="connsiteX374" fmla="*/ 24320 w 3024845"/>
                <a:gd name="connsiteY374" fmla="*/ 389120 h 834218"/>
                <a:gd name="connsiteX375" fmla="*/ 26094 w 3024845"/>
                <a:gd name="connsiteY375" fmla="*/ 389390 h 834218"/>
                <a:gd name="connsiteX376" fmla="*/ 38507 w 3024845"/>
                <a:gd name="connsiteY376" fmla="*/ 391281 h 834218"/>
                <a:gd name="connsiteX377" fmla="*/ 39014 w 3024845"/>
                <a:gd name="connsiteY377" fmla="*/ 392633 h 834218"/>
                <a:gd name="connsiteX378" fmla="*/ 42560 w 3024845"/>
                <a:gd name="connsiteY378" fmla="*/ 402090 h 834218"/>
                <a:gd name="connsiteX379" fmla="*/ 68907 w 3024845"/>
                <a:gd name="connsiteY379" fmla="*/ 404252 h 834218"/>
                <a:gd name="connsiteX380" fmla="*/ 68907 w 3024845"/>
                <a:gd name="connsiteY380" fmla="*/ 281031 h 834218"/>
                <a:gd name="connsiteX381" fmla="*/ 70934 w 3024845"/>
                <a:gd name="connsiteY381" fmla="*/ 281031 h 834218"/>
                <a:gd name="connsiteX382" fmla="*/ 85121 w 3024845"/>
                <a:gd name="connsiteY382" fmla="*/ 281031 h 834218"/>
                <a:gd name="connsiteX383" fmla="*/ 85121 w 3024845"/>
                <a:gd name="connsiteY383" fmla="*/ 144839 h 834218"/>
                <a:gd name="connsiteX384" fmla="*/ 86894 w 3024845"/>
                <a:gd name="connsiteY384" fmla="*/ 144839 h 834218"/>
                <a:gd name="connsiteX385" fmla="*/ 99308 w 3024845"/>
                <a:gd name="connsiteY385" fmla="*/ 144839 h 834218"/>
                <a:gd name="connsiteX386" fmla="*/ 99308 w 3024845"/>
                <a:gd name="connsiteY386" fmla="*/ 30265 h 834218"/>
                <a:gd name="connsiteX387" fmla="*/ 103361 w 3024845"/>
                <a:gd name="connsiteY387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20909 w 3024845"/>
                <a:gd name="connsiteY2" fmla="*/ 144839 h 834218"/>
                <a:gd name="connsiteX3" fmla="*/ 223189 w 3024845"/>
                <a:gd name="connsiteY3" fmla="*/ 144839 h 834218"/>
                <a:gd name="connsiteX4" fmla="*/ 239150 w 3024845"/>
                <a:gd name="connsiteY4" fmla="*/ 144839 h 834218"/>
                <a:gd name="connsiteX5" fmla="*/ 239150 w 3024845"/>
                <a:gd name="connsiteY5" fmla="*/ 285354 h 834218"/>
                <a:gd name="connsiteX6" fmla="*/ 240670 w 3024845"/>
                <a:gd name="connsiteY6" fmla="*/ 285084 h 834218"/>
                <a:gd name="connsiteX7" fmla="*/ 251310 w 3024845"/>
                <a:gd name="connsiteY7" fmla="*/ 283193 h 834218"/>
                <a:gd name="connsiteX8" fmla="*/ 249283 w 3024845"/>
                <a:gd name="connsiteY8" fmla="*/ 371825 h 834218"/>
                <a:gd name="connsiteX9" fmla="*/ 250803 w 3024845"/>
                <a:gd name="connsiteY9" fmla="*/ 372096 h 834218"/>
                <a:gd name="connsiteX10" fmla="*/ 261443 w 3024845"/>
                <a:gd name="connsiteY10" fmla="*/ 373987 h 834218"/>
                <a:gd name="connsiteX11" fmla="*/ 261696 w 3024845"/>
                <a:gd name="connsiteY11" fmla="*/ 374798 h 834218"/>
                <a:gd name="connsiteX12" fmla="*/ 263470 w 3024845"/>
                <a:gd name="connsiteY12" fmla="*/ 380473 h 834218"/>
                <a:gd name="connsiteX13" fmla="*/ 264230 w 3024845"/>
                <a:gd name="connsiteY13" fmla="*/ 378041 h 834218"/>
                <a:gd name="connsiteX14" fmla="*/ 269550 w 3024845"/>
                <a:gd name="connsiteY14" fmla="*/ 361017 h 834218"/>
                <a:gd name="connsiteX15" fmla="*/ 271323 w 3024845"/>
                <a:gd name="connsiteY15" fmla="*/ 361017 h 834218"/>
                <a:gd name="connsiteX16" fmla="*/ 283737 w 3024845"/>
                <a:gd name="connsiteY16" fmla="*/ 361017 h 834218"/>
                <a:gd name="connsiteX17" fmla="*/ 283737 w 3024845"/>
                <a:gd name="connsiteY17" fmla="*/ 393443 h 834218"/>
                <a:gd name="connsiteX18" fmla="*/ 284750 w 3024845"/>
                <a:gd name="connsiteY18" fmla="*/ 393984 h 834218"/>
                <a:gd name="connsiteX19" fmla="*/ 291844 w 3024845"/>
                <a:gd name="connsiteY19" fmla="*/ 397767 h 834218"/>
                <a:gd name="connsiteX20" fmla="*/ 291844 w 3024845"/>
                <a:gd name="connsiteY20" fmla="*/ 399118 h 834218"/>
                <a:gd name="connsiteX21" fmla="*/ 291844 w 3024845"/>
                <a:gd name="connsiteY21" fmla="*/ 408576 h 834218"/>
                <a:gd name="connsiteX22" fmla="*/ 336431 w 3024845"/>
                <a:gd name="connsiteY22" fmla="*/ 408576 h 834218"/>
                <a:gd name="connsiteX23" fmla="*/ 336431 w 3024845"/>
                <a:gd name="connsiteY23" fmla="*/ 409657 h 834218"/>
                <a:gd name="connsiteX24" fmla="*/ 336431 w 3024845"/>
                <a:gd name="connsiteY24" fmla="*/ 417223 h 834218"/>
                <a:gd name="connsiteX25" fmla="*/ 338457 w 3024845"/>
                <a:gd name="connsiteY25" fmla="*/ 417223 h 834218"/>
                <a:gd name="connsiteX26" fmla="*/ 352644 w 3024845"/>
                <a:gd name="connsiteY26" fmla="*/ 417223 h 834218"/>
                <a:gd name="connsiteX27" fmla="*/ 352644 w 3024845"/>
                <a:gd name="connsiteY27" fmla="*/ 386958 h 834218"/>
                <a:gd name="connsiteX28" fmla="*/ 397231 w 3024845"/>
                <a:gd name="connsiteY28" fmla="*/ 386958 h 834218"/>
                <a:gd name="connsiteX29" fmla="*/ 397231 w 3024845"/>
                <a:gd name="connsiteY29" fmla="*/ 385607 h 834218"/>
                <a:gd name="connsiteX30" fmla="*/ 397231 w 3024845"/>
                <a:gd name="connsiteY30" fmla="*/ 376149 h 834218"/>
                <a:gd name="connsiteX31" fmla="*/ 398245 w 3024845"/>
                <a:gd name="connsiteY31" fmla="*/ 376149 h 834218"/>
                <a:gd name="connsiteX32" fmla="*/ 405338 w 3024845"/>
                <a:gd name="connsiteY32" fmla="*/ 376149 h 834218"/>
                <a:gd name="connsiteX33" fmla="*/ 405338 w 3024845"/>
                <a:gd name="connsiteY33" fmla="*/ 374258 h 834218"/>
                <a:gd name="connsiteX34" fmla="*/ 405338 w 3024845"/>
                <a:gd name="connsiteY34" fmla="*/ 361017 h 834218"/>
                <a:gd name="connsiteX35" fmla="*/ 406098 w 3024845"/>
                <a:gd name="connsiteY35" fmla="*/ 361017 h 834218"/>
                <a:gd name="connsiteX36" fmla="*/ 411418 w 3024845"/>
                <a:gd name="connsiteY36" fmla="*/ 361017 h 834218"/>
                <a:gd name="connsiteX37" fmla="*/ 411418 w 3024845"/>
                <a:gd name="connsiteY37" fmla="*/ 359936 h 834218"/>
                <a:gd name="connsiteX38" fmla="*/ 411418 w 3024845"/>
                <a:gd name="connsiteY38" fmla="*/ 352369 h 834218"/>
                <a:gd name="connsiteX39" fmla="*/ 413445 w 3024845"/>
                <a:gd name="connsiteY39" fmla="*/ 352369 h 834218"/>
                <a:gd name="connsiteX40" fmla="*/ 427632 w 3024845"/>
                <a:gd name="connsiteY40" fmla="*/ 352369 h 834218"/>
                <a:gd name="connsiteX41" fmla="*/ 427632 w 3024845"/>
                <a:gd name="connsiteY41" fmla="*/ 353450 h 834218"/>
                <a:gd name="connsiteX42" fmla="*/ 427632 w 3024845"/>
                <a:gd name="connsiteY42" fmla="*/ 361017 h 834218"/>
                <a:gd name="connsiteX43" fmla="*/ 449925 w 3024845"/>
                <a:gd name="connsiteY43" fmla="*/ 361017 h 834218"/>
                <a:gd name="connsiteX44" fmla="*/ 449925 w 3024845"/>
                <a:gd name="connsiteY44" fmla="*/ 359125 h 834218"/>
                <a:gd name="connsiteX45" fmla="*/ 449925 w 3024845"/>
                <a:gd name="connsiteY45" fmla="*/ 345884 h 834218"/>
                <a:gd name="connsiteX46" fmla="*/ 451699 w 3024845"/>
                <a:gd name="connsiteY46" fmla="*/ 345884 h 834218"/>
                <a:gd name="connsiteX47" fmla="*/ 464112 w 3024845"/>
                <a:gd name="connsiteY47" fmla="*/ 345884 h 834218"/>
                <a:gd name="connsiteX48" fmla="*/ 464112 w 3024845"/>
                <a:gd name="connsiteY48" fmla="*/ 369664 h 834218"/>
                <a:gd name="connsiteX49" fmla="*/ 465126 w 3024845"/>
                <a:gd name="connsiteY49" fmla="*/ 369664 h 834218"/>
                <a:gd name="connsiteX50" fmla="*/ 472219 w 3024845"/>
                <a:gd name="connsiteY50" fmla="*/ 369664 h 834218"/>
                <a:gd name="connsiteX51" fmla="*/ 472219 w 3024845"/>
                <a:gd name="connsiteY51" fmla="*/ 368583 h 834218"/>
                <a:gd name="connsiteX52" fmla="*/ 472219 w 3024845"/>
                <a:gd name="connsiteY52" fmla="*/ 361017 h 834218"/>
                <a:gd name="connsiteX53" fmla="*/ 473992 w 3024845"/>
                <a:gd name="connsiteY53" fmla="*/ 361017 h 834218"/>
                <a:gd name="connsiteX54" fmla="*/ 486406 w 3024845"/>
                <a:gd name="connsiteY54" fmla="*/ 361017 h 834218"/>
                <a:gd name="connsiteX55" fmla="*/ 486406 w 3024845"/>
                <a:gd name="connsiteY55" fmla="*/ 386958 h 834218"/>
                <a:gd name="connsiteX56" fmla="*/ 488433 w 3024845"/>
                <a:gd name="connsiteY56" fmla="*/ 386958 h 834218"/>
                <a:gd name="connsiteX57" fmla="*/ 502619 w 3024845"/>
                <a:gd name="connsiteY57" fmla="*/ 386958 h 834218"/>
                <a:gd name="connsiteX58" fmla="*/ 502619 w 3024845"/>
                <a:gd name="connsiteY58" fmla="*/ 388579 h 834218"/>
                <a:gd name="connsiteX59" fmla="*/ 502619 w 3024845"/>
                <a:gd name="connsiteY59" fmla="*/ 399929 h 834218"/>
                <a:gd name="connsiteX60" fmla="*/ 503379 w 3024845"/>
                <a:gd name="connsiteY60" fmla="*/ 399929 h 834218"/>
                <a:gd name="connsiteX61" fmla="*/ 508700 w 3024845"/>
                <a:gd name="connsiteY61" fmla="*/ 399929 h 834218"/>
                <a:gd name="connsiteX62" fmla="*/ 508700 w 3024845"/>
                <a:gd name="connsiteY62" fmla="*/ 399118 h 834218"/>
                <a:gd name="connsiteX63" fmla="*/ 508700 w 3024845"/>
                <a:gd name="connsiteY63" fmla="*/ 393443 h 834218"/>
                <a:gd name="connsiteX64" fmla="*/ 539100 w 3024845"/>
                <a:gd name="connsiteY64" fmla="*/ 393443 h 834218"/>
                <a:gd name="connsiteX65" fmla="*/ 539100 w 3024845"/>
                <a:gd name="connsiteY65" fmla="*/ 417223 h 834218"/>
                <a:gd name="connsiteX66" fmla="*/ 540113 w 3024845"/>
                <a:gd name="connsiteY66" fmla="*/ 417223 h 834218"/>
                <a:gd name="connsiteX67" fmla="*/ 547207 w 3024845"/>
                <a:gd name="connsiteY67" fmla="*/ 417223 h 834218"/>
                <a:gd name="connsiteX68" fmla="*/ 547207 w 3024845"/>
                <a:gd name="connsiteY68" fmla="*/ 418304 h 834218"/>
                <a:gd name="connsiteX69" fmla="*/ 547207 w 3024845"/>
                <a:gd name="connsiteY69" fmla="*/ 425870 h 834218"/>
                <a:gd name="connsiteX70" fmla="*/ 547967 w 3024845"/>
                <a:gd name="connsiteY70" fmla="*/ 425870 h 834218"/>
                <a:gd name="connsiteX71" fmla="*/ 553287 w 3024845"/>
                <a:gd name="connsiteY71" fmla="*/ 425870 h 834218"/>
                <a:gd name="connsiteX72" fmla="*/ 553287 w 3024845"/>
                <a:gd name="connsiteY72" fmla="*/ 423708 h 834218"/>
                <a:gd name="connsiteX73" fmla="*/ 553287 w 3024845"/>
                <a:gd name="connsiteY73" fmla="*/ 408576 h 834218"/>
                <a:gd name="connsiteX74" fmla="*/ 554300 w 3024845"/>
                <a:gd name="connsiteY74" fmla="*/ 408576 h 834218"/>
                <a:gd name="connsiteX75" fmla="*/ 561394 w 3024845"/>
                <a:gd name="connsiteY75" fmla="*/ 408576 h 834218"/>
                <a:gd name="connsiteX76" fmla="*/ 561394 w 3024845"/>
                <a:gd name="connsiteY76" fmla="*/ 409657 h 834218"/>
                <a:gd name="connsiteX77" fmla="*/ 561394 w 3024845"/>
                <a:gd name="connsiteY77" fmla="*/ 417223 h 834218"/>
                <a:gd name="connsiteX78" fmla="*/ 566714 w 3024845"/>
                <a:gd name="connsiteY78" fmla="*/ 415230 h 834218"/>
                <a:gd name="connsiteX79" fmla="*/ 567474 w 3024845"/>
                <a:gd name="connsiteY79" fmla="*/ 414250 h 834218"/>
                <a:gd name="connsiteX80" fmla="*/ 567474 w 3024845"/>
                <a:gd name="connsiteY80" fmla="*/ 408576 h 834218"/>
                <a:gd name="connsiteX81" fmla="*/ 605981 w 3024845"/>
                <a:gd name="connsiteY81" fmla="*/ 408576 h 834218"/>
                <a:gd name="connsiteX82" fmla="*/ 605981 w 3024845"/>
                <a:gd name="connsiteY82" fmla="*/ 432355 h 834218"/>
                <a:gd name="connsiteX83" fmla="*/ 608007 w 3024845"/>
                <a:gd name="connsiteY83" fmla="*/ 432355 h 834218"/>
                <a:gd name="connsiteX84" fmla="*/ 622194 w 3024845"/>
                <a:gd name="connsiteY84" fmla="*/ 432355 h 834218"/>
                <a:gd name="connsiteX85" fmla="*/ 622194 w 3024845"/>
                <a:gd name="connsiteY85" fmla="*/ 433436 h 834218"/>
                <a:gd name="connsiteX86" fmla="*/ 622194 w 3024845"/>
                <a:gd name="connsiteY86" fmla="*/ 441002 h 834218"/>
                <a:gd name="connsiteX87" fmla="*/ 623968 w 3024845"/>
                <a:gd name="connsiteY87" fmla="*/ 441002 h 834218"/>
                <a:gd name="connsiteX88" fmla="*/ 636381 w 3024845"/>
                <a:gd name="connsiteY88" fmla="*/ 441002 h 834218"/>
                <a:gd name="connsiteX89" fmla="*/ 636381 w 3024845"/>
                <a:gd name="connsiteY89" fmla="*/ 417223 h 834218"/>
                <a:gd name="connsiteX90" fmla="*/ 637394 w 3024845"/>
                <a:gd name="connsiteY90" fmla="*/ 417223 h 834218"/>
                <a:gd name="connsiteX91" fmla="*/ 644488 w 3024845"/>
                <a:gd name="connsiteY91" fmla="*/ 417223 h 834218"/>
                <a:gd name="connsiteX92" fmla="*/ 644488 w 3024845"/>
                <a:gd name="connsiteY92" fmla="*/ 384796 h 834218"/>
                <a:gd name="connsiteX93" fmla="*/ 645501 w 3024845"/>
                <a:gd name="connsiteY93" fmla="*/ 384796 h 834218"/>
                <a:gd name="connsiteX94" fmla="*/ 652595 w 3024845"/>
                <a:gd name="connsiteY94" fmla="*/ 384796 h 834218"/>
                <a:gd name="connsiteX95" fmla="*/ 652595 w 3024845"/>
                <a:gd name="connsiteY95" fmla="*/ 382905 h 834218"/>
                <a:gd name="connsiteX96" fmla="*/ 652595 w 3024845"/>
                <a:gd name="connsiteY96" fmla="*/ 369664 h 834218"/>
                <a:gd name="connsiteX97" fmla="*/ 651328 w 3024845"/>
                <a:gd name="connsiteY97" fmla="*/ 368042 h 834218"/>
                <a:gd name="connsiteX98" fmla="*/ 656648 w 3024845"/>
                <a:gd name="connsiteY98" fmla="*/ 356693 h 834218"/>
                <a:gd name="connsiteX99" fmla="*/ 664755 w 3024845"/>
                <a:gd name="connsiteY99" fmla="*/ 384796 h 834218"/>
                <a:gd name="connsiteX100" fmla="*/ 665515 w 3024845"/>
                <a:gd name="connsiteY100" fmla="*/ 384796 h 834218"/>
                <a:gd name="connsiteX101" fmla="*/ 670835 w 3024845"/>
                <a:gd name="connsiteY101" fmla="*/ 384796 h 834218"/>
                <a:gd name="connsiteX102" fmla="*/ 670835 w 3024845"/>
                <a:gd name="connsiteY102" fmla="*/ 278869 h 834218"/>
                <a:gd name="connsiteX103" fmla="*/ 672355 w 3024845"/>
                <a:gd name="connsiteY103" fmla="*/ 278869 h 834218"/>
                <a:gd name="connsiteX104" fmla="*/ 682995 w 3024845"/>
                <a:gd name="connsiteY104" fmla="*/ 278869 h 834218"/>
                <a:gd name="connsiteX105" fmla="*/ 682995 w 3024845"/>
                <a:gd name="connsiteY105" fmla="*/ 231310 h 834218"/>
                <a:gd name="connsiteX106" fmla="*/ 709342 w 3024845"/>
                <a:gd name="connsiteY106" fmla="*/ 231310 h 834218"/>
                <a:gd name="connsiteX107" fmla="*/ 709342 w 3024845"/>
                <a:gd name="connsiteY107" fmla="*/ 209692 h 834218"/>
                <a:gd name="connsiteX108" fmla="*/ 743796 w 3024845"/>
                <a:gd name="connsiteY108" fmla="*/ 209692 h 834218"/>
                <a:gd name="connsiteX109" fmla="*/ 743796 w 3024845"/>
                <a:gd name="connsiteY109" fmla="*/ 212124 h 834218"/>
                <a:gd name="connsiteX110" fmla="*/ 743796 w 3024845"/>
                <a:gd name="connsiteY110" fmla="*/ 229148 h 834218"/>
                <a:gd name="connsiteX111" fmla="*/ 746076 w 3024845"/>
                <a:gd name="connsiteY111" fmla="*/ 229148 h 834218"/>
                <a:gd name="connsiteX112" fmla="*/ 762036 w 3024845"/>
                <a:gd name="connsiteY112" fmla="*/ 229148 h 834218"/>
                <a:gd name="connsiteX113" fmla="*/ 762036 w 3024845"/>
                <a:gd name="connsiteY113" fmla="*/ 276707 h 834218"/>
                <a:gd name="connsiteX114" fmla="*/ 763049 w 3024845"/>
                <a:gd name="connsiteY114" fmla="*/ 276707 h 834218"/>
                <a:gd name="connsiteX115" fmla="*/ 770143 w 3024845"/>
                <a:gd name="connsiteY115" fmla="*/ 276707 h 834218"/>
                <a:gd name="connsiteX116" fmla="*/ 784330 w 3024845"/>
                <a:gd name="connsiteY116" fmla="*/ 281031 h 834218"/>
                <a:gd name="connsiteX117" fmla="*/ 784330 w 3024845"/>
                <a:gd name="connsiteY117" fmla="*/ 319943 h 834218"/>
                <a:gd name="connsiteX118" fmla="*/ 785343 w 3024845"/>
                <a:gd name="connsiteY118" fmla="*/ 319943 h 834218"/>
                <a:gd name="connsiteX119" fmla="*/ 792436 w 3024845"/>
                <a:gd name="connsiteY119" fmla="*/ 319943 h 834218"/>
                <a:gd name="connsiteX120" fmla="*/ 792436 w 3024845"/>
                <a:gd name="connsiteY120" fmla="*/ 321564 h 834218"/>
                <a:gd name="connsiteX121" fmla="*/ 792436 w 3024845"/>
                <a:gd name="connsiteY121" fmla="*/ 332913 h 834218"/>
                <a:gd name="connsiteX122" fmla="*/ 794463 w 3024845"/>
                <a:gd name="connsiteY122" fmla="*/ 332913 h 834218"/>
                <a:gd name="connsiteX123" fmla="*/ 808650 w 3024845"/>
                <a:gd name="connsiteY123" fmla="*/ 332913 h 834218"/>
                <a:gd name="connsiteX124" fmla="*/ 814730 w 3024845"/>
                <a:gd name="connsiteY124" fmla="*/ 339399 h 834218"/>
                <a:gd name="connsiteX125" fmla="*/ 814730 w 3024845"/>
                <a:gd name="connsiteY125" fmla="*/ 361017 h 834218"/>
                <a:gd name="connsiteX126" fmla="*/ 817010 w 3024845"/>
                <a:gd name="connsiteY126" fmla="*/ 361017 h 834218"/>
                <a:gd name="connsiteX127" fmla="*/ 832970 w 3024845"/>
                <a:gd name="connsiteY127" fmla="*/ 361017 h 834218"/>
                <a:gd name="connsiteX128" fmla="*/ 832970 w 3024845"/>
                <a:gd name="connsiteY128" fmla="*/ 362097 h 834218"/>
                <a:gd name="connsiteX129" fmla="*/ 832970 w 3024845"/>
                <a:gd name="connsiteY129" fmla="*/ 369664 h 834218"/>
                <a:gd name="connsiteX130" fmla="*/ 834237 w 3024845"/>
                <a:gd name="connsiteY130" fmla="*/ 369664 h 834218"/>
                <a:gd name="connsiteX131" fmla="*/ 843104 w 3024845"/>
                <a:gd name="connsiteY131" fmla="*/ 369664 h 834218"/>
                <a:gd name="connsiteX132" fmla="*/ 843104 w 3024845"/>
                <a:gd name="connsiteY132" fmla="*/ 371825 h 834218"/>
                <a:gd name="connsiteX133" fmla="*/ 843104 w 3024845"/>
                <a:gd name="connsiteY133" fmla="*/ 386958 h 834218"/>
                <a:gd name="connsiteX134" fmla="*/ 847157 w 3024845"/>
                <a:gd name="connsiteY134" fmla="*/ 385066 h 834218"/>
                <a:gd name="connsiteX135" fmla="*/ 847157 w 3024845"/>
                <a:gd name="connsiteY135" fmla="*/ 371825 h 834218"/>
                <a:gd name="connsiteX136" fmla="*/ 848170 w 3024845"/>
                <a:gd name="connsiteY136" fmla="*/ 371825 h 834218"/>
                <a:gd name="connsiteX137" fmla="*/ 855264 w 3024845"/>
                <a:gd name="connsiteY137" fmla="*/ 371825 h 834218"/>
                <a:gd name="connsiteX138" fmla="*/ 855264 w 3024845"/>
                <a:gd name="connsiteY138" fmla="*/ 373447 h 834218"/>
                <a:gd name="connsiteX139" fmla="*/ 855264 w 3024845"/>
                <a:gd name="connsiteY139" fmla="*/ 384796 h 834218"/>
                <a:gd name="connsiteX140" fmla="*/ 856024 w 3024845"/>
                <a:gd name="connsiteY140" fmla="*/ 384796 h 834218"/>
                <a:gd name="connsiteX141" fmla="*/ 861344 w 3024845"/>
                <a:gd name="connsiteY141" fmla="*/ 384796 h 834218"/>
                <a:gd name="connsiteX142" fmla="*/ 909984 w 3024845"/>
                <a:gd name="connsiteY142" fmla="*/ 380473 h 834218"/>
                <a:gd name="connsiteX143" fmla="*/ 909984 w 3024845"/>
                <a:gd name="connsiteY143" fmla="*/ 381824 h 834218"/>
                <a:gd name="connsiteX144" fmla="*/ 909984 w 3024845"/>
                <a:gd name="connsiteY144" fmla="*/ 391281 h 834218"/>
                <a:gd name="connsiteX145" fmla="*/ 910744 w 3024845"/>
                <a:gd name="connsiteY145" fmla="*/ 391281 h 834218"/>
                <a:gd name="connsiteX146" fmla="*/ 916065 w 3024845"/>
                <a:gd name="connsiteY146" fmla="*/ 391281 h 834218"/>
                <a:gd name="connsiteX147" fmla="*/ 916065 w 3024845"/>
                <a:gd name="connsiteY147" fmla="*/ 393443 h 834218"/>
                <a:gd name="connsiteX148" fmla="*/ 916065 w 3024845"/>
                <a:gd name="connsiteY148" fmla="*/ 408576 h 834218"/>
                <a:gd name="connsiteX149" fmla="*/ 918091 w 3024845"/>
                <a:gd name="connsiteY149" fmla="*/ 407225 h 834218"/>
                <a:gd name="connsiteX150" fmla="*/ 932278 w 3024845"/>
                <a:gd name="connsiteY150" fmla="*/ 397767 h 834218"/>
                <a:gd name="connsiteX151" fmla="*/ 938358 w 3024845"/>
                <a:gd name="connsiteY151" fmla="*/ 356693 h 834218"/>
                <a:gd name="connsiteX152" fmla="*/ 939118 w 3024845"/>
                <a:gd name="connsiteY152" fmla="*/ 356423 h 834218"/>
                <a:gd name="connsiteX153" fmla="*/ 944438 w 3024845"/>
                <a:gd name="connsiteY153" fmla="*/ 354531 h 834218"/>
                <a:gd name="connsiteX154" fmla="*/ 946465 w 3024845"/>
                <a:gd name="connsiteY154" fmla="*/ 285354 h 834218"/>
                <a:gd name="connsiteX155" fmla="*/ 948492 w 3024845"/>
                <a:gd name="connsiteY155" fmla="*/ 354531 h 834218"/>
                <a:gd name="connsiteX156" fmla="*/ 949252 w 3024845"/>
                <a:gd name="connsiteY156" fmla="*/ 354801 h 834218"/>
                <a:gd name="connsiteX157" fmla="*/ 954572 w 3024845"/>
                <a:gd name="connsiteY157" fmla="*/ 356693 h 834218"/>
                <a:gd name="connsiteX158" fmla="*/ 954572 w 3024845"/>
                <a:gd name="connsiteY158" fmla="*/ 270222 h 834218"/>
                <a:gd name="connsiteX159" fmla="*/ 958625 w 3024845"/>
                <a:gd name="connsiteY159" fmla="*/ 237795 h 834218"/>
                <a:gd name="connsiteX160" fmla="*/ 997132 w 3024845"/>
                <a:gd name="connsiteY160" fmla="*/ 237795 h 834218"/>
                <a:gd name="connsiteX161" fmla="*/ 997132 w 3024845"/>
                <a:gd name="connsiteY161" fmla="*/ 270222 h 834218"/>
                <a:gd name="connsiteX162" fmla="*/ 997892 w 3024845"/>
                <a:gd name="connsiteY162" fmla="*/ 270222 h 834218"/>
                <a:gd name="connsiteX163" fmla="*/ 1003212 w 3024845"/>
                <a:gd name="connsiteY163" fmla="*/ 270222 h 834218"/>
                <a:gd name="connsiteX164" fmla="*/ 1003212 w 3024845"/>
                <a:gd name="connsiteY164" fmla="*/ 188074 h 834218"/>
                <a:gd name="connsiteX165" fmla="*/ 1004986 w 3024845"/>
                <a:gd name="connsiteY165" fmla="*/ 188074 h 834218"/>
                <a:gd name="connsiteX166" fmla="*/ 1017399 w 3024845"/>
                <a:gd name="connsiteY166" fmla="*/ 188074 h 834218"/>
                <a:gd name="connsiteX167" fmla="*/ 1017399 w 3024845"/>
                <a:gd name="connsiteY167" fmla="*/ 186183 h 834218"/>
                <a:gd name="connsiteX168" fmla="*/ 1017399 w 3024845"/>
                <a:gd name="connsiteY168" fmla="*/ 172942 h 834218"/>
                <a:gd name="connsiteX169" fmla="*/ 1039693 w 3024845"/>
                <a:gd name="connsiteY169" fmla="*/ 172942 h 834218"/>
                <a:gd name="connsiteX170" fmla="*/ 1039693 w 3024845"/>
                <a:gd name="connsiteY170" fmla="*/ 171861 h 834218"/>
                <a:gd name="connsiteX171" fmla="*/ 1039693 w 3024845"/>
                <a:gd name="connsiteY171" fmla="*/ 164295 h 834218"/>
                <a:gd name="connsiteX172" fmla="*/ 1041466 w 3024845"/>
                <a:gd name="connsiteY172" fmla="*/ 164295 h 834218"/>
                <a:gd name="connsiteX173" fmla="*/ 1053880 w 3024845"/>
                <a:gd name="connsiteY173" fmla="*/ 164295 h 834218"/>
                <a:gd name="connsiteX174" fmla="*/ 1053880 w 3024845"/>
                <a:gd name="connsiteY174" fmla="*/ 165376 h 834218"/>
                <a:gd name="connsiteX175" fmla="*/ 1053880 w 3024845"/>
                <a:gd name="connsiteY175" fmla="*/ 172942 h 834218"/>
                <a:gd name="connsiteX176" fmla="*/ 1054640 w 3024845"/>
                <a:gd name="connsiteY176" fmla="*/ 172942 h 834218"/>
                <a:gd name="connsiteX177" fmla="*/ 1059960 w 3024845"/>
                <a:gd name="connsiteY177" fmla="*/ 172942 h 834218"/>
                <a:gd name="connsiteX178" fmla="*/ 1070093 w 3024845"/>
                <a:gd name="connsiteY178" fmla="*/ 168618 h 834218"/>
                <a:gd name="connsiteX179" fmla="*/ 1074146 w 3024845"/>
                <a:gd name="connsiteY179" fmla="*/ 171861 h 834218"/>
                <a:gd name="connsiteX180" fmla="*/ 1074146 w 3024845"/>
                <a:gd name="connsiteY180" fmla="*/ 164295 h 834218"/>
                <a:gd name="connsiteX181" fmla="*/ 1076426 w 3024845"/>
                <a:gd name="connsiteY181" fmla="*/ 164295 h 834218"/>
                <a:gd name="connsiteX182" fmla="*/ 1092387 w 3024845"/>
                <a:gd name="connsiteY182" fmla="*/ 164295 h 834218"/>
                <a:gd name="connsiteX183" fmla="*/ 1092387 w 3024845"/>
                <a:gd name="connsiteY183" fmla="*/ 165376 h 834218"/>
                <a:gd name="connsiteX184" fmla="*/ 1092387 w 3024845"/>
                <a:gd name="connsiteY184" fmla="*/ 172942 h 834218"/>
                <a:gd name="connsiteX185" fmla="*/ 1122787 w 3024845"/>
                <a:gd name="connsiteY185" fmla="*/ 172942 h 834218"/>
                <a:gd name="connsiteX186" fmla="*/ 1122787 w 3024845"/>
                <a:gd name="connsiteY186" fmla="*/ 174563 h 834218"/>
                <a:gd name="connsiteX187" fmla="*/ 1122787 w 3024845"/>
                <a:gd name="connsiteY187" fmla="*/ 185913 h 834218"/>
                <a:gd name="connsiteX188" fmla="*/ 1149134 w 3024845"/>
                <a:gd name="connsiteY188" fmla="*/ 185913 h 834218"/>
                <a:gd name="connsiteX189" fmla="*/ 1149134 w 3024845"/>
                <a:gd name="connsiteY189" fmla="*/ 216177 h 834218"/>
                <a:gd name="connsiteX190" fmla="*/ 1149894 w 3024845"/>
                <a:gd name="connsiteY190" fmla="*/ 216177 h 834218"/>
                <a:gd name="connsiteX191" fmla="*/ 1155214 w 3024845"/>
                <a:gd name="connsiteY191" fmla="*/ 216177 h 834218"/>
                <a:gd name="connsiteX192" fmla="*/ 1155214 w 3024845"/>
                <a:gd name="connsiteY192" fmla="*/ 217258 h 834218"/>
                <a:gd name="connsiteX193" fmla="*/ 1155214 w 3024845"/>
                <a:gd name="connsiteY193" fmla="*/ 224825 h 834218"/>
                <a:gd name="connsiteX194" fmla="*/ 1159268 w 3024845"/>
                <a:gd name="connsiteY194" fmla="*/ 255089 h 834218"/>
                <a:gd name="connsiteX195" fmla="*/ 1160028 w 3024845"/>
                <a:gd name="connsiteY195" fmla="*/ 255089 h 834218"/>
                <a:gd name="connsiteX196" fmla="*/ 1165348 w 3024845"/>
                <a:gd name="connsiteY196" fmla="*/ 255089 h 834218"/>
                <a:gd name="connsiteX197" fmla="*/ 1165348 w 3024845"/>
                <a:gd name="connsiteY197" fmla="*/ 255900 h 834218"/>
                <a:gd name="connsiteX198" fmla="*/ 1165348 w 3024845"/>
                <a:gd name="connsiteY198" fmla="*/ 261575 h 834218"/>
                <a:gd name="connsiteX199" fmla="*/ 1166361 w 3024845"/>
                <a:gd name="connsiteY199" fmla="*/ 261575 h 834218"/>
                <a:gd name="connsiteX200" fmla="*/ 1173454 w 3024845"/>
                <a:gd name="connsiteY200" fmla="*/ 261575 h 834218"/>
                <a:gd name="connsiteX201" fmla="*/ 1173454 w 3024845"/>
                <a:gd name="connsiteY201" fmla="*/ 291840 h 834218"/>
                <a:gd name="connsiteX202" fmla="*/ 1175481 w 3024845"/>
                <a:gd name="connsiteY202" fmla="*/ 291840 h 834218"/>
                <a:gd name="connsiteX203" fmla="*/ 1189668 w 3024845"/>
                <a:gd name="connsiteY203" fmla="*/ 291840 h 834218"/>
                <a:gd name="connsiteX204" fmla="*/ 1189668 w 3024845"/>
                <a:gd name="connsiteY204" fmla="*/ 315619 h 834218"/>
                <a:gd name="connsiteX205" fmla="*/ 1191695 w 3024845"/>
                <a:gd name="connsiteY205" fmla="*/ 317240 h 834218"/>
                <a:gd name="connsiteX206" fmla="*/ 1191695 w 3024845"/>
                <a:gd name="connsiteY206" fmla="*/ 328590 h 834218"/>
                <a:gd name="connsiteX207" fmla="*/ 1192455 w 3024845"/>
                <a:gd name="connsiteY207" fmla="*/ 328590 h 834218"/>
                <a:gd name="connsiteX208" fmla="*/ 1197775 w 3024845"/>
                <a:gd name="connsiteY208" fmla="*/ 328590 h 834218"/>
                <a:gd name="connsiteX209" fmla="*/ 1197775 w 3024845"/>
                <a:gd name="connsiteY209" fmla="*/ 352369 h 834218"/>
                <a:gd name="connsiteX210" fmla="*/ 1199041 w 3024845"/>
                <a:gd name="connsiteY210" fmla="*/ 352369 h 834218"/>
                <a:gd name="connsiteX211" fmla="*/ 1207908 w 3024845"/>
                <a:gd name="connsiteY211" fmla="*/ 352369 h 834218"/>
                <a:gd name="connsiteX212" fmla="*/ 1209935 w 3024845"/>
                <a:gd name="connsiteY212" fmla="*/ 356423 h 834218"/>
                <a:gd name="connsiteX213" fmla="*/ 1209935 w 3024845"/>
                <a:gd name="connsiteY213" fmla="*/ 369664 h 834218"/>
                <a:gd name="connsiteX214" fmla="*/ 1211455 w 3024845"/>
                <a:gd name="connsiteY214" fmla="*/ 367772 h 834218"/>
                <a:gd name="connsiteX215" fmla="*/ 1222095 w 3024845"/>
                <a:gd name="connsiteY215" fmla="*/ 354531 h 834218"/>
                <a:gd name="connsiteX216" fmla="*/ 1250469 w 3024845"/>
                <a:gd name="connsiteY216" fmla="*/ 354531 h 834218"/>
                <a:gd name="connsiteX217" fmla="*/ 1250469 w 3024845"/>
                <a:gd name="connsiteY217" fmla="*/ 441002 h 834218"/>
                <a:gd name="connsiteX218" fmla="*/ 1251229 w 3024845"/>
                <a:gd name="connsiteY218" fmla="*/ 441002 h 834218"/>
                <a:gd name="connsiteX219" fmla="*/ 1256549 w 3024845"/>
                <a:gd name="connsiteY219" fmla="*/ 441002 h 834218"/>
                <a:gd name="connsiteX220" fmla="*/ 1257309 w 3024845"/>
                <a:gd name="connsiteY220" fmla="*/ 439651 h 834218"/>
                <a:gd name="connsiteX221" fmla="*/ 1262629 w 3024845"/>
                <a:gd name="connsiteY221" fmla="*/ 430193 h 834218"/>
                <a:gd name="connsiteX222" fmla="*/ 1262629 w 3024845"/>
                <a:gd name="connsiteY222" fmla="*/ 432085 h 834218"/>
                <a:gd name="connsiteX223" fmla="*/ 1262629 w 3024845"/>
                <a:gd name="connsiteY223" fmla="*/ 445326 h 834218"/>
                <a:gd name="connsiteX224" fmla="*/ 1266682 w 3024845"/>
                <a:gd name="connsiteY224" fmla="*/ 399929 h 834218"/>
                <a:gd name="connsiteX225" fmla="*/ 1267442 w 3024845"/>
                <a:gd name="connsiteY225" fmla="*/ 399929 h 834218"/>
                <a:gd name="connsiteX226" fmla="*/ 1272762 w 3024845"/>
                <a:gd name="connsiteY226" fmla="*/ 399929 h 834218"/>
                <a:gd name="connsiteX227" fmla="*/ 1272762 w 3024845"/>
                <a:gd name="connsiteY227" fmla="*/ 335075 h 834218"/>
                <a:gd name="connsiteX228" fmla="*/ 1273776 w 3024845"/>
                <a:gd name="connsiteY228" fmla="*/ 335075 h 834218"/>
                <a:gd name="connsiteX229" fmla="*/ 1280869 w 3024845"/>
                <a:gd name="connsiteY229" fmla="*/ 335075 h 834218"/>
                <a:gd name="connsiteX230" fmla="*/ 1293029 w 3024845"/>
                <a:gd name="connsiteY230" fmla="*/ 291840 h 834218"/>
                <a:gd name="connsiteX231" fmla="*/ 1294296 w 3024845"/>
                <a:gd name="connsiteY231" fmla="*/ 291840 h 834218"/>
                <a:gd name="connsiteX232" fmla="*/ 1303163 w 3024845"/>
                <a:gd name="connsiteY232" fmla="*/ 291840 h 834218"/>
                <a:gd name="connsiteX233" fmla="*/ 1313296 w 3024845"/>
                <a:gd name="connsiteY233" fmla="*/ 335075 h 834218"/>
                <a:gd name="connsiteX234" fmla="*/ 1314309 w 3024845"/>
                <a:gd name="connsiteY234" fmla="*/ 335075 h 834218"/>
                <a:gd name="connsiteX235" fmla="*/ 1321403 w 3024845"/>
                <a:gd name="connsiteY235" fmla="*/ 335075 h 834218"/>
                <a:gd name="connsiteX236" fmla="*/ 1321403 w 3024845"/>
                <a:gd name="connsiteY236" fmla="*/ 373987 h 834218"/>
                <a:gd name="connsiteX237" fmla="*/ 1323176 w 3024845"/>
                <a:gd name="connsiteY237" fmla="*/ 373987 h 834218"/>
                <a:gd name="connsiteX238" fmla="*/ 1335590 w 3024845"/>
                <a:gd name="connsiteY238" fmla="*/ 373987 h 834218"/>
                <a:gd name="connsiteX239" fmla="*/ 1335590 w 3024845"/>
                <a:gd name="connsiteY239" fmla="*/ 376149 h 834218"/>
                <a:gd name="connsiteX240" fmla="*/ 1335590 w 3024845"/>
                <a:gd name="connsiteY240" fmla="*/ 391281 h 834218"/>
                <a:gd name="connsiteX241" fmla="*/ 1339643 w 3024845"/>
                <a:gd name="connsiteY241" fmla="*/ 389120 h 834218"/>
                <a:gd name="connsiteX242" fmla="*/ 1339643 w 3024845"/>
                <a:gd name="connsiteY242" fmla="*/ 373987 h 834218"/>
                <a:gd name="connsiteX243" fmla="*/ 1341163 w 3024845"/>
                <a:gd name="connsiteY243" fmla="*/ 373987 h 834218"/>
                <a:gd name="connsiteX244" fmla="*/ 1351803 w 3024845"/>
                <a:gd name="connsiteY244" fmla="*/ 373987 h 834218"/>
                <a:gd name="connsiteX245" fmla="*/ 1351803 w 3024845"/>
                <a:gd name="connsiteY245" fmla="*/ 375608 h 834218"/>
                <a:gd name="connsiteX246" fmla="*/ 1351803 w 3024845"/>
                <a:gd name="connsiteY246" fmla="*/ 386958 h 834218"/>
                <a:gd name="connsiteX247" fmla="*/ 1382204 w 3024845"/>
                <a:gd name="connsiteY247" fmla="*/ 386958 h 834218"/>
                <a:gd name="connsiteX248" fmla="*/ 1382204 w 3024845"/>
                <a:gd name="connsiteY248" fmla="*/ 350208 h 834218"/>
                <a:gd name="connsiteX249" fmla="*/ 1383470 w 3024845"/>
                <a:gd name="connsiteY249" fmla="*/ 350208 h 834218"/>
                <a:gd name="connsiteX250" fmla="*/ 1392337 w 3024845"/>
                <a:gd name="connsiteY250" fmla="*/ 350208 h 834218"/>
                <a:gd name="connsiteX251" fmla="*/ 1392337 w 3024845"/>
                <a:gd name="connsiteY251" fmla="*/ 371825 h 834218"/>
                <a:gd name="connsiteX252" fmla="*/ 1394364 w 3024845"/>
                <a:gd name="connsiteY252" fmla="*/ 339399 h 834218"/>
                <a:gd name="connsiteX253" fmla="*/ 1416657 w 3024845"/>
                <a:gd name="connsiteY253" fmla="*/ 339399 h 834218"/>
                <a:gd name="connsiteX254" fmla="*/ 1416657 w 3024845"/>
                <a:gd name="connsiteY254" fmla="*/ 337777 h 834218"/>
                <a:gd name="connsiteX255" fmla="*/ 1416657 w 3024845"/>
                <a:gd name="connsiteY255" fmla="*/ 326428 h 834218"/>
                <a:gd name="connsiteX256" fmla="*/ 1417417 w 3024845"/>
                <a:gd name="connsiteY256" fmla="*/ 326428 h 834218"/>
                <a:gd name="connsiteX257" fmla="*/ 1422737 w 3024845"/>
                <a:gd name="connsiteY257" fmla="*/ 326428 h 834218"/>
                <a:gd name="connsiteX258" fmla="*/ 1422737 w 3024845"/>
                <a:gd name="connsiteY258" fmla="*/ 324537 h 834218"/>
                <a:gd name="connsiteX259" fmla="*/ 1422737 w 3024845"/>
                <a:gd name="connsiteY259" fmla="*/ 311296 h 834218"/>
                <a:gd name="connsiteX260" fmla="*/ 1426791 w 3024845"/>
                <a:gd name="connsiteY260" fmla="*/ 317781 h 834218"/>
                <a:gd name="connsiteX261" fmla="*/ 1429071 w 3024845"/>
                <a:gd name="connsiteY261" fmla="*/ 317781 h 834218"/>
                <a:gd name="connsiteX262" fmla="*/ 1445031 w 3024845"/>
                <a:gd name="connsiteY262" fmla="*/ 317781 h 834218"/>
                <a:gd name="connsiteX263" fmla="*/ 1445031 w 3024845"/>
                <a:gd name="connsiteY263" fmla="*/ 316970 h 834218"/>
                <a:gd name="connsiteX264" fmla="*/ 1445031 w 3024845"/>
                <a:gd name="connsiteY264" fmla="*/ 311296 h 834218"/>
                <a:gd name="connsiteX265" fmla="*/ 1445791 w 3024845"/>
                <a:gd name="connsiteY265" fmla="*/ 311296 h 834218"/>
                <a:gd name="connsiteX266" fmla="*/ 1451111 w 3024845"/>
                <a:gd name="connsiteY266" fmla="*/ 311296 h 834218"/>
                <a:gd name="connsiteX267" fmla="*/ 1451111 w 3024845"/>
                <a:gd name="connsiteY267" fmla="*/ 312647 h 834218"/>
                <a:gd name="connsiteX268" fmla="*/ 1451111 w 3024845"/>
                <a:gd name="connsiteY268" fmla="*/ 322105 h 834218"/>
                <a:gd name="connsiteX269" fmla="*/ 1489618 w 3024845"/>
                <a:gd name="connsiteY269" fmla="*/ 322105 h 834218"/>
                <a:gd name="connsiteX270" fmla="*/ 1489618 w 3024845"/>
                <a:gd name="connsiteY270" fmla="*/ 460458 h 834218"/>
                <a:gd name="connsiteX271" fmla="*/ 1491138 w 3024845"/>
                <a:gd name="connsiteY271" fmla="*/ 460458 h 834218"/>
                <a:gd name="connsiteX272" fmla="*/ 1501778 w 3024845"/>
                <a:gd name="connsiteY272" fmla="*/ 460458 h 834218"/>
                <a:gd name="connsiteX273" fmla="*/ 1501778 w 3024845"/>
                <a:gd name="connsiteY273" fmla="*/ 447488 h 834218"/>
                <a:gd name="connsiteX274" fmla="*/ 1505832 w 3024845"/>
                <a:gd name="connsiteY274" fmla="*/ 447488 h 834218"/>
                <a:gd name="connsiteX275" fmla="*/ 1505832 w 3024845"/>
                <a:gd name="connsiteY275" fmla="*/ 460458 h 834218"/>
                <a:gd name="connsiteX276" fmla="*/ 1536232 w 3024845"/>
                <a:gd name="connsiteY276" fmla="*/ 460458 h 834218"/>
                <a:gd name="connsiteX277" fmla="*/ 1536232 w 3024845"/>
                <a:gd name="connsiteY277" fmla="*/ 430193 h 834218"/>
                <a:gd name="connsiteX278" fmla="*/ 1548392 w 3024845"/>
                <a:gd name="connsiteY278" fmla="*/ 430193 h 834218"/>
                <a:gd name="connsiteX279" fmla="*/ 1560552 w 3024845"/>
                <a:gd name="connsiteY279" fmla="*/ 428032 h 834218"/>
                <a:gd name="connsiteX280" fmla="*/ 1564606 w 3024845"/>
                <a:gd name="connsiteY280" fmla="*/ 430193 h 834218"/>
                <a:gd name="connsiteX281" fmla="*/ 1574739 w 3024845"/>
                <a:gd name="connsiteY281" fmla="*/ 430193 h 834218"/>
                <a:gd name="connsiteX282" fmla="*/ 1574739 w 3024845"/>
                <a:gd name="connsiteY282" fmla="*/ 460458 h 834218"/>
                <a:gd name="connsiteX283" fmla="*/ 1582846 w 3024845"/>
                <a:gd name="connsiteY283" fmla="*/ 460458 h 834218"/>
                <a:gd name="connsiteX284" fmla="*/ 1582846 w 3024845"/>
                <a:gd name="connsiteY284" fmla="*/ 477753 h 834218"/>
                <a:gd name="connsiteX285" fmla="*/ 1592182 w 3024845"/>
                <a:gd name="connsiteY285" fmla="*/ 478658 h 834218"/>
                <a:gd name="connsiteX286" fmla="*/ 1605140 w 3024845"/>
                <a:gd name="connsiteY286" fmla="*/ 478658 h 834218"/>
                <a:gd name="connsiteX287" fmla="*/ 1605140 w 3024845"/>
                <a:gd name="connsiteY287" fmla="*/ 462620 h 834218"/>
                <a:gd name="connsiteX288" fmla="*/ 1673096 w 3024845"/>
                <a:gd name="connsiteY288" fmla="*/ 462620 h 834218"/>
                <a:gd name="connsiteX289" fmla="*/ 1673096 w 3024845"/>
                <a:gd name="connsiteY289" fmla="*/ 377367 h 834218"/>
                <a:gd name="connsiteX290" fmla="*/ 1745104 w 3024845"/>
                <a:gd name="connsiteY290" fmla="*/ 377367 h 834218"/>
                <a:gd name="connsiteX291" fmla="*/ 1745104 w 3024845"/>
                <a:gd name="connsiteY291" fmla="*/ 456135 h 834218"/>
                <a:gd name="connsiteX292" fmla="*/ 1747008 w 3024845"/>
                <a:gd name="connsiteY292" fmla="*/ 456135 h 834218"/>
                <a:gd name="connsiteX293" fmla="*/ 1748250 w 3024845"/>
                <a:gd name="connsiteY293" fmla="*/ 478658 h 834218"/>
                <a:gd name="connsiteX294" fmla="*/ 1757926 w 3024845"/>
                <a:gd name="connsiteY294" fmla="*/ 478658 h 834218"/>
                <a:gd name="connsiteX295" fmla="*/ 1759168 w 3024845"/>
                <a:gd name="connsiteY295" fmla="*/ 456135 h 834218"/>
                <a:gd name="connsiteX296" fmla="*/ 1765248 w 3024845"/>
                <a:gd name="connsiteY296" fmla="*/ 456135 h 834218"/>
                <a:gd name="connsiteX297" fmla="*/ 1766490 w 3024845"/>
                <a:gd name="connsiteY297" fmla="*/ 478658 h 834218"/>
                <a:gd name="connsiteX298" fmla="*/ 1817112 w 3024845"/>
                <a:gd name="connsiteY298" fmla="*/ 478658 h 834218"/>
                <a:gd name="connsiteX299" fmla="*/ 1817112 w 3024845"/>
                <a:gd name="connsiteY299" fmla="*/ 315630 h 834218"/>
                <a:gd name="connsiteX300" fmla="*/ 2014439 w 3024845"/>
                <a:gd name="connsiteY300" fmla="*/ 315630 h 834218"/>
                <a:gd name="connsiteX301" fmla="*/ 2014439 w 3024845"/>
                <a:gd name="connsiteY301" fmla="*/ 478658 h 834218"/>
                <a:gd name="connsiteX302" fmla="*/ 2033136 w 3024845"/>
                <a:gd name="connsiteY302" fmla="*/ 478658 h 834218"/>
                <a:gd name="connsiteX303" fmla="*/ 2033136 w 3024845"/>
                <a:gd name="connsiteY303" fmla="*/ 395965 h 834218"/>
                <a:gd name="connsiteX304" fmla="*/ 2128256 w 3024845"/>
                <a:gd name="connsiteY304" fmla="*/ 395965 h 834218"/>
                <a:gd name="connsiteX305" fmla="*/ 2180720 w 3024845"/>
                <a:gd name="connsiteY305" fmla="*/ 330752 h 834218"/>
                <a:gd name="connsiteX306" fmla="*/ 2245574 w 3024845"/>
                <a:gd name="connsiteY306" fmla="*/ 330752 h 834218"/>
                <a:gd name="connsiteX307" fmla="*/ 2245574 w 3024845"/>
                <a:gd name="connsiteY307" fmla="*/ 406414 h 834218"/>
                <a:gd name="connsiteX308" fmla="*/ 2253681 w 3024845"/>
                <a:gd name="connsiteY308" fmla="*/ 406414 h 834218"/>
                <a:gd name="connsiteX309" fmla="*/ 2255708 w 3024845"/>
                <a:gd name="connsiteY309" fmla="*/ 399929 h 834218"/>
                <a:gd name="connsiteX310" fmla="*/ 2261788 w 3024845"/>
                <a:gd name="connsiteY310" fmla="*/ 399929 h 834218"/>
                <a:gd name="connsiteX311" fmla="*/ 2263815 w 3024845"/>
                <a:gd name="connsiteY311" fmla="*/ 408576 h 834218"/>
                <a:gd name="connsiteX312" fmla="*/ 2275975 w 3024845"/>
                <a:gd name="connsiteY312" fmla="*/ 408576 h 834218"/>
                <a:gd name="connsiteX313" fmla="*/ 2275975 w 3024845"/>
                <a:gd name="connsiteY313" fmla="*/ 402090 h 834218"/>
                <a:gd name="connsiteX314" fmla="*/ 2298268 w 3024845"/>
                <a:gd name="connsiteY314" fmla="*/ 402090 h 834218"/>
                <a:gd name="connsiteX315" fmla="*/ 2298268 w 3024845"/>
                <a:gd name="connsiteY315" fmla="*/ 408576 h 834218"/>
                <a:gd name="connsiteX316" fmla="*/ 2318535 w 3024845"/>
                <a:gd name="connsiteY316" fmla="*/ 408576 h 834218"/>
                <a:gd name="connsiteX317" fmla="*/ 2318535 w 3024845"/>
                <a:gd name="connsiteY317" fmla="*/ 453973 h 834218"/>
                <a:gd name="connsiteX318" fmla="*/ 2332722 w 3024845"/>
                <a:gd name="connsiteY318" fmla="*/ 453973 h 834218"/>
                <a:gd name="connsiteX319" fmla="*/ 2332722 w 3024845"/>
                <a:gd name="connsiteY319" fmla="*/ 441002 h 834218"/>
                <a:gd name="connsiteX320" fmla="*/ 2348936 w 3024845"/>
                <a:gd name="connsiteY320" fmla="*/ 441002 h 834218"/>
                <a:gd name="connsiteX321" fmla="*/ 2348936 w 3024845"/>
                <a:gd name="connsiteY321" fmla="*/ 261575 h 834218"/>
                <a:gd name="connsiteX322" fmla="*/ 2355016 w 3024845"/>
                <a:gd name="connsiteY322" fmla="*/ 255089 h 834218"/>
                <a:gd name="connsiteX323" fmla="*/ 2427977 w 3024845"/>
                <a:gd name="connsiteY323" fmla="*/ 255089 h 834218"/>
                <a:gd name="connsiteX324" fmla="*/ 2427977 w 3024845"/>
                <a:gd name="connsiteY324" fmla="*/ 263737 h 834218"/>
                <a:gd name="connsiteX325" fmla="*/ 2438110 w 3024845"/>
                <a:gd name="connsiteY325" fmla="*/ 263737 h 834218"/>
                <a:gd name="connsiteX326" fmla="*/ 2438110 w 3024845"/>
                <a:gd name="connsiteY326" fmla="*/ 378311 h 834218"/>
                <a:gd name="connsiteX327" fmla="*/ 2460404 w 3024845"/>
                <a:gd name="connsiteY327" fmla="*/ 378311 h 834218"/>
                <a:gd name="connsiteX328" fmla="*/ 2460404 w 3024845"/>
                <a:gd name="connsiteY328" fmla="*/ 311296 h 834218"/>
                <a:gd name="connsiteX329" fmla="*/ 2486751 w 3024845"/>
                <a:gd name="connsiteY329" fmla="*/ 311296 h 834218"/>
                <a:gd name="connsiteX330" fmla="*/ 2490804 w 3024845"/>
                <a:gd name="connsiteY330" fmla="*/ 306972 h 834218"/>
                <a:gd name="connsiteX331" fmla="*/ 2498911 w 3024845"/>
                <a:gd name="connsiteY331" fmla="*/ 306972 h 834218"/>
                <a:gd name="connsiteX332" fmla="*/ 2502964 w 3024845"/>
                <a:gd name="connsiteY332" fmla="*/ 311296 h 834218"/>
                <a:gd name="connsiteX333" fmla="*/ 2525258 w 3024845"/>
                <a:gd name="connsiteY333" fmla="*/ 311296 h 834218"/>
                <a:gd name="connsiteX334" fmla="*/ 2525258 w 3024845"/>
                <a:gd name="connsiteY334" fmla="*/ 194560 h 834218"/>
                <a:gd name="connsiteX335" fmla="*/ 2582005 w 3024845"/>
                <a:gd name="connsiteY335" fmla="*/ 183751 h 834218"/>
                <a:gd name="connsiteX336" fmla="*/ 2582005 w 3024845"/>
                <a:gd name="connsiteY336" fmla="*/ 184832 h 834218"/>
                <a:gd name="connsiteX337" fmla="*/ 2582005 w 3024845"/>
                <a:gd name="connsiteY337" fmla="*/ 192398 h 834218"/>
                <a:gd name="connsiteX338" fmla="*/ 2608352 w 3024845"/>
                <a:gd name="connsiteY338" fmla="*/ 192398 h 834218"/>
                <a:gd name="connsiteX339" fmla="*/ 2608352 w 3024845"/>
                <a:gd name="connsiteY339" fmla="*/ 447488 h 834218"/>
                <a:gd name="connsiteX340" fmla="*/ 2630646 w 3024845"/>
                <a:gd name="connsiteY340" fmla="*/ 447488 h 834218"/>
                <a:gd name="connsiteX341" fmla="*/ 2630646 w 3024845"/>
                <a:gd name="connsiteY341" fmla="*/ 443164 h 834218"/>
                <a:gd name="connsiteX342" fmla="*/ 2642806 w 3024845"/>
                <a:gd name="connsiteY342" fmla="*/ 443164 h 834218"/>
                <a:gd name="connsiteX343" fmla="*/ 2642806 w 3024845"/>
                <a:gd name="connsiteY343" fmla="*/ 447488 h 834218"/>
                <a:gd name="connsiteX344" fmla="*/ 2667126 w 3024845"/>
                <a:gd name="connsiteY344" fmla="*/ 447488 h 834218"/>
                <a:gd name="connsiteX345" fmla="*/ 2667126 w 3024845"/>
                <a:gd name="connsiteY345" fmla="*/ 434517 h 834218"/>
                <a:gd name="connsiteX346" fmla="*/ 2695500 w 3024845"/>
                <a:gd name="connsiteY346" fmla="*/ 434517 h 834218"/>
                <a:gd name="connsiteX347" fmla="*/ 2707660 w 3024845"/>
                <a:gd name="connsiteY347" fmla="*/ 430193 h 834218"/>
                <a:gd name="connsiteX348" fmla="*/ 2727927 w 3024845"/>
                <a:gd name="connsiteY348" fmla="*/ 434517 h 834218"/>
                <a:gd name="connsiteX349" fmla="*/ 2727927 w 3024845"/>
                <a:gd name="connsiteY349" fmla="*/ 417223 h 834218"/>
                <a:gd name="connsiteX350" fmla="*/ 2736034 w 3024845"/>
                <a:gd name="connsiteY350" fmla="*/ 417223 h 834218"/>
                <a:gd name="connsiteX351" fmla="*/ 2736034 w 3024845"/>
                <a:gd name="connsiteY351" fmla="*/ 404252 h 834218"/>
                <a:gd name="connsiteX352" fmla="*/ 2792781 w 3024845"/>
                <a:gd name="connsiteY352" fmla="*/ 404252 h 834218"/>
                <a:gd name="connsiteX353" fmla="*/ 2792781 w 3024845"/>
                <a:gd name="connsiteY353" fmla="*/ 373987 h 834218"/>
                <a:gd name="connsiteX354" fmla="*/ 2811021 w 3024845"/>
                <a:gd name="connsiteY354" fmla="*/ 373987 h 834218"/>
                <a:gd name="connsiteX355" fmla="*/ 2811021 w 3024845"/>
                <a:gd name="connsiteY355" fmla="*/ 367502 h 834218"/>
                <a:gd name="connsiteX356" fmla="*/ 2823181 w 3024845"/>
                <a:gd name="connsiteY356" fmla="*/ 367502 h 834218"/>
                <a:gd name="connsiteX357" fmla="*/ 2823181 w 3024845"/>
                <a:gd name="connsiteY357" fmla="*/ 373987 h 834218"/>
                <a:gd name="connsiteX358" fmla="*/ 2839395 w 3024845"/>
                <a:gd name="connsiteY358" fmla="*/ 373987 h 834218"/>
                <a:gd name="connsiteX359" fmla="*/ 2839395 w 3024845"/>
                <a:gd name="connsiteY359" fmla="*/ 423708 h 834218"/>
                <a:gd name="connsiteX360" fmla="*/ 2871822 w 3024845"/>
                <a:gd name="connsiteY360" fmla="*/ 423708 h 834218"/>
                <a:gd name="connsiteX361" fmla="*/ 2871822 w 3024845"/>
                <a:gd name="connsiteY361" fmla="*/ 397767 h 834218"/>
                <a:gd name="connsiteX362" fmla="*/ 2910329 w 3024845"/>
                <a:gd name="connsiteY362" fmla="*/ 397767 h 834218"/>
                <a:gd name="connsiteX363" fmla="*/ 2910329 w 3024845"/>
                <a:gd name="connsiteY363" fmla="*/ 367502 h 834218"/>
                <a:gd name="connsiteX364" fmla="*/ 2958970 w 3024845"/>
                <a:gd name="connsiteY364" fmla="*/ 367502 h 834218"/>
                <a:gd name="connsiteX365" fmla="*/ 2958970 w 3024845"/>
                <a:gd name="connsiteY365" fmla="*/ 478658 h 834218"/>
                <a:gd name="connsiteX366" fmla="*/ 2958970 w 3024845"/>
                <a:gd name="connsiteY366" fmla="*/ 492437 h 834218"/>
                <a:gd name="connsiteX367" fmla="*/ 3024845 w 3024845"/>
                <a:gd name="connsiteY367" fmla="*/ 492437 h 834218"/>
                <a:gd name="connsiteX368" fmla="*/ 3024845 w 3024845"/>
                <a:gd name="connsiteY368" fmla="*/ 834218 h 834218"/>
                <a:gd name="connsiteX369" fmla="*/ 2054 w 3024845"/>
                <a:gd name="connsiteY369" fmla="*/ 831885 h 834218"/>
                <a:gd name="connsiteX370" fmla="*/ 0 w 3024845"/>
                <a:gd name="connsiteY370" fmla="*/ 397767 h 834218"/>
                <a:gd name="connsiteX371" fmla="*/ 20267 w 3024845"/>
                <a:gd name="connsiteY371" fmla="*/ 397767 h 834218"/>
                <a:gd name="connsiteX372" fmla="*/ 20774 w 3024845"/>
                <a:gd name="connsiteY372" fmla="*/ 396686 h 834218"/>
                <a:gd name="connsiteX373" fmla="*/ 24320 w 3024845"/>
                <a:gd name="connsiteY373" fmla="*/ 389120 h 834218"/>
                <a:gd name="connsiteX374" fmla="*/ 26094 w 3024845"/>
                <a:gd name="connsiteY374" fmla="*/ 389390 h 834218"/>
                <a:gd name="connsiteX375" fmla="*/ 38507 w 3024845"/>
                <a:gd name="connsiteY375" fmla="*/ 391281 h 834218"/>
                <a:gd name="connsiteX376" fmla="*/ 39014 w 3024845"/>
                <a:gd name="connsiteY376" fmla="*/ 392633 h 834218"/>
                <a:gd name="connsiteX377" fmla="*/ 42560 w 3024845"/>
                <a:gd name="connsiteY377" fmla="*/ 402090 h 834218"/>
                <a:gd name="connsiteX378" fmla="*/ 68907 w 3024845"/>
                <a:gd name="connsiteY378" fmla="*/ 404252 h 834218"/>
                <a:gd name="connsiteX379" fmla="*/ 68907 w 3024845"/>
                <a:gd name="connsiteY379" fmla="*/ 281031 h 834218"/>
                <a:gd name="connsiteX380" fmla="*/ 70934 w 3024845"/>
                <a:gd name="connsiteY380" fmla="*/ 281031 h 834218"/>
                <a:gd name="connsiteX381" fmla="*/ 85121 w 3024845"/>
                <a:gd name="connsiteY381" fmla="*/ 281031 h 834218"/>
                <a:gd name="connsiteX382" fmla="*/ 85121 w 3024845"/>
                <a:gd name="connsiteY382" fmla="*/ 144839 h 834218"/>
                <a:gd name="connsiteX383" fmla="*/ 86894 w 3024845"/>
                <a:gd name="connsiteY383" fmla="*/ 144839 h 834218"/>
                <a:gd name="connsiteX384" fmla="*/ 99308 w 3024845"/>
                <a:gd name="connsiteY384" fmla="*/ 144839 h 834218"/>
                <a:gd name="connsiteX385" fmla="*/ 99308 w 3024845"/>
                <a:gd name="connsiteY385" fmla="*/ 30265 h 834218"/>
                <a:gd name="connsiteX386" fmla="*/ 103361 w 3024845"/>
                <a:gd name="connsiteY386" fmla="*/ 2161 h 834218"/>
                <a:gd name="connsiteX0" fmla="*/ 99308 w 3024845"/>
                <a:gd name="connsiteY0" fmla="*/ 36988 h 840941"/>
                <a:gd name="connsiteX1" fmla="*/ 200642 w 3024845"/>
                <a:gd name="connsiteY1" fmla="*/ 6723 h 840941"/>
                <a:gd name="connsiteX2" fmla="*/ 220909 w 3024845"/>
                <a:gd name="connsiteY2" fmla="*/ 151562 h 840941"/>
                <a:gd name="connsiteX3" fmla="*/ 223189 w 3024845"/>
                <a:gd name="connsiteY3" fmla="*/ 151562 h 840941"/>
                <a:gd name="connsiteX4" fmla="*/ 239150 w 3024845"/>
                <a:gd name="connsiteY4" fmla="*/ 151562 h 840941"/>
                <a:gd name="connsiteX5" fmla="*/ 239150 w 3024845"/>
                <a:gd name="connsiteY5" fmla="*/ 292077 h 840941"/>
                <a:gd name="connsiteX6" fmla="*/ 240670 w 3024845"/>
                <a:gd name="connsiteY6" fmla="*/ 291807 h 840941"/>
                <a:gd name="connsiteX7" fmla="*/ 251310 w 3024845"/>
                <a:gd name="connsiteY7" fmla="*/ 289916 h 840941"/>
                <a:gd name="connsiteX8" fmla="*/ 249283 w 3024845"/>
                <a:gd name="connsiteY8" fmla="*/ 378548 h 840941"/>
                <a:gd name="connsiteX9" fmla="*/ 250803 w 3024845"/>
                <a:gd name="connsiteY9" fmla="*/ 378819 h 840941"/>
                <a:gd name="connsiteX10" fmla="*/ 261443 w 3024845"/>
                <a:gd name="connsiteY10" fmla="*/ 380710 h 840941"/>
                <a:gd name="connsiteX11" fmla="*/ 261696 w 3024845"/>
                <a:gd name="connsiteY11" fmla="*/ 381521 h 840941"/>
                <a:gd name="connsiteX12" fmla="*/ 263470 w 3024845"/>
                <a:gd name="connsiteY12" fmla="*/ 387196 h 840941"/>
                <a:gd name="connsiteX13" fmla="*/ 264230 w 3024845"/>
                <a:gd name="connsiteY13" fmla="*/ 384764 h 840941"/>
                <a:gd name="connsiteX14" fmla="*/ 269550 w 3024845"/>
                <a:gd name="connsiteY14" fmla="*/ 367740 h 840941"/>
                <a:gd name="connsiteX15" fmla="*/ 271323 w 3024845"/>
                <a:gd name="connsiteY15" fmla="*/ 367740 h 840941"/>
                <a:gd name="connsiteX16" fmla="*/ 283737 w 3024845"/>
                <a:gd name="connsiteY16" fmla="*/ 367740 h 840941"/>
                <a:gd name="connsiteX17" fmla="*/ 283737 w 3024845"/>
                <a:gd name="connsiteY17" fmla="*/ 400166 h 840941"/>
                <a:gd name="connsiteX18" fmla="*/ 284750 w 3024845"/>
                <a:gd name="connsiteY18" fmla="*/ 400707 h 840941"/>
                <a:gd name="connsiteX19" fmla="*/ 291844 w 3024845"/>
                <a:gd name="connsiteY19" fmla="*/ 404490 h 840941"/>
                <a:gd name="connsiteX20" fmla="*/ 291844 w 3024845"/>
                <a:gd name="connsiteY20" fmla="*/ 405841 h 840941"/>
                <a:gd name="connsiteX21" fmla="*/ 291844 w 3024845"/>
                <a:gd name="connsiteY21" fmla="*/ 415299 h 840941"/>
                <a:gd name="connsiteX22" fmla="*/ 336431 w 3024845"/>
                <a:gd name="connsiteY22" fmla="*/ 415299 h 840941"/>
                <a:gd name="connsiteX23" fmla="*/ 336431 w 3024845"/>
                <a:gd name="connsiteY23" fmla="*/ 416380 h 840941"/>
                <a:gd name="connsiteX24" fmla="*/ 336431 w 3024845"/>
                <a:gd name="connsiteY24" fmla="*/ 423946 h 840941"/>
                <a:gd name="connsiteX25" fmla="*/ 338457 w 3024845"/>
                <a:gd name="connsiteY25" fmla="*/ 423946 h 840941"/>
                <a:gd name="connsiteX26" fmla="*/ 352644 w 3024845"/>
                <a:gd name="connsiteY26" fmla="*/ 423946 h 840941"/>
                <a:gd name="connsiteX27" fmla="*/ 352644 w 3024845"/>
                <a:gd name="connsiteY27" fmla="*/ 393681 h 840941"/>
                <a:gd name="connsiteX28" fmla="*/ 397231 w 3024845"/>
                <a:gd name="connsiteY28" fmla="*/ 393681 h 840941"/>
                <a:gd name="connsiteX29" fmla="*/ 397231 w 3024845"/>
                <a:gd name="connsiteY29" fmla="*/ 392330 h 840941"/>
                <a:gd name="connsiteX30" fmla="*/ 397231 w 3024845"/>
                <a:gd name="connsiteY30" fmla="*/ 382872 h 840941"/>
                <a:gd name="connsiteX31" fmla="*/ 398245 w 3024845"/>
                <a:gd name="connsiteY31" fmla="*/ 382872 h 840941"/>
                <a:gd name="connsiteX32" fmla="*/ 405338 w 3024845"/>
                <a:gd name="connsiteY32" fmla="*/ 382872 h 840941"/>
                <a:gd name="connsiteX33" fmla="*/ 405338 w 3024845"/>
                <a:gd name="connsiteY33" fmla="*/ 380981 h 840941"/>
                <a:gd name="connsiteX34" fmla="*/ 405338 w 3024845"/>
                <a:gd name="connsiteY34" fmla="*/ 367740 h 840941"/>
                <a:gd name="connsiteX35" fmla="*/ 406098 w 3024845"/>
                <a:gd name="connsiteY35" fmla="*/ 367740 h 840941"/>
                <a:gd name="connsiteX36" fmla="*/ 411418 w 3024845"/>
                <a:gd name="connsiteY36" fmla="*/ 367740 h 840941"/>
                <a:gd name="connsiteX37" fmla="*/ 411418 w 3024845"/>
                <a:gd name="connsiteY37" fmla="*/ 366659 h 840941"/>
                <a:gd name="connsiteX38" fmla="*/ 411418 w 3024845"/>
                <a:gd name="connsiteY38" fmla="*/ 359092 h 840941"/>
                <a:gd name="connsiteX39" fmla="*/ 413445 w 3024845"/>
                <a:gd name="connsiteY39" fmla="*/ 359092 h 840941"/>
                <a:gd name="connsiteX40" fmla="*/ 427632 w 3024845"/>
                <a:gd name="connsiteY40" fmla="*/ 359092 h 840941"/>
                <a:gd name="connsiteX41" fmla="*/ 427632 w 3024845"/>
                <a:gd name="connsiteY41" fmla="*/ 360173 h 840941"/>
                <a:gd name="connsiteX42" fmla="*/ 427632 w 3024845"/>
                <a:gd name="connsiteY42" fmla="*/ 367740 h 840941"/>
                <a:gd name="connsiteX43" fmla="*/ 449925 w 3024845"/>
                <a:gd name="connsiteY43" fmla="*/ 367740 h 840941"/>
                <a:gd name="connsiteX44" fmla="*/ 449925 w 3024845"/>
                <a:gd name="connsiteY44" fmla="*/ 365848 h 840941"/>
                <a:gd name="connsiteX45" fmla="*/ 449925 w 3024845"/>
                <a:gd name="connsiteY45" fmla="*/ 352607 h 840941"/>
                <a:gd name="connsiteX46" fmla="*/ 451699 w 3024845"/>
                <a:gd name="connsiteY46" fmla="*/ 352607 h 840941"/>
                <a:gd name="connsiteX47" fmla="*/ 464112 w 3024845"/>
                <a:gd name="connsiteY47" fmla="*/ 352607 h 840941"/>
                <a:gd name="connsiteX48" fmla="*/ 464112 w 3024845"/>
                <a:gd name="connsiteY48" fmla="*/ 376387 h 840941"/>
                <a:gd name="connsiteX49" fmla="*/ 465126 w 3024845"/>
                <a:gd name="connsiteY49" fmla="*/ 376387 h 840941"/>
                <a:gd name="connsiteX50" fmla="*/ 472219 w 3024845"/>
                <a:gd name="connsiteY50" fmla="*/ 376387 h 840941"/>
                <a:gd name="connsiteX51" fmla="*/ 472219 w 3024845"/>
                <a:gd name="connsiteY51" fmla="*/ 375306 h 840941"/>
                <a:gd name="connsiteX52" fmla="*/ 472219 w 3024845"/>
                <a:gd name="connsiteY52" fmla="*/ 367740 h 840941"/>
                <a:gd name="connsiteX53" fmla="*/ 473992 w 3024845"/>
                <a:gd name="connsiteY53" fmla="*/ 367740 h 840941"/>
                <a:gd name="connsiteX54" fmla="*/ 486406 w 3024845"/>
                <a:gd name="connsiteY54" fmla="*/ 367740 h 840941"/>
                <a:gd name="connsiteX55" fmla="*/ 486406 w 3024845"/>
                <a:gd name="connsiteY55" fmla="*/ 393681 h 840941"/>
                <a:gd name="connsiteX56" fmla="*/ 488433 w 3024845"/>
                <a:gd name="connsiteY56" fmla="*/ 393681 h 840941"/>
                <a:gd name="connsiteX57" fmla="*/ 502619 w 3024845"/>
                <a:gd name="connsiteY57" fmla="*/ 393681 h 840941"/>
                <a:gd name="connsiteX58" fmla="*/ 502619 w 3024845"/>
                <a:gd name="connsiteY58" fmla="*/ 395302 h 840941"/>
                <a:gd name="connsiteX59" fmla="*/ 502619 w 3024845"/>
                <a:gd name="connsiteY59" fmla="*/ 406652 h 840941"/>
                <a:gd name="connsiteX60" fmla="*/ 503379 w 3024845"/>
                <a:gd name="connsiteY60" fmla="*/ 406652 h 840941"/>
                <a:gd name="connsiteX61" fmla="*/ 508700 w 3024845"/>
                <a:gd name="connsiteY61" fmla="*/ 406652 h 840941"/>
                <a:gd name="connsiteX62" fmla="*/ 508700 w 3024845"/>
                <a:gd name="connsiteY62" fmla="*/ 405841 h 840941"/>
                <a:gd name="connsiteX63" fmla="*/ 508700 w 3024845"/>
                <a:gd name="connsiteY63" fmla="*/ 400166 h 840941"/>
                <a:gd name="connsiteX64" fmla="*/ 539100 w 3024845"/>
                <a:gd name="connsiteY64" fmla="*/ 400166 h 840941"/>
                <a:gd name="connsiteX65" fmla="*/ 539100 w 3024845"/>
                <a:gd name="connsiteY65" fmla="*/ 423946 h 840941"/>
                <a:gd name="connsiteX66" fmla="*/ 540113 w 3024845"/>
                <a:gd name="connsiteY66" fmla="*/ 423946 h 840941"/>
                <a:gd name="connsiteX67" fmla="*/ 547207 w 3024845"/>
                <a:gd name="connsiteY67" fmla="*/ 423946 h 840941"/>
                <a:gd name="connsiteX68" fmla="*/ 547207 w 3024845"/>
                <a:gd name="connsiteY68" fmla="*/ 425027 h 840941"/>
                <a:gd name="connsiteX69" fmla="*/ 547207 w 3024845"/>
                <a:gd name="connsiteY69" fmla="*/ 432593 h 840941"/>
                <a:gd name="connsiteX70" fmla="*/ 547967 w 3024845"/>
                <a:gd name="connsiteY70" fmla="*/ 432593 h 840941"/>
                <a:gd name="connsiteX71" fmla="*/ 553287 w 3024845"/>
                <a:gd name="connsiteY71" fmla="*/ 432593 h 840941"/>
                <a:gd name="connsiteX72" fmla="*/ 553287 w 3024845"/>
                <a:gd name="connsiteY72" fmla="*/ 430431 h 840941"/>
                <a:gd name="connsiteX73" fmla="*/ 553287 w 3024845"/>
                <a:gd name="connsiteY73" fmla="*/ 415299 h 840941"/>
                <a:gd name="connsiteX74" fmla="*/ 554300 w 3024845"/>
                <a:gd name="connsiteY74" fmla="*/ 415299 h 840941"/>
                <a:gd name="connsiteX75" fmla="*/ 561394 w 3024845"/>
                <a:gd name="connsiteY75" fmla="*/ 415299 h 840941"/>
                <a:gd name="connsiteX76" fmla="*/ 561394 w 3024845"/>
                <a:gd name="connsiteY76" fmla="*/ 416380 h 840941"/>
                <a:gd name="connsiteX77" fmla="*/ 561394 w 3024845"/>
                <a:gd name="connsiteY77" fmla="*/ 423946 h 840941"/>
                <a:gd name="connsiteX78" fmla="*/ 566714 w 3024845"/>
                <a:gd name="connsiteY78" fmla="*/ 421953 h 840941"/>
                <a:gd name="connsiteX79" fmla="*/ 567474 w 3024845"/>
                <a:gd name="connsiteY79" fmla="*/ 420973 h 840941"/>
                <a:gd name="connsiteX80" fmla="*/ 567474 w 3024845"/>
                <a:gd name="connsiteY80" fmla="*/ 415299 h 840941"/>
                <a:gd name="connsiteX81" fmla="*/ 605981 w 3024845"/>
                <a:gd name="connsiteY81" fmla="*/ 415299 h 840941"/>
                <a:gd name="connsiteX82" fmla="*/ 605981 w 3024845"/>
                <a:gd name="connsiteY82" fmla="*/ 439078 h 840941"/>
                <a:gd name="connsiteX83" fmla="*/ 608007 w 3024845"/>
                <a:gd name="connsiteY83" fmla="*/ 439078 h 840941"/>
                <a:gd name="connsiteX84" fmla="*/ 622194 w 3024845"/>
                <a:gd name="connsiteY84" fmla="*/ 439078 h 840941"/>
                <a:gd name="connsiteX85" fmla="*/ 622194 w 3024845"/>
                <a:gd name="connsiteY85" fmla="*/ 440159 h 840941"/>
                <a:gd name="connsiteX86" fmla="*/ 622194 w 3024845"/>
                <a:gd name="connsiteY86" fmla="*/ 447725 h 840941"/>
                <a:gd name="connsiteX87" fmla="*/ 623968 w 3024845"/>
                <a:gd name="connsiteY87" fmla="*/ 447725 h 840941"/>
                <a:gd name="connsiteX88" fmla="*/ 636381 w 3024845"/>
                <a:gd name="connsiteY88" fmla="*/ 447725 h 840941"/>
                <a:gd name="connsiteX89" fmla="*/ 636381 w 3024845"/>
                <a:gd name="connsiteY89" fmla="*/ 423946 h 840941"/>
                <a:gd name="connsiteX90" fmla="*/ 637394 w 3024845"/>
                <a:gd name="connsiteY90" fmla="*/ 423946 h 840941"/>
                <a:gd name="connsiteX91" fmla="*/ 644488 w 3024845"/>
                <a:gd name="connsiteY91" fmla="*/ 423946 h 840941"/>
                <a:gd name="connsiteX92" fmla="*/ 644488 w 3024845"/>
                <a:gd name="connsiteY92" fmla="*/ 391519 h 840941"/>
                <a:gd name="connsiteX93" fmla="*/ 645501 w 3024845"/>
                <a:gd name="connsiteY93" fmla="*/ 391519 h 840941"/>
                <a:gd name="connsiteX94" fmla="*/ 652595 w 3024845"/>
                <a:gd name="connsiteY94" fmla="*/ 391519 h 840941"/>
                <a:gd name="connsiteX95" fmla="*/ 652595 w 3024845"/>
                <a:gd name="connsiteY95" fmla="*/ 389628 h 840941"/>
                <a:gd name="connsiteX96" fmla="*/ 652595 w 3024845"/>
                <a:gd name="connsiteY96" fmla="*/ 376387 h 840941"/>
                <a:gd name="connsiteX97" fmla="*/ 651328 w 3024845"/>
                <a:gd name="connsiteY97" fmla="*/ 374765 h 840941"/>
                <a:gd name="connsiteX98" fmla="*/ 656648 w 3024845"/>
                <a:gd name="connsiteY98" fmla="*/ 363416 h 840941"/>
                <a:gd name="connsiteX99" fmla="*/ 664755 w 3024845"/>
                <a:gd name="connsiteY99" fmla="*/ 391519 h 840941"/>
                <a:gd name="connsiteX100" fmla="*/ 665515 w 3024845"/>
                <a:gd name="connsiteY100" fmla="*/ 391519 h 840941"/>
                <a:gd name="connsiteX101" fmla="*/ 670835 w 3024845"/>
                <a:gd name="connsiteY101" fmla="*/ 391519 h 840941"/>
                <a:gd name="connsiteX102" fmla="*/ 670835 w 3024845"/>
                <a:gd name="connsiteY102" fmla="*/ 285592 h 840941"/>
                <a:gd name="connsiteX103" fmla="*/ 672355 w 3024845"/>
                <a:gd name="connsiteY103" fmla="*/ 285592 h 840941"/>
                <a:gd name="connsiteX104" fmla="*/ 682995 w 3024845"/>
                <a:gd name="connsiteY104" fmla="*/ 285592 h 840941"/>
                <a:gd name="connsiteX105" fmla="*/ 682995 w 3024845"/>
                <a:gd name="connsiteY105" fmla="*/ 238033 h 840941"/>
                <a:gd name="connsiteX106" fmla="*/ 709342 w 3024845"/>
                <a:gd name="connsiteY106" fmla="*/ 238033 h 840941"/>
                <a:gd name="connsiteX107" fmla="*/ 709342 w 3024845"/>
                <a:gd name="connsiteY107" fmla="*/ 216415 h 840941"/>
                <a:gd name="connsiteX108" fmla="*/ 743796 w 3024845"/>
                <a:gd name="connsiteY108" fmla="*/ 216415 h 840941"/>
                <a:gd name="connsiteX109" fmla="*/ 743796 w 3024845"/>
                <a:gd name="connsiteY109" fmla="*/ 218847 h 840941"/>
                <a:gd name="connsiteX110" fmla="*/ 743796 w 3024845"/>
                <a:gd name="connsiteY110" fmla="*/ 235871 h 840941"/>
                <a:gd name="connsiteX111" fmla="*/ 746076 w 3024845"/>
                <a:gd name="connsiteY111" fmla="*/ 235871 h 840941"/>
                <a:gd name="connsiteX112" fmla="*/ 762036 w 3024845"/>
                <a:gd name="connsiteY112" fmla="*/ 235871 h 840941"/>
                <a:gd name="connsiteX113" fmla="*/ 762036 w 3024845"/>
                <a:gd name="connsiteY113" fmla="*/ 283430 h 840941"/>
                <a:gd name="connsiteX114" fmla="*/ 763049 w 3024845"/>
                <a:gd name="connsiteY114" fmla="*/ 283430 h 840941"/>
                <a:gd name="connsiteX115" fmla="*/ 770143 w 3024845"/>
                <a:gd name="connsiteY115" fmla="*/ 283430 h 840941"/>
                <a:gd name="connsiteX116" fmla="*/ 784330 w 3024845"/>
                <a:gd name="connsiteY116" fmla="*/ 287754 h 840941"/>
                <a:gd name="connsiteX117" fmla="*/ 784330 w 3024845"/>
                <a:gd name="connsiteY117" fmla="*/ 326666 h 840941"/>
                <a:gd name="connsiteX118" fmla="*/ 785343 w 3024845"/>
                <a:gd name="connsiteY118" fmla="*/ 326666 h 840941"/>
                <a:gd name="connsiteX119" fmla="*/ 792436 w 3024845"/>
                <a:gd name="connsiteY119" fmla="*/ 326666 h 840941"/>
                <a:gd name="connsiteX120" fmla="*/ 792436 w 3024845"/>
                <a:gd name="connsiteY120" fmla="*/ 328287 h 840941"/>
                <a:gd name="connsiteX121" fmla="*/ 792436 w 3024845"/>
                <a:gd name="connsiteY121" fmla="*/ 339636 h 840941"/>
                <a:gd name="connsiteX122" fmla="*/ 794463 w 3024845"/>
                <a:gd name="connsiteY122" fmla="*/ 339636 h 840941"/>
                <a:gd name="connsiteX123" fmla="*/ 808650 w 3024845"/>
                <a:gd name="connsiteY123" fmla="*/ 339636 h 840941"/>
                <a:gd name="connsiteX124" fmla="*/ 814730 w 3024845"/>
                <a:gd name="connsiteY124" fmla="*/ 346122 h 840941"/>
                <a:gd name="connsiteX125" fmla="*/ 814730 w 3024845"/>
                <a:gd name="connsiteY125" fmla="*/ 367740 h 840941"/>
                <a:gd name="connsiteX126" fmla="*/ 817010 w 3024845"/>
                <a:gd name="connsiteY126" fmla="*/ 367740 h 840941"/>
                <a:gd name="connsiteX127" fmla="*/ 832970 w 3024845"/>
                <a:gd name="connsiteY127" fmla="*/ 367740 h 840941"/>
                <a:gd name="connsiteX128" fmla="*/ 832970 w 3024845"/>
                <a:gd name="connsiteY128" fmla="*/ 368820 h 840941"/>
                <a:gd name="connsiteX129" fmla="*/ 832970 w 3024845"/>
                <a:gd name="connsiteY129" fmla="*/ 376387 h 840941"/>
                <a:gd name="connsiteX130" fmla="*/ 834237 w 3024845"/>
                <a:gd name="connsiteY130" fmla="*/ 376387 h 840941"/>
                <a:gd name="connsiteX131" fmla="*/ 843104 w 3024845"/>
                <a:gd name="connsiteY131" fmla="*/ 376387 h 840941"/>
                <a:gd name="connsiteX132" fmla="*/ 843104 w 3024845"/>
                <a:gd name="connsiteY132" fmla="*/ 378548 h 840941"/>
                <a:gd name="connsiteX133" fmla="*/ 843104 w 3024845"/>
                <a:gd name="connsiteY133" fmla="*/ 393681 h 840941"/>
                <a:gd name="connsiteX134" fmla="*/ 847157 w 3024845"/>
                <a:gd name="connsiteY134" fmla="*/ 391789 h 840941"/>
                <a:gd name="connsiteX135" fmla="*/ 847157 w 3024845"/>
                <a:gd name="connsiteY135" fmla="*/ 378548 h 840941"/>
                <a:gd name="connsiteX136" fmla="*/ 848170 w 3024845"/>
                <a:gd name="connsiteY136" fmla="*/ 378548 h 840941"/>
                <a:gd name="connsiteX137" fmla="*/ 855264 w 3024845"/>
                <a:gd name="connsiteY137" fmla="*/ 378548 h 840941"/>
                <a:gd name="connsiteX138" fmla="*/ 855264 w 3024845"/>
                <a:gd name="connsiteY138" fmla="*/ 380170 h 840941"/>
                <a:gd name="connsiteX139" fmla="*/ 855264 w 3024845"/>
                <a:gd name="connsiteY139" fmla="*/ 391519 h 840941"/>
                <a:gd name="connsiteX140" fmla="*/ 856024 w 3024845"/>
                <a:gd name="connsiteY140" fmla="*/ 391519 h 840941"/>
                <a:gd name="connsiteX141" fmla="*/ 861344 w 3024845"/>
                <a:gd name="connsiteY141" fmla="*/ 391519 h 840941"/>
                <a:gd name="connsiteX142" fmla="*/ 909984 w 3024845"/>
                <a:gd name="connsiteY142" fmla="*/ 387196 h 840941"/>
                <a:gd name="connsiteX143" fmla="*/ 909984 w 3024845"/>
                <a:gd name="connsiteY143" fmla="*/ 388547 h 840941"/>
                <a:gd name="connsiteX144" fmla="*/ 909984 w 3024845"/>
                <a:gd name="connsiteY144" fmla="*/ 398004 h 840941"/>
                <a:gd name="connsiteX145" fmla="*/ 910744 w 3024845"/>
                <a:gd name="connsiteY145" fmla="*/ 398004 h 840941"/>
                <a:gd name="connsiteX146" fmla="*/ 916065 w 3024845"/>
                <a:gd name="connsiteY146" fmla="*/ 398004 h 840941"/>
                <a:gd name="connsiteX147" fmla="*/ 916065 w 3024845"/>
                <a:gd name="connsiteY147" fmla="*/ 400166 h 840941"/>
                <a:gd name="connsiteX148" fmla="*/ 916065 w 3024845"/>
                <a:gd name="connsiteY148" fmla="*/ 415299 h 840941"/>
                <a:gd name="connsiteX149" fmla="*/ 918091 w 3024845"/>
                <a:gd name="connsiteY149" fmla="*/ 413948 h 840941"/>
                <a:gd name="connsiteX150" fmla="*/ 932278 w 3024845"/>
                <a:gd name="connsiteY150" fmla="*/ 404490 h 840941"/>
                <a:gd name="connsiteX151" fmla="*/ 938358 w 3024845"/>
                <a:gd name="connsiteY151" fmla="*/ 363416 h 840941"/>
                <a:gd name="connsiteX152" fmla="*/ 939118 w 3024845"/>
                <a:gd name="connsiteY152" fmla="*/ 363146 h 840941"/>
                <a:gd name="connsiteX153" fmla="*/ 944438 w 3024845"/>
                <a:gd name="connsiteY153" fmla="*/ 361254 h 840941"/>
                <a:gd name="connsiteX154" fmla="*/ 946465 w 3024845"/>
                <a:gd name="connsiteY154" fmla="*/ 292077 h 840941"/>
                <a:gd name="connsiteX155" fmla="*/ 948492 w 3024845"/>
                <a:gd name="connsiteY155" fmla="*/ 361254 h 840941"/>
                <a:gd name="connsiteX156" fmla="*/ 949252 w 3024845"/>
                <a:gd name="connsiteY156" fmla="*/ 361524 h 840941"/>
                <a:gd name="connsiteX157" fmla="*/ 954572 w 3024845"/>
                <a:gd name="connsiteY157" fmla="*/ 363416 h 840941"/>
                <a:gd name="connsiteX158" fmla="*/ 954572 w 3024845"/>
                <a:gd name="connsiteY158" fmla="*/ 276945 h 840941"/>
                <a:gd name="connsiteX159" fmla="*/ 958625 w 3024845"/>
                <a:gd name="connsiteY159" fmla="*/ 244518 h 840941"/>
                <a:gd name="connsiteX160" fmla="*/ 997132 w 3024845"/>
                <a:gd name="connsiteY160" fmla="*/ 244518 h 840941"/>
                <a:gd name="connsiteX161" fmla="*/ 997132 w 3024845"/>
                <a:gd name="connsiteY161" fmla="*/ 276945 h 840941"/>
                <a:gd name="connsiteX162" fmla="*/ 997892 w 3024845"/>
                <a:gd name="connsiteY162" fmla="*/ 276945 h 840941"/>
                <a:gd name="connsiteX163" fmla="*/ 1003212 w 3024845"/>
                <a:gd name="connsiteY163" fmla="*/ 276945 h 840941"/>
                <a:gd name="connsiteX164" fmla="*/ 1003212 w 3024845"/>
                <a:gd name="connsiteY164" fmla="*/ 194797 h 840941"/>
                <a:gd name="connsiteX165" fmla="*/ 1004986 w 3024845"/>
                <a:gd name="connsiteY165" fmla="*/ 194797 h 840941"/>
                <a:gd name="connsiteX166" fmla="*/ 1017399 w 3024845"/>
                <a:gd name="connsiteY166" fmla="*/ 194797 h 840941"/>
                <a:gd name="connsiteX167" fmla="*/ 1017399 w 3024845"/>
                <a:gd name="connsiteY167" fmla="*/ 192906 h 840941"/>
                <a:gd name="connsiteX168" fmla="*/ 1017399 w 3024845"/>
                <a:gd name="connsiteY168" fmla="*/ 179665 h 840941"/>
                <a:gd name="connsiteX169" fmla="*/ 1039693 w 3024845"/>
                <a:gd name="connsiteY169" fmla="*/ 179665 h 840941"/>
                <a:gd name="connsiteX170" fmla="*/ 1039693 w 3024845"/>
                <a:gd name="connsiteY170" fmla="*/ 178584 h 840941"/>
                <a:gd name="connsiteX171" fmla="*/ 1039693 w 3024845"/>
                <a:gd name="connsiteY171" fmla="*/ 171018 h 840941"/>
                <a:gd name="connsiteX172" fmla="*/ 1041466 w 3024845"/>
                <a:gd name="connsiteY172" fmla="*/ 171018 h 840941"/>
                <a:gd name="connsiteX173" fmla="*/ 1053880 w 3024845"/>
                <a:gd name="connsiteY173" fmla="*/ 171018 h 840941"/>
                <a:gd name="connsiteX174" fmla="*/ 1053880 w 3024845"/>
                <a:gd name="connsiteY174" fmla="*/ 172099 h 840941"/>
                <a:gd name="connsiteX175" fmla="*/ 1053880 w 3024845"/>
                <a:gd name="connsiteY175" fmla="*/ 179665 h 840941"/>
                <a:gd name="connsiteX176" fmla="*/ 1054640 w 3024845"/>
                <a:gd name="connsiteY176" fmla="*/ 179665 h 840941"/>
                <a:gd name="connsiteX177" fmla="*/ 1059960 w 3024845"/>
                <a:gd name="connsiteY177" fmla="*/ 179665 h 840941"/>
                <a:gd name="connsiteX178" fmla="*/ 1070093 w 3024845"/>
                <a:gd name="connsiteY178" fmla="*/ 175341 h 840941"/>
                <a:gd name="connsiteX179" fmla="*/ 1074146 w 3024845"/>
                <a:gd name="connsiteY179" fmla="*/ 178584 h 840941"/>
                <a:gd name="connsiteX180" fmla="*/ 1074146 w 3024845"/>
                <a:gd name="connsiteY180" fmla="*/ 171018 h 840941"/>
                <a:gd name="connsiteX181" fmla="*/ 1076426 w 3024845"/>
                <a:gd name="connsiteY181" fmla="*/ 171018 h 840941"/>
                <a:gd name="connsiteX182" fmla="*/ 1092387 w 3024845"/>
                <a:gd name="connsiteY182" fmla="*/ 171018 h 840941"/>
                <a:gd name="connsiteX183" fmla="*/ 1092387 w 3024845"/>
                <a:gd name="connsiteY183" fmla="*/ 172099 h 840941"/>
                <a:gd name="connsiteX184" fmla="*/ 1092387 w 3024845"/>
                <a:gd name="connsiteY184" fmla="*/ 179665 h 840941"/>
                <a:gd name="connsiteX185" fmla="*/ 1122787 w 3024845"/>
                <a:gd name="connsiteY185" fmla="*/ 179665 h 840941"/>
                <a:gd name="connsiteX186" fmla="*/ 1122787 w 3024845"/>
                <a:gd name="connsiteY186" fmla="*/ 181286 h 840941"/>
                <a:gd name="connsiteX187" fmla="*/ 1122787 w 3024845"/>
                <a:gd name="connsiteY187" fmla="*/ 192636 h 840941"/>
                <a:gd name="connsiteX188" fmla="*/ 1149134 w 3024845"/>
                <a:gd name="connsiteY188" fmla="*/ 192636 h 840941"/>
                <a:gd name="connsiteX189" fmla="*/ 1149134 w 3024845"/>
                <a:gd name="connsiteY189" fmla="*/ 222900 h 840941"/>
                <a:gd name="connsiteX190" fmla="*/ 1149894 w 3024845"/>
                <a:gd name="connsiteY190" fmla="*/ 222900 h 840941"/>
                <a:gd name="connsiteX191" fmla="*/ 1155214 w 3024845"/>
                <a:gd name="connsiteY191" fmla="*/ 222900 h 840941"/>
                <a:gd name="connsiteX192" fmla="*/ 1155214 w 3024845"/>
                <a:gd name="connsiteY192" fmla="*/ 223981 h 840941"/>
                <a:gd name="connsiteX193" fmla="*/ 1155214 w 3024845"/>
                <a:gd name="connsiteY193" fmla="*/ 231548 h 840941"/>
                <a:gd name="connsiteX194" fmla="*/ 1159268 w 3024845"/>
                <a:gd name="connsiteY194" fmla="*/ 261812 h 840941"/>
                <a:gd name="connsiteX195" fmla="*/ 1160028 w 3024845"/>
                <a:gd name="connsiteY195" fmla="*/ 261812 h 840941"/>
                <a:gd name="connsiteX196" fmla="*/ 1165348 w 3024845"/>
                <a:gd name="connsiteY196" fmla="*/ 261812 h 840941"/>
                <a:gd name="connsiteX197" fmla="*/ 1165348 w 3024845"/>
                <a:gd name="connsiteY197" fmla="*/ 262623 h 840941"/>
                <a:gd name="connsiteX198" fmla="*/ 1165348 w 3024845"/>
                <a:gd name="connsiteY198" fmla="*/ 268298 h 840941"/>
                <a:gd name="connsiteX199" fmla="*/ 1166361 w 3024845"/>
                <a:gd name="connsiteY199" fmla="*/ 268298 h 840941"/>
                <a:gd name="connsiteX200" fmla="*/ 1173454 w 3024845"/>
                <a:gd name="connsiteY200" fmla="*/ 268298 h 840941"/>
                <a:gd name="connsiteX201" fmla="*/ 1173454 w 3024845"/>
                <a:gd name="connsiteY201" fmla="*/ 298563 h 840941"/>
                <a:gd name="connsiteX202" fmla="*/ 1175481 w 3024845"/>
                <a:gd name="connsiteY202" fmla="*/ 298563 h 840941"/>
                <a:gd name="connsiteX203" fmla="*/ 1189668 w 3024845"/>
                <a:gd name="connsiteY203" fmla="*/ 298563 h 840941"/>
                <a:gd name="connsiteX204" fmla="*/ 1189668 w 3024845"/>
                <a:gd name="connsiteY204" fmla="*/ 322342 h 840941"/>
                <a:gd name="connsiteX205" fmla="*/ 1191695 w 3024845"/>
                <a:gd name="connsiteY205" fmla="*/ 323963 h 840941"/>
                <a:gd name="connsiteX206" fmla="*/ 1191695 w 3024845"/>
                <a:gd name="connsiteY206" fmla="*/ 335313 h 840941"/>
                <a:gd name="connsiteX207" fmla="*/ 1192455 w 3024845"/>
                <a:gd name="connsiteY207" fmla="*/ 335313 h 840941"/>
                <a:gd name="connsiteX208" fmla="*/ 1197775 w 3024845"/>
                <a:gd name="connsiteY208" fmla="*/ 335313 h 840941"/>
                <a:gd name="connsiteX209" fmla="*/ 1197775 w 3024845"/>
                <a:gd name="connsiteY209" fmla="*/ 359092 h 840941"/>
                <a:gd name="connsiteX210" fmla="*/ 1199041 w 3024845"/>
                <a:gd name="connsiteY210" fmla="*/ 359092 h 840941"/>
                <a:gd name="connsiteX211" fmla="*/ 1207908 w 3024845"/>
                <a:gd name="connsiteY211" fmla="*/ 359092 h 840941"/>
                <a:gd name="connsiteX212" fmla="*/ 1209935 w 3024845"/>
                <a:gd name="connsiteY212" fmla="*/ 363146 h 840941"/>
                <a:gd name="connsiteX213" fmla="*/ 1209935 w 3024845"/>
                <a:gd name="connsiteY213" fmla="*/ 376387 h 840941"/>
                <a:gd name="connsiteX214" fmla="*/ 1211455 w 3024845"/>
                <a:gd name="connsiteY214" fmla="*/ 374495 h 840941"/>
                <a:gd name="connsiteX215" fmla="*/ 1222095 w 3024845"/>
                <a:gd name="connsiteY215" fmla="*/ 361254 h 840941"/>
                <a:gd name="connsiteX216" fmla="*/ 1250469 w 3024845"/>
                <a:gd name="connsiteY216" fmla="*/ 361254 h 840941"/>
                <a:gd name="connsiteX217" fmla="*/ 1250469 w 3024845"/>
                <a:gd name="connsiteY217" fmla="*/ 447725 h 840941"/>
                <a:gd name="connsiteX218" fmla="*/ 1251229 w 3024845"/>
                <a:gd name="connsiteY218" fmla="*/ 447725 h 840941"/>
                <a:gd name="connsiteX219" fmla="*/ 1256549 w 3024845"/>
                <a:gd name="connsiteY219" fmla="*/ 447725 h 840941"/>
                <a:gd name="connsiteX220" fmla="*/ 1257309 w 3024845"/>
                <a:gd name="connsiteY220" fmla="*/ 446374 h 840941"/>
                <a:gd name="connsiteX221" fmla="*/ 1262629 w 3024845"/>
                <a:gd name="connsiteY221" fmla="*/ 436916 h 840941"/>
                <a:gd name="connsiteX222" fmla="*/ 1262629 w 3024845"/>
                <a:gd name="connsiteY222" fmla="*/ 438808 h 840941"/>
                <a:gd name="connsiteX223" fmla="*/ 1262629 w 3024845"/>
                <a:gd name="connsiteY223" fmla="*/ 452049 h 840941"/>
                <a:gd name="connsiteX224" fmla="*/ 1266682 w 3024845"/>
                <a:gd name="connsiteY224" fmla="*/ 406652 h 840941"/>
                <a:gd name="connsiteX225" fmla="*/ 1267442 w 3024845"/>
                <a:gd name="connsiteY225" fmla="*/ 406652 h 840941"/>
                <a:gd name="connsiteX226" fmla="*/ 1272762 w 3024845"/>
                <a:gd name="connsiteY226" fmla="*/ 406652 h 840941"/>
                <a:gd name="connsiteX227" fmla="*/ 1272762 w 3024845"/>
                <a:gd name="connsiteY227" fmla="*/ 341798 h 840941"/>
                <a:gd name="connsiteX228" fmla="*/ 1273776 w 3024845"/>
                <a:gd name="connsiteY228" fmla="*/ 341798 h 840941"/>
                <a:gd name="connsiteX229" fmla="*/ 1280869 w 3024845"/>
                <a:gd name="connsiteY229" fmla="*/ 341798 h 840941"/>
                <a:gd name="connsiteX230" fmla="*/ 1293029 w 3024845"/>
                <a:gd name="connsiteY230" fmla="*/ 298563 h 840941"/>
                <a:gd name="connsiteX231" fmla="*/ 1294296 w 3024845"/>
                <a:gd name="connsiteY231" fmla="*/ 298563 h 840941"/>
                <a:gd name="connsiteX232" fmla="*/ 1303163 w 3024845"/>
                <a:gd name="connsiteY232" fmla="*/ 298563 h 840941"/>
                <a:gd name="connsiteX233" fmla="*/ 1313296 w 3024845"/>
                <a:gd name="connsiteY233" fmla="*/ 341798 h 840941"/>
                <a:gd name="connsiteX234" fmla="*/ 1314309 w 3024845"/>
                <a:gd name="connsiteY234" fmla="*/ 341798 h 840941"/>
                <a:gd name="connsiteX235" fmla="*/ 1321403 w 3024845"/>
                <a:gd name="connsiteY235" fmla="*/ 341798 h 840941"/>
                <a:gd name="connsiteX236" fmla="*/ 1321403 w 3024845"/>
                <a:gd name="connsiteY236" fmla="*/ 380710 h 840941"/>
                <a:gd name="connsiteX237" fmla="*/ 1323176 w 3024845"/>
                <a:gd name="connsiteY237" fmla="*/ 380710 h 840941"/>
                <a:gd name="connsiteX238" fmla="*/ 1335590 w 3024845"/>
                <a:gd name="connsiteY238" fmla="*/ 380710 h 840941"/>
                <a:gd name="connsiteX239" fmla="*/ 1335590 w 3024845"/>
                <a:gd name="connsiteY239" fmla="*/ 382872 h 840941"/>
                <a:gd name="connsiteX240" fmla="*/ 1335590 w 3024845"/>
                <a:gd name="connsiteY240" fmla="*/ 398004 h 840941"/>
                <a:gd name="connsiteX241" fmla="*/ 1339643 w 3024845"/>
                <a:gd name="connsiteY241" fmla="*/ 395843 h 840941"/>
                <a:gd name="connsiteX242" fmla="*/ 1339643 w 3024845"/>
                <a:gd name="connsiteY242" fmla="*/ 380710 h 840941"/>
                <a:gd name="connsiteX243" fmla="*/ 1341163 w 3024845"/>
                <a:gd name="connsiteY243" fmla="*/ 380710 h 840941"/>
                <a:gd name="connsiteX244" fmla="*/ 1351803 w 3024845"/>
                <a:gd name="connsiteY244" fmla="*/ 380710 h 840941"/>
                <a:gd name="connsiteX245" fmla="*/ 1351803 w 3024845"/>
                <a:gd name="connsiteY245" fmla="*/ 382331 h 840941"/>
                <a:gd name="connsiteX246" fmla="*/ 1351803 w 3024845"/>
                <a:gd name="connsiteY246" fmla="*/ 393681 h 840941"/>
                <a:gd name="connsiteX247" fmla="*/ 1382204 w 3024845"/>
                <a:gd name="connsiteY247" fmla="*/ 393681 h 840941"/>
                <a:gd name="connsiteX248" fmla="*/ 1382204 w 3024845"/>
                <a:gd name="connsiteY248" fmla="*/ 356931 h 840941"/>
                <a:gd name="connsiteX249" fmla="*/ 1383470 w 3024845"/>
                <a:gd name="connsiteY249" fmla="*/ 356931 h 840941"/>
                <a:gd name="connsiteX250" fmla="*/ 1392337 w 3024845"/>
                <a:gd name="connsiteY250" fmla="*/ 356931 h 840941"/>
                <a:gd name="connsiteX251" fmla="*/ 1392337 w 3024845"/>
                <a:gd name="connsiteY251" fmla="*/ 378548 h 840941"/>
                <a:gd name="connsiteX252" fmla="*/ 1394364 w 3024845"/>
                <a:gd name="connsiteY252" fmla="*/ 346122 h 840941"/>
                <a:gd name="connsiteX253" fmla="*/ 1416657 w 3024845"/>
                <a:gd name="connsiteY253" fmla="*/ 346122 h 840941"/>
                <a:gd name="connsiteX254" fmla="*/ 1416657 w 3024845"/>
                <a:gd name="connsiteY254" fmla="*/ 344500 h 840941"/>
                <a:gd name="connsiteX255" fmla="*/ 1416657 w 3024845"/>
                <a:gd name="connsiteY255" fmla="*/ 333151 h 840941"/>
                <a:gd name="connsiteX256" fmla="*/ 1417417 w 3024845"/>
                <a:gd name="connsiteY256" fmla="*/ 333151 h 840941"/>
                <a:gd name="connsiteX257" fmla="*/ 1422737 w 3024845"/>
                <a:gd name="connsiteY257" fmla="*/ 333151 h 840941"/>
                <a:gd name="connsiteX258" fmla="*/ 1422737 w 3024845"/>
                <a:gd name="connsiteY258" fmla="*/ 331260 h 840941"/>
                <a:gd name="connsiteX259" fmla="*/ 1422737 w 3024845"/>
                <a:gd name="connsiteY259" fmla="*/ 318019 h 840941"/>
                <a:gd name="connsiteX260" fmla="*/ 1426791 w 3024845"/>
                <a:gd name="connsiteY260" fmla="*/ 324504 h 840941"/>
                <a:gd name="connsiteX261" fmla="*/ 1429071 w 3024845"/>
                <a:gd name="connsiteY261" fmla="*/ 324504 h 840941"/>
                <a:gd name="connsiteX262" fmla="*/ 1445031 w 3024845"/>
                <a:gd name="connsiteY262" fmla="*/ 324504 h 840941"/>
                <a:gd name="connsiteX263" fmla="*/ 1445031 w 3024845"/>
                <a:gd name="connsiteY263" fmla="*/ 323693 h 840941"/>
                <a:gd name="connsiteX264" fmla="*/ 1445031 w 3024845"/>
                <a:gd name="connsiteY264" fmla="*/ 318019 h 840941"/>
                <a:gd name="connsiteX265" fmla="*/ 1445791 w 3024845"/>
                <a:gd name="connsiteY265" fmla="*/ 318019 h 840941"/>
                <a:gd name="connsiteX266" fmla="*/ 1451111 w 3024845"/>
                <a:gd name="connsiteY266" fmla="*/ 318019 h 840941"/>
                <a:gd name="connsiteX267" fmla="*/ 1451111 w 3024845"/>
                <a:gd name="connsiteY267" fmla="*/ 319370 h 840941"/>
                <a:gd name="connsiteX268" fmla="*/ 1451111 w 3024845"/>
                <a:gd name="connsiteY268" fmla="*/ 328828 h 840941"/>
                <a:gd name="connsiteX269" fmla="*/ 1489618 w 3024845"/>
                <a:gd name="connsiteY269" fmla="*/ 328828 h 840941"/>
                <a:gd name="connsiteX270" fmla="*/ 1489618 w 3024845"/>
                <a:gd name="connsiteY270" fmla="*/ 467181 h 840941"/>
                <a:gd name="connsiteX271" fmla="*/ 1491138 w 3024845"/>
                <a:gd name="connsiteY271" fmla="*/ 467181 h 840941"/>
                <a:gd name="connsiteX272" fmla="*/ 1501778 w 3024845"/>
                <a:gd name="connsiteY272" fmla="*/ 467181 h 840941"/>
                <a:gd name="connsiteX273" fmla="*/ 1501778 w 3024845"/>
                <a:gd name="connsiteY273" fmla="*/ 454211 h 840941"/>
                <a:gd name="connsiteX274" fmla="*/ 1505832 w 3024845"/>
                <a:gd name="connsiteY274" fmla="*/ 454211 h 840941"/>
                <a:gd name="connsiteX275" fmla="*/ 1505832 w 3024845"/>
                <a:gd name="connsiteY275" fmla="*/ 467181 h 840941"/>
                <a:gd name="connsiteX276" fmla="*/ 1536232 w 3024845"/>
                <a:gd name="connsiteY276" fmla="*/ 467181 h 840941"/>
                <a:gd name="connsiteX277" fmla="*/ 1536232 w 3024845"/>
                <a:gd name="connsiteY277" fmla="*/ 436916 h 840941"/>
                <a:gd name="connsiteX278" fmla="*/ 1548392 w 3024845"/>
                <a:gd name="connsiteY278" fmla="*/ 436916 h 840941"/>
                <a:gd name="connsiteX279" fmla="*/ 1560552 w 3024845"/>
                <a:gd name="connsiteY279" fmla="*/ 434755 h 840941"/>
                <a:gd name="connsiteX280" fmla="*/ 1564606 w 3024845"/>
                <a:gd name="connsiteY280" fmla="*/ 436916 h 840941"/>
                <a:gd name="connsiteX281" fmla="*/ 1574739 w 3024845"/>
                <a:gd name="connsiteY281" fmla="*/ 436916 h 840941"/>
                <a:gd name="connsiteX282" fmla="*/ 1574739 w 3024845"/>
                <a:gd name="connsiteY282" fmla="*/ 467181 h 840941"/>
                <a:gd name="connsiteX283" fmla="*/ 1582846 w 3024845"/>
                <a:gd name="connsiteY283" fmla="*/ 467181 h 840941"/>
                <a:gd name="connsiteX284" fmla="*/ 1582846 w 3024845"/>
                <a:gd name="connsiteY284" fmla="*/ 484476 h 840941"/>
                <a:gd name="connsiteX285" fmla="*/ 1592182 w 3024845"/>
                <a:gd name="connsiteY285" fmla="*/ 485381 h 840941"/>
                <a:gd name="connsiteX286" fmla="*/ 1605140 w 3024845"/>
                <a:gd name="connsiteY286" fmla="*/ 485381 h 840941"/>
                <a:gd name="connsiteX287" fmla="*/ 1605140 w 3024845"/>
                <a:gd name="connsiteY287" fmla="*/ 469343 h 840941"/>
                <a:gd name="connsiteX288" fmla="*/ 1673096 w 3024845"/>
                <a:gd name="connsiteY288" fmla="*/ 469343 h 840941"/>
                <a:gd name="connsiteX289" fmla="*/ 1673096 w 3024845"/>
                <a:gd name="connsiteY289" fmla="*/ 384090 h 840941"/>
                <a:gd name="connsiteX290" fmla="*/ 1745104 w 3024845"/>
                <a:gd name="connsiteY290" fmla="*/ 384090 h 840941"/>
                <a:gd name="connsiteX291" fmla="*/ 1745104 w 3024845"/>
                <a:gd name="connsiteY291" fmla="*/ 462858 h 840941"/>
                <a:gd name="connsiteX292" fmla="*/ 1747008 w 3024845"/>
                <a:gd name="connsiteY292" fmla="*/ 462858 h 840941"/>
                <a:gd name="connsiteX293" fmla="*/ 1748250 w 3024845"/>
                <a:gd name="connsiteY293" fmla="*/ 485381 h 840941"/>
                <a:gd name="connsiteX294" fmla="*/ 1757926 w 3024845"/>
                <a:gd name="connsiteY294" fmla="*/ 485381 h 840941"/>
                <a:gd name="connsiteX295" fmla="*/ 1759168 w 3024845"/>
                <a:gd name="connsiteY295" fmla="*/ 462858 h 840941"/>
                <a:gd name="connsiteX296" fmla="*/ 1765248 w 3024845"/>
                <a:gd name="connsiteY296" fmla="*/ 462858 h 840941"/>
                <a:gd name="connsiteX297" fmla="*/ 1766490 w 3024845"/>
                <a:gd name="connsiteY297" fmla="*/ 485381 h 840941"/>
                <a:gd name="connsiteX298" fmla="*/ 1817112 w 3024845"/>
                <a:gd name="connsiteY298" fmla="*/ 485381 h 840941"/>
                <a:gd name="connsiteX299" fmla="*/ 1817112 w 3024845"/>
                <a:gd name="connsiteY299" fmla="*/ 322353 h 840941"/>
                <a:gd name="connsiteX300" fmla="*/ 2014439 w 3024845"/>
                <a:gd name="connsiteY300" fmla="*/ 322353 h 840941"/>
                <a:gd name="connsiteX301" fmla="*/ 2014439 w 3024845"/>
                <a:gd name="connsiteY301" fmla="*/ 485381 h 840941"/>
                <a:gd name="connsiteX302" fmla="*/ 2033136 w 3024845"/>
                <a:gd name="connsiteY302" fmla="*/ 485381 h 840941"/>
                <a:gd name="connsiteX303" fmla="*/ 2033136 w 3024845"/>
                <a:gd name="connsiteY303" fmla="*/ 402688 h 840941"/>
                <a:gd name="connsiteX304" fmla="*/ 2128256 w 3024845"/>
                <a:gd name="connsiteY304" fmla="*/ 402688 h 840941"/>
                <a:gd name="connsiteX305" fmla="*/ 2180720 w 3024845"/>
                <a:gd name="connsiteY305" fmla="*/ 337475 h 840941"/>
                <a:gd name="connsiteX306" fmla="*/ 2245574 w 3024845"/>
                <a:gd name="connsiteY306" fmla="*/ 337475 h 840941"/>
                <a:gd name="connsiteX307" fmla="*/ 2245574 w 3024845"/>
                <a:gd name="connsiteY307" fmla="*/ 413137 h 840941"/>
                <a:gd name="connsiteX308" fmla="*/ 2253681 w 3024845"/>
                <a:gd name="connsiteY308" fmla="*/ 413137 h 840941"/>
                <a:gd name="connsiteX309" fmla="*/ 2255708 w 3024845"/>
                <a:gd name="connsiteY309" fmla="*/ 406652 h 840941"/>
                <a:gd name="connsiteX310" fmla="*/ 2261788 w 3024845"/>
                <a:gd name="connsiteY310" fmla="*/ 406652 h 840941"/>
                <a:gd name="connsiteX311" fmla="*/ 2263815 w 3024845"/>
                <a:gd name="connsiteY311" fmla="*/ 415299 h 840941"/>
                <a:gd name="connsiteX312" fmla="*/ 2275975 w 3024845"/>
                <a:gd name="connsiteY312" fmla="*/ 415299 h 840941"/>
                <a:gd name="connsiteX313" fmla="*/ 2275975 w 3024845"/>
                <a:gd name="connsiteY313" fmla="*/ 408813 h 840941"/>
                <a:gd name="connsiteX314" fmla="*/ 2298268 w 3024845"/>
                <a:gd name="connsiteY314" fmla="*/ 408813 h 840941"/>
                <a:gd name="connsiteX315" fmla="*/ 2298268 w 3024845"/>
                <a:gd name="connsiteY315" fmla="*/ 415299 h 840941"/>
                <a:gd name="connsiteX316" fmla="*/ 2318535 w 3024845"/>
                <a:gd name="connsiteY316" fmla="*/ 415299 h 840941"/>
                <a:gd name="connsiteX317" fmla="*/ 2318535 w 3024845"/>
                <a:gd name="connsiteY317" fmla="*/ 460696 h 840941"/>
                <a:gd name="connsiteX318" fmla="*/ 2332722 w 3024845"/>
                <a:gd name="connsiteY318" fmla="*/ 460696 h 840941"/>
                <a:gd name="connsiteX319" fmla="*/ 2332722 w 3024845"/>
                <a:gd name="connsiteY319" fmla="*/ 447725 h 840941"/>
                <a:gd name="connsiteX320" fmla="*/ 2348936 w 3024845"/>
                <a:gd name="connsiteY320" fmla="*/ 447725 h 840941"/>
                <a:gd name="connsiteX321" fmla="*/ 2348936 w 3024845"/>
                <a:gd name="connsiteY321" fmla="*/ 268298 h 840941"/>
                <a:gd name="connsiteX322" fmla="*/ 2355016 w 3024845"/>
                <a:gd name="connsiteY322" fmla="*/ 261812 h 840941"/>
                <a:gd name="connsiteX323" fmla="*/ 2427977 w 3024845"/>
                <a:gd name="connsiteY323" fmla="*/ 261812 h 840941"/>
                <a:gd name="connsiteX324" fmla="*/ 2427977 w 3024845"/>
                <a:gd name="connsiteY324" fmla="*/ 270460 h 840941"/>
                <a:gd name="connsiteX325" fmla="*/ 2438110 w 3024845"/>
                <a:gd name="connsiteY325" fmla="*/ 270460 h 840941"/>
                <a:gd name="connsiteX326" fmla="*/ 2438110 w 3024845"/>
                <a:gd name="connsiteY326" fmla="*/ 385034 h 840941"/>
                <a:gd name="connsiteX327" fmla="*/ 2460404 w 3024845"/>
                <a:gd name="connsiteY327" fmla="*/ 385034 h 840941"/>
                <a:gd name="connsiteX328" fmla="*/ 2460404 w 3024845"/>
                <a:gd name="connsiteY328" fmla="*/ 318019 h 840941"/>
                <a:gd name="connsiteX329" fmla="*/ 2486751 w 3024845"/>
                <a:gd name="connsiteY329" fmla="*/ 318019 h 840941"/>
                <a:gd name="connsiteX330" fmla="*/ 2490804 w 3024845"/>
                <a:gd name="connsiteY330" fmla="*/ 313695 h 840941"/>
                <a:gd name="connsiteX331" fmla="*/ 2498911 w 3024845"/>
                <a:gd name="connsiteY331" fmla="*/ 313695 h 840941"/>
                <a:gd name="connsiteX332" fmla="*/ 2502964 w 3024845"/>
                <a:gd name="connsiteY332" fmla="*/ 318019 h 840941"/>
                <a:gd name="connsiteX333" fmla="*/ 2525258 w 3024845"/>
                <a:gd name="connsiteY333" fmla="*/ 318019 h 840941"/>
                <a:gd name="connsiteX334" fmla="*/ 2525258 w 3024845"/>
                <a:gd name="connsiteY334" fmla="*/ 201283 h 840941"/>
                <a:gd name="connsiteX335" fmla="*/ 2582005 w 3024845"/>
                <a:gd name="connsiteY335" fmla="*/ 190474 h 840941"/>
                <a:gd name="connsiteX336" fmla="*/ 2582005 w 3024845"/>
                <a:gd name="connsiteY336" fmla="*/ 191555 h 840941"/>
                <a:gd name="connsiteX337" fmla="*/ 2582005 w 3024845"/>
                <a:gd name="connsiteY337" fmla="*/ 199121 h 840941"/>
                <a:gd name="connsiteX338" fmla="*/ 2608352 w 3024845"/>
                <a:gd name="connsiteY338" fmla="*/ 199121 h 840941"/>
                <a:gd name="connsiteX339" fmla="*/ 2608352 w 3024845"/>
                <a:gd name="connsiteY339" fmla="*/ 454211 h 840941"/>
                <a:gd name="connsiteX340" fmla="*/ 2630646 w 3024845"/>
                <a:gd name="connsiteY340" fmla="*/ 454211 h 840941"/>
                <a:gd name="connsiteX341" fmla="*/ 2630646 w 3024845"/>
                <a:gd name="connsiteY341" fmla="*/ 449887 h 840941"/>
                <a:gd name="connsiteX342" fmla="*/ 2642806 w 3024845"/>
                <a:gd name="connsiteY342" fmla="*/ 449887 h 840941"/>
                <a:gd name="connsiteX343" fmla="*/ 2642806 w 3024845"/>
                <a:gd name="connsiteY343" fmla="*/ 454211 h 840941"/>
                <a:gd name="connsiteX344" fmla="*/ 2667126 w 3024845"/>
                <a:gd name="connsiteY344" fmla="*/ 454211 h 840941"/>
                <a:gd name="connsiteX345" fmla="*/ 2667126 w 3024845"/>
                <a:gd name="connsiteY345" fmla="*/ 441240 h 840941"/>
                <a:gd name="connsiteX346" fmla="*/ 2695500 w 3024845"/>
                <a:gd name="connsiteY346" fmla="*/ 441240 h 840941"/>
                <a:gd name="connsiteX347" fmla="*/ 2707660 w 3024845"/>
                <a:gd name="connsiteY347" fmla="*/ 436916 h 840941"/>
                <a:gd name="connsiteX348" fmla="*/ 2727927 w 3024845"/>
                <a:gd name="connsiteY348" fmla="*/ 441240 h 840941"/>
                <a:gd name="connsiteX349" fmla="*/ 2727927 w 3024845"/>
                <a:gd name="connsiteY349" fmla="*/ 423946 h 840941"/>
                <a:gd name="connsiteX350" fmla="*/ 2736034 w 3024845"/>
                <a:gd name="connsiteY350" fmla="*/ 423946 h 840941"/>
                <a:gd name="connsiteX351" fmla="*/ 2736034 w 3024845"/>
                <a:gd name="connsiteY351" fmla="*/ 410975 h 840941"/>
                <a:gd name="connsiteX352" fmla="*/ 2792781 w 3024845"/>
                <a:gd name="connsiteY352" fmla="*/ 410975 h 840941"/>
                <a:gd name="connsiteX353" fmla="*/ 2792781 w 3024845"/>
                <a:gd name="connsiteY353" fmla="*/ 380710 h 840941"/>
                <a:gd name="connsiteX354" fmla="*/ 2811021 w 3024845"/>
                <a:gd name="connsiteY354" fmla="*/ 380710 h 840941"/>
                <a:gd name="connsiteX355" fmla="*/ 2811021 w 3024845"/>
                <a:gd name="connsiteY355" fmla="*/ 374225 h 840941"/>
                <a:gd name="connsiteX356" fmla="*/ 2823181 w 3024845"/>
                <a:gd name="connsiteY356" fmla="*/ 374225 h 840941"/>
                <a:gd name="connsiteX357" fmla="*/ 2823181 w 3024845"/>
                <a:gd name="connsiteY357" fmla="*/ 380710 h 840941"/>
                <a:gd name="connsiteX358" fmla="*/ 2839395 w 3024845"/>
                <a:gd name="connsiteY358" fmla="*/ 380710 h 840941"/>
                <a:gd name="connsiteX359" fmla="*/ 2839395 w 3024845"/>
                <a:gd name="connsiteY359" fmla="*/ 430431 h 840941"/>
                <a:gd name="connsiteX360" fmla="*/ 2871822 w 3024845"/>
                <a:gd name="connsiteY360" fmla="*/ 430431 h 840941"/>
                <a:gd name="connsiteX361" fmla="*/ 2871822 w 3024845"/>
                <a:gd name="connsiteY361" fmla="*/ 404490 h 840941"/>
                <a:gd name="connsiteX362" fmla="*/ 2910329 w 3024845"/>
                <a:gd name="connsiteY362" fmla="*/ 404490 h 840941"/>
                <a:gd name="connsiteX363" fmla="*/ 2910329 w 3024845"/>
                <a:gd name="connsiteY363" fmla="*/ 374225 h 840941"/>
                <a:gd name="connsiteX364" fmla="*/ 2958970 w 3024845"/>
                <a:gd name="connsiteY364" fmla="*/ 374225 h 840941"/>
                <a:gd name="connsiteX365" fmla="*/ 2958970 w 3024845"/>
                <a:gd name="connsiteY365" fmla="*/ 485381 h 840941"/>
                <a:gd name="connsiteX366" fmla="*/ 2958970 w 3024845"/>
                <a:gd name="connsiteY366" fmla="*/ 499160 h 840941"/>
                <a:gd name="connsiteX367" fmla="*/ 3024845 w 3024845"/>
                <a:gd name="connsiteY367" fmla="*/ 499160 h 840941"/>
                <a:gd name="connsiteX368" fmla="*/ 3024845 w 3024845"/>
                <a:gd name="connsiteY368" fmla="*/ 840941 h 840941"/>
                <a:gd name="connsiteX369" fmla="*/ 2054 w 3024845"/>
                <a:gd name="connsiteY369" fmla="*/ 838608 h 840941"/>
                <a:gd name="connsiteX370" fmla="*/ 0 w 3024845"/>
                <a:gd name="connsiteY370" fmla="*/ 404490 h 840941"/>
                <a:gd name="connsiteX371" fmla="*/ 20267 w 3024845"/>
                <a:gd name="connsiteY371" fmla="*/ 404490 h 840941"/>
                <a:gd name="connsiteX372" fmla="*/ 20774 w 3024845"/>
                <a:gd name="connsiteY372" fmla="*/ 403409 h 840941"/>
                <a:gd name="connsiteX373" fmla="*/ 24320 w 3024845"/>
                <a:gd name="connsiteY373" fmla="*/ 395843 h 840941"/>
                <a:gd name="connsiteX374" fmla="*/ 26094 w 3024845"/>
                <a:gd name="connsiteY374" fmla="*/ 396113 h 840941"/>
                <a:gd name="connsiteX375" fmla="*/ 38507 w 3024845"/>
                <a:gd name="connsiteY375" fmla="*/ 398004 h 840941"/>
                <a:gd name="connsiteX376" fmla="*/ 39014 w 3024845"/>
                <a:gd name="connsiteY376" fmla="*/ 399356 h 840941"/>
                <a:gd name="connsiteX377" fmla="*/ 42560 w 3024845"/>
                <a:gd name="connsiteY377" fmla="*/ 408813 h 840941"/>
                <a:gd name="connsiteX378" fmla="*/ 68907 w 3024845"/>
                <a:gd name="connsiteY378" fmla="*/ 410975 h 840941"/>
                <a:gd name="connsiteX379" fmla="*/ 68907 w 3024845"/>
                <a:gd name="connsiteY379" fmla="*/ 287754 h 840941"/>
                <a:gd name="connsiteX380" fmla="*/ 70934 w 3024845"/>
                <a:gd name="connsiteY380" fmla="*/ 287754 h 840941"/>
                <a:gd name="connsiteX381" fmla="*/ 85121 w 3024845"/>
                <a:gd name="connsiteY381" fmla="*/ 287754 h 840941"/>
                <a:gd name="connsiteX382" fmla="*/ 85121 w 3024845"/>
                <a:gd name="connsiteY382" fmla="*/ 151562 h 840941"/>
                <a:gd name="connsiteX383" fmla="*/ 86894 w 3024845"/>
                <a:gd name="connsiteY383" fmla="*/ 151562 h 840941"/>
                <a:gd name="connsiteX384" fmla="*/ 99308 w 3024845"/>
                <a:gd name="connsiteY384" fmla="*/ 151562 h 840941"/>
                <a:gd name="connsiteX385" fmla="*/ 99308 w 3024845"/>
                <a:gd name="connsiteY385" fmla="*/ 36988 h 840941"/>
                <a:gd name="connsiteX0" fmla="*/ 99308 w 3024845"/>
                <a:gd name="connsiteY0" fmla="*/ 0 h 803953"/>
                <a:gd name="connsiteX1" fmla="*/ 220909 w 3024845"/>
                <a:gd name="connsiteY1" fmla="*/ 114574 h 803953"/>
                <a:gd name="connsiteX2" fmla="*/ 223189 w 3024845"/>
                <a:gd name="connsiteY2" fmla="*/ 114574 h 803953"/>
                <a:gd name="connsiteX3" fmla="*/ 239150 w 3024845"/>
                <a:gd name="connsiteY3" fmla="*/ 114574 h 803953"/>
                <a:gd name="connsiteX4" fmla="*/ 239150 w 3024845"/>
                <a:gd name="connsiteY4" fmla="*/ 255089 h 803953"/>
                <a:gd name="connsiteX5" fmla="*/ 240670 w 3024845"/>
                <a:gd name="connsiteY5" fmla="*/ 254819 h 803953"/>
                <a:gd name="connsiteX6" fmla="*/ 251310 w 3024845"/>
                <a:gd name="connsiteY6" fmla="*/ 252928 h 803953"/>
                <a:gd name="connsiteX7" fmla="*/ 249283 w 3024845"/>
                <a:gd name="connsiteY7" fmla="*/ 341560 h 803953"/>
                <a:gd name="connsiteX8" fmla="*/ 250803 w 3024845"/>
                <a:gd name="connsiteY8" fmla="*/ 341831 h 803953"/>
                <a:gd name="connsiteX9" fmla="*/ 261443 w 3024845"/>
                <a:gd name="connsiteY9" fmla="*/ 343722 h 803953"/>
                <a:gd name="connsiteX10" fmla="*/ 261696 w 3024845"/>
                <a:gd name="connsiteY10" fmla="*/ 344533 h 803953"/>
                <a:gd name="connsiteX11" fmla="*/ 263470 w 3024845"/>
                <a:gd name="connsiteY11" fmla="*/ 350208 h 803953"/>
                <a:gd name="connsiteX12" fmla="*/ 264230 w 3024845"/>
                <a:gd name="connsiteY12" fmla="*/ 347776 h 803953"/>
                <a:gd name="connsiteX13" fmla="*/ 269550 w 3024845"/>
                <a:gd name="connsiteY13" fmla="*/ 330752 h 803953"/>
                <a:gd name="connsiteX14" fmla="*/ 271323 w 3024845"/>
                <a:gd name="connsiteY14" fmla="*/ 330752 h 803953"/>
                <a:gd name="connsiteX15" fmla="*/ 283737 w 3024845"/>
                <a:gd name="connsiteY15" fmla="*/ 330752 h 803953"/>
                <a:gd name="connsiteX16" fmla="*/ 283737 w 3024845"/>
                <a:gd name="connsiteY16" fmla="*/ 363178 h 803953"/>
                <a:gd name="connsiteX17" fmla="*/ 284750 w 3024845"/>
                <a:gd name="connsiteY17" fmla="*/ 363719 h 803953"/>
                <a:gd name="connsiteX18" fmla="*/ 291844 w 3024845"/>
                <a:gd name="connsiteY18" fmla="*/ 367502 h 803953"/>
                <a:gd name="connsiteX19" fmla="*/ 291844 w 3024845"/>
                <a:gd name="connsiteY19" fmla="*/ 368853 h 803953"/>
                <a:gd name="connsiteX20" fmla="*/ 291844 w 3024845"/>
                <a:gd name="connsiteY20" fmla="*/ 378311 h 803953"/>
                <a:gd name="connsiteX21" fmla="*/ 336431 w 3024845"/>
                <a:gd name="connsiteY21" fmla="*/ 378311 h 803953"/>
                <a:gd name="connsiteX22" fmla="*/ 336431 w 3024845"/>
                <a:gd name="connsiteY22" fmla="*/ 379392 h 803953"/>
                <a:gd name="connsiteX23" fmla="*/ 336431 w 3024845"/>
                <a:gd name="connsiteY23" fmla="*/ 386958 h 803953"/>
                <a:gd name="connsiteX24" fmla="*/ 338457 w 3024845"/>
                <a:gd name="connsiteY24" fmla="*/ 386958 h 803953"/>
                <a:gd name="connsiteX25" fmla="*/ 352644 w 3024845"/>
                <a:gd name="connsiteY25" fmla="*/ 386958 h 803953"/>
                <a:gd name="connsiteX26" fmla="*/ 352644 w 3024845"/>
                <a:gd name="connsiteY26" fmla="*/ 356693 h 803953"/>
                <a:gd name="connsiteX27" fmla="*/ 397231 w 3024845"/>
                <a:gd name="connsiteY27" fmla="*/ 356693 h 803953"/>
                <a:gd name="connsiteX28" fmla="*/ 397231 w 3024845"/>
                <a:gd name="connsiteY28" fmla="*/ 355342 h 803953"/>
                <a:gd name="connsiteX29" fmla="*/ 397231 w 3024845"/>
                <a:gd name="connsiteY29" fmla="*/ 345884 h 803953"/>
                <a:gd name="connsiteX30" fmla="*/ 398245 w 3024845"/>
                <a:gd name="connsiteY30" fmla="*/ 345884 h 803953"/>
                <a:gd name="connsiteX31" fmla="*/ 405338 w 3024845"/>
                <a:gd name="connsiteY31" fmla="*/ 345884 h 803953"/>
                <a:gd name="connsiteX32" fmla="*/ 405338 w 3024845"/>
                <a:gd name="connsiteY32" fmla="*/ 343993 h 803953"/>
                <a:gd name="connsiteX33" fmla="*/ 405338 w 3024845"/>
                <a:gd name="connsiteY33" fmla="*/ 330752 h 803953"/>
                <a:gd name="connsiteX34" fmla="*/ 406098 w 3024845"/>
                <a:gd name="connsiteY34" fmla="*/ 330752 h 803953"/>
                <a:gd name="connsiteX35" fmla="*/ 411418 w 3024845"/>
                <a:gd name="connsiteY35" fmla="*/ 330752 h 803953"/>
                <a:gd name="connsiteX36" fmla="*/ 411418 w 3024845"/>
                <a:gd name="connsiteY36" fmla="*/ 329671 h 803953"/>
                <a:gd name="connsiteX37" fmla="*/ 411418 w 3024845"/>
                <a:gd name="connsiteY37" fmla="*/ 322104 h 803953"/>
                <a:gd name="connsiteX38" fmla="*/ 413445 w 3024845"/>
                <a:gd name="connsiteY38" fmla="*/ 322104 h 803953"/>
                <a:gd name="connsiteX39" fmla="*/ 427632 w 3024845"/>
                <a:gd name="connsiteY39" fmla="*/ 322104 h 803953"/>
                <a:gd name="connsiteX40" fmla="*/ 427632 w 3024845"/>
                <a:gd name="connsiteY40" fmla="*/ 323185 h 803953"/>
                <a:gd name="connsiteX41" fmla="*/ 427632 w 3024845"/>
                <a:gd name="connsiteY41" fmla="*/ 330752 h 803953"/>
                <a:gd name="connsiteX42" fmla="*/ 449925 w 3024845"/>
                <a:gd name="connsiteY42" fmla="*/ 330752 h 803953"/>
                <a:gd name="connsiteX43" fmla="*/ 449925 w 3024845"/>
                <a:gd name="connsiteY43" fmla="*/ 328860 h 803953"/>
                <a:gd name="connsiteX44" fmla="*/ 449925 w 3024845"/>
                <a:gd name="connsiteY44" fmla="*/ 315619 h 803953"/>
                <a:gd name="connsiteX45" fmla="*/ 451699 w 3024845"/>
                <a:gd name="connsiteY45" fmla="*/ 315619 h 803953"/>
                <a:gd name="connsiteX46" fmla="*/ 464112 w 3024845"/>
                <a:gd name="connsiteY46" fmla="*/ 315619 h 803953"/>
                <a:gd name="connsiteX47" fmla="*/ 464112 w 3024845"/>
                <a:gd name="connsiteY47" fmla="*/ 339399 h 803953"/>
                <a:gd name="connsiteX48" fmla="*/ 465126 w 3024845"/>
                <a:gd name="connsiteY48" fmla="*/ 339399 h 803953"/>
                <a:gd name="connsiteX49" fmla="*/ 472219 w 3024845"/>
                <a:gd name="connsiteY49" fmla="*/ 339399 h 803953"/>
                <a:gd name="connsiteX50" fmla="*/ 472219 w 3024845"/>
                <a:gd name="connsiteY50" fmla="*/ 338318 h 803953"/>
                <a:gd name="connsiteX51" fmla="*/ 472219 w 3024845"/>
                <a:gd name="connsiteY51" fmla="*/ 330752 h 803953"/>
                <a:gd name="connsiteX52" fmla="*/ 473992 w 3024845"/>
                <a:gd name="connsiteY52" fmla="*/ 330752 h 803953"/>
                <a:gd name="connsiteX53" fmla="*/ 486406 w 3024845"/>
                <a:gd name="connsiteY53" fmla="*/ 330752 h 803953"/>
                <a:gd name="connsiteX54" fmla="*/ 486406 w 3024845"/>
                <a:gd name="connsiteY54" fmla="*/ 356693 h 803953"/>
                <a:gd name="connsiteX55" fmla="*/ 488433 w 3024845"/>
                <a:gd name="connsiteY55" fmla="*/ 356693 h 803953"/>
                <a:gd name="connsiteX56" fmla="*/ 502619 w 3024845"/>
                <a:gd name="connsiteY56" fmla="*/ 356693 h 803953"/>
                <a:gd name="connsiteX57" fmla="*/ 502619 w 3024845"/>
                <a:gd name="connsiteY57" fmla="*/ 358314 h 803953"/>
                <a:gd name="connsiteX58" fmla="*/ 502619 w 3024845"/>
                <a:gd name="connsiteY58" fmla="*/ 369664 h 803953"/>
                <a:gd name="connsiteX59" fmla="*/ 503379 w 3024845"/>
                <a:gd name="connsiteY59" fmla="*/ 369664 h 803953"/>
                <a:gd name="connsiteX60" fmla="*/ 508700 w 3024845"/>
                <a:gd name="connsiteY60" fmla="*/ 369664 h 803953"/>
                <a:gd name="connsiteX61" fmla="*/ 508700 w 3024845"/>
                <a:gd name="connsiteY61" fmla="*/ 368853 h 803953"/>
                <a:gd name="connsiteX62" fmla="*/ 508700 w 3024845"/>
                <a:gd name="connsiteY62" fmla="*/ 363178 h 803953"/>
                <a:gd name="connsiteX63" fmla="*/ 539100 w 3024845"/>
                <a:gd name="connsiteY63" fmla="*/ 363178 h 803953"/>
                <a:gd name="connsiteX64" fmla="*/ 539100 w 3024845"/>
                <a:gd name="connsiteY64" fmla="*/ 386958 h 803953"/>
                <a:gd name="connsiteX65" fmla="*/ 540113 w 3024845"/>
                <a:gd name="connsiteY65" fmla="*/ 386958 h 803953"/>
                <a:gd name="connsiteX66" fmla="*/ 547207 w 3024845"/>
                <a:gd name="connsiteY66" fmla="*/ 386958 h 803953"/>
                <a:gd name="connsiteX67" fmla="*/ 547207 w 3024845"/>
                <a:gd name="connsiteY67" fmla="*/ 388039 h 803953"/>
                <a:gd name="connsiteX68" fmla="*/ 547207 w 3024845"/>
                <a:gd name="connsiteY68" fmla="*/ 395605 h 803953"/>
                <a:gd name="connsiteX69" fmla="*/ 547967 w 3024845"/>
                <a:gd name="connsiteY69" fmla="*/ 395605 h 803953"/>
                <a:gd name="connsiteX70" fmla="*/ 553287 w 3024845"/>
                <a:gd name="connsiteY70" fmla="*/ 395605 h 803953"/>
                <a:gd name="connsiteX71" fmla="*/ 553287 w 3024845"/>
                <a:gd name="connsiteY71" fmla="*/ 393443 h 803953"/>
                <a:gd name="connsiteX72" fmla="*/ 553287 w 3024845"/>
                <a:gd name="connsiteY72" fmla="*/ 378311 h 803953"/>
                <a:gd name="connsiteX73" fmla="*/ 554300 w 3024845"/>
                <a:gd name="connsiteY73" fmla="*/ 378311 h 803953"/>
                <a:gd name="connsiteX74" fmla="*/ 561394 w 3024845"/>
                <a:gd name="connsiteY74" fmla="*/ 378311 h 803953"/>
                <a:gd name="connsiteX75" fmla="*/ 561394 w 3024845"/>
                <a:gd name="connsiteY75" fmla="*/ 379392 h 803953"/>
                <a:gd name="connsiteX76" fmla="*/ 561394 w 3024845"/>
                <a:gd name="connsiteY76" fmla="*/ 386958 h 803953"/>
                <a:gd name="connsiteX77" fmla="*/ 566714 w 3024845"/>
                <a:gd name="connsiteY77" fmla="*/ 384965 h 803953"/>
                <a:gd name="connsiteX78" fmla="*/ 567474 w 3024845"/>
                <a:gd name="connsiteY78" fmla="*/ 383985 h 803953"/>
                <a:gd name="connsiteX79" fmla="*/ 567474 w 3024845"/>
                <a:gd name="connsiteY79" fmla="*/ 378311 h 803953"/>
                <a:gd name="connsiteX80" fmla="*/ 605981 w 3024845"/>
                <a:gd name="connsiteY80" fmla="*/ 378311 h 803953"/>
                <a:gd name="connsiteX81" fmla="*/ 605981 w 3024845"/>
                <a:gd name="connsiteY81" fmla="*/ 402090 h 803953"/>
                <a:gd name="connsiteX82" fmla="*/ 608007 w 3024845"/>
                <a:gd name="connsiteY82" fmla="*/ 402090 h 803953"/>
                <a:gd name="connsiteX83" fmla="*/ 622194 w 3024845"/>
                <a:gd name="connsiteY83" fmla="*/ 402090 h 803953"/>
                <a:gd name="connsiteX84" fmla="*/ 622194 w 3024845"/>
                <a:gd name="connsiteY84" fmla="*/ 403171 h 803953"/>
                <a:gd name="connsiteX85" fmla="*/ 622194 w 3024845"/>
                <a:gd name="connsiteY85" fmla="*/ 410737 h 803953"/>
                <a:gd name="connsiteX86" fmla="*/ 623968 w 3024845"/>
                <a:gd name="connsiteY86" fmla="*/ 410737 h 803953"/>
                <a:gd name="connsiteX87" fmla="*/ 636381 w 3024845"/>
                <a:gd name="connsiteY87" fmla="*/ 410737 h 803953"/>
                <a:gd name="connsiteX88" fmla="*/ 636381 w 3024845"/>
                <a:gd name="connsiteY88" fmla="*/ 386958 h 803953"/>
                <a:gd name="connsiteX89" fmla="*/ 637394 w 3024845"/>
                <a:gd name="connsiteY89" fmla="*/ 386958 h 803953"/>
                <a:gd name="connsiteX90" fmla="*/ 644488 w 3024845"/>
                <a:gd name="connsiteY90" fmla="*/ 386958 h 803953"/>
                <a:gd name="connsiteX91" fmla="*/ 644488 w 3024845"/>
                <a:gd name="connsiteY91" fmla="*/ 354531 h 803953"/>
                <a:gd name="connsiteX92" fmla="*/ 645501 w 3024845"/>
                <a:gd name="connsiteY92" fmla="*/ 354531 h 803953"/>
                <a:gd name="connsiteX93" fmla="*/ 652595 w 3024845"/>
                <a:gd name="connsiteY93" fmla="*/ 354531 h 803953"/>
                <a:gd name="connsiteX94" fmla="*/ 652595 w 3024845"/>
                <a:gd name="connsiteY94" fmla="*/ 352640 h 803953"/>
                <a:gd name="connsiteX95" fmla="*/ 652595 w 3024845"/>
                <a:gd name="connsiteY95" fmla="*/ 339399 h 803953"/>
                <a:gd name="connsiteX96" fmla="*/ 651328 w 3024845"/>
                <a:gd name="connsiteY96" fmla="*/ 337777 h 803953"/>
                <a:gd name="connsiteX97" fmla="*/ 656648 w 3024845"/>
                <a:gd name="connsiteY97" fmla="*/ 326428 h 803953"/>
                <a:gd name="connsiteX98" fmla="*/ 664755 w 3024845"/>
                <a:gd name="connsiteY98" fmla="*/ 354531 h 803953"/>
                <a:gd name="connsiteX99" fmla="*/ 665515 w 3024845"/>
                <a:gd name="connsiteY99" fmla="*/ 354531 h 803953"/>
                <a:gd name="connsiteX100" fmla="*/ 670835 w 3024845"/>
                <a:gd name="connsiteY100" fmla="*/ 354531 h 803953"/>
                <a:gd name="connsiteX101" fmla="*/ 670835 w 3024845"/>
                <a:gd name="connsiteY101" fmla="*/ 248604 h 803953"/>
                <a:gd name="connsiteX102" fmla="*/ 672355 w 3024845"/>
                <a:gd name="connsiteY102" fmla="*/ 248604 h 803953"/>
                <a:gd name="connsiteX103" fmla="*/ 682995 w 3024845"/>
                <a:gd name="connsiteY103" fmla="*/ 248604 h 803953"/>
                <a:gd name="connsiteX104" fmla="*/ 682995 w 3024845"/>
                <a:gd name="connsiteY104" fmla="*/ 201045 h 803953"/>
                <a:gd name="connsiteX105" fmla="*/ 709342 w 3024845"/>
                <a:gd name="connsiteY105" fmla="*/ 201045 h 803953"/>
                <a:gd name="connsiteX106" fmla="*/ 709342 w 3024845"/>
                <a:gd name="connsiteY106" fmla="*/ 179427 h 803953"/>
                <a:gd name="connsiteX107" fmla="*/ 743796 w 3024845"/>
                <a:gd name="connsiteY107" fmla="*/ 179427 h 803953"/>
                <a:gd name="connsiteX108" fmla="*/ 743796 w 3024845"/>
                <a:gd name="connsiteY108" fmla="*/ 181859 h 803953"/>
                <a:gd name="connsiteX109" fmla="*/ 743796 w 3024845"/>
                <a:gd name="connsiteY109" fmla="*/ 198883 h 803953"/>
                <a:gd name="connsiteX110" fmla="*/ 746076 w 3024845"/>
                <a:gd name="connsiteY110" fmla="*/ 198883 h 803953"/>
                <a:gd name="connsiteX111" fmla="*/ 762036 w 3024845"/>
                <a:gd name="connsiteY111" fmla="*/ 198883 h 803953"/>
                <a:gd name="connsiteX112" fmla="*/ 762036 w 3024845"/>
                <a:gd name="connsiteY112" fmla="*/ 246442 h 803953"/>
                <a:gd name="connsiteX113" fmla="*/ 763049 w 3024845"/>
                <a:gd name="connsiteY113" fmla="*/ 246442 h 803953"/>
                <a:gd name="connsiteX114" fmla="*/ 770143 w 3024845"/>
                <a:gd name="connsiteY114" fmla="*/ 246442 h 803953"/>
                <a:gd name="connsiteX115" fmla="*/ 784330 w 3024845"/>
                <a:gd name="connsiteY115" fmla="*/ 250766 h 803953"/>
                <a:gd name="connsiteX116" fmla="*/ 784330 w 3024845"/>
                <a:gd name="connsiteY116" fmla="*/ 289678 h 803953"/>
                <a:gd name="connsiteX117" fmla="*/ 785343 w 3024845"/>
                <a:gd name="connsiteY117" fmla="*/ 289678 h 803953"/>
                <a:gd name="connsiteX118" fmla="*/ 792436 w 3024845"/>
                <a:gd name="connsiteY118" fmla="*/ 289678 h 803953"/>
                <a:gd name="connsiteX119" fmla="*/ 792436 w 3024845"/>
                <a:gd name="connsiteY119" fmla="*/ 291299 h 803953"/>
                <a:gd name="connsiteX120" fmla="*/ 792436 w 3024845"/>
                <a:gd name="connsiteY120" fmla="*/ 302648 h 803953"/>
                <a:gd name="connsiteX121" fmla="*/ 794463 w 3024845"/>
                <a:gd name="connsiteY121" fmla="*/ 302648 h 803953"/>
                <a:gd name="connsiteX122" fmla="*/ 808650 w 3024845"/>
                <a:gd name="connsiteY122" fmla="*/ 302648 h 803953"/>
                <a:gd name="connsiteX123" fmla="*/ 814730 w 3024845"/>
                <a:gd name="connsiteY123" fmla="*/ 309134 h 803953"/>
                <a:gd name="connsiteX124" fmla="*/ 814730 w 3024845"/>
                <a:gd name="connsiteY124" fmla="*/ 330752 h 803953"/>
                <a:gd name="connsiteX125" fmla="*/ 817010 w 3024845"/>
                <a:gd name="connsiteY125" fmla="*/ 330752 h 803953"/>
                <a:gd name="connsiteX126" fmla="*/ 832970 w 3024845"/>
                <a:gd name="connsiteY126" fmla="*/ 330752 h 803953"/>
                <a:gd name="connsiteX127" fmla="*/ 832970 w 3024845"/>
                <a:gd name="connsiteY127" fmla="*/ 331832 h 803953"/>
                <a:gd name="connsiteX128" fmla="*/ 832970 w 3024845"/>
                <a:gd name="connsiteY128" fmla="*/ 339399 h 803953"/>
                <a:gd name="connsiteX129" fmla="*/ 834237 w 3024845"/>
                <a:gd name="connsiteY129" fmla="*/ 339399 h 803953"/>
                <a:gd name="connsiteX130" fmla="*/ 843104 w 3024845"/>
                <a:gd name="connsiteY130" fmla="*/ 339399 h 803953"/>
                <a:gd name="connsiteX131" fmla="*/ 843104 w 3024845"/>
                <a:gd name="connsiteY131" fmla="*/ 341560 h 803953"/>
                <a:gd name="connsiteX132" fmla="*/ 843104 w 3024845"/>
                <a:gd name="connsiteY132" fmla="*/ 356693 h 803953"/>
                <a:gd name="connsiteX133" fmla="*/ 847157 w 3024845"/>
                <a:gd name="connsiteY133" fmla="*/ 354801 h 803953"/>
                <a:gd name="connsiteX134" fmla="*/ 847157 w 3024845"/>
                <a:gd name="connsiteY134" fmla="*/ 341560 h 803953"/>
                <a:gd name="connsiteX135" fmla="*/ 848170 w 3024845"/>
                <a:gd name="connsiteY135" fmla="*/ 341560 h 803953"/>
                <a:gd name="connsiteX136" fmla="*/ 855264 w 3024845"/>
                <a:gd name="connsiteY136" fmla="*/ 341560 h 803953"/>
                <a:gd name="connsiteX137" fmla="*/ 855264 w 3024845"/>
                <a:gd name="connsiteY137" fmla="*/ 343182 h 803953"/>
                <a:gd name="connsiteX138" fmla="*/ 855264 w 3024845"/>
                <a:gd name="connsiteY138" fmla="*/ 354531 h 803953"/>
                <a:gd name="connsiteX139" fmla="*/ 856024 w 3024845"/>
                <a:gd name="connsiteY139" fmla="*/ 354531 h 803953"/>
                <a:gd name="connsiteX140" fmla="*/ 861344 w 3024845"/>
                <a:gd name="connsiteY140" fmla="*/ 354531 h 803953"/>
                <a:gd name="connsiteX141" fmla="*/ 909984 w 3024845"/>
                <a:gd name="connsiteY141" fmla="*/ 350208 h 803953"/>
                <a:gd name="connsiteX142" fmla="*/ 909984 w 3024845"/>
                <a:gd name="connsiteY142" fmla="*/ 351559 h 803953"/>
                <a:gd name="connsiteX143" fmla="*/ 909984 w 3024845"/>
                <a:gd name="connsiteY143" fmla="*/ 361016 h 803953"/>
                <a:gd name="connsiteX144" fmla="*/ 910744 w 3024845"/>
                <a:gd name="connsiteY144" fmla="*/ 361016 h 803953"/>
                <a:gd name="connsiteX145" fmla="*/ 916065 w 3024845"/>
                <a:gd name="connsiteY145" fmla="*/ 361016 h 803953"/>
                <a:gd name="connsiteX146" fmla="*/ 916065 w 3024845"/>
                <a:gd name="connsiteY146" fmla="*/ 363178 h 803953"/>
                <a:gd name="connsiteX147" fmla="*/ 916065 w 3024845"/>
                <a:gd name="connsiteY147" fmla="*/ 378311 h 803953"/>
                <a:gd name="connsiteX148" fmla="*/ 918091 w 3024845"/>
                <a:gd name="connsiteY148" fmla="*/ 376960 h 803953"/>
                <a:gd name="connsiteX149" fmla="*/ 932278 w 3024845"/>
                <a:gd name="connsiteY149" fmla="*/ 367502 h 803953"/>
                <a:gd name="connsiteX150" fmla="*/ 938358 w 3024845"/>
                <a:gd name="connsiteY150" fmla="*/ 326428 h 803953"/>
                <a:gd name="connsiteX151" fmla="*/ 939118 w 3024845"/>
                <a:gd name="connsiteY151" fmla="*/ 326158 h 803953"/>
                <a:gd name="connsiteX152" fmla="*/ 944438 w 3024845"/>
                <a:gd name="connsiteY152" fmla="*/ 324266 h 803953"/>
                <a:gd name="connsiteX153" fmla="*/ 946465 w 3024845"/>
                <a:gd name="connsiteY153" fmla="*/ 255089 h 803953"/>
                <a:gd name="connsiteX154" fmla="*/ 948492 w 3024845"/>
                <a:gd name="connsiteY154" fmla="*/ 324266 h 803953"/>
                <a:gd name="connsiteX155" fmla="*/ 949252 w 3024845"/>
                <a:gd name="connsiteY155" fmla="*/ 324536 h 803953"/>
                <a:gd name="connsiteX156" fmla="*/ 954572 w 3024845"/>
                <a:gd name="connsiteY156" fmla="*/ 326428 h 803953"/>
                <a:gd name="connsiteX157" fmla="*/ 954572 w 3024845"/>
                <a:gd name="connsiteY157" fmla="*/ 239957 h 803953"/>
                <a:gd name="connsiteX158" fmla="*/ 958625 w 3024845"/>
                <a:gd name="connsiteY158" fmla="*/ 207530 h 803953"/>
                <a:gd name="connsiteX159" fmla="*/ 997132 w 3024845"/>
                <a:gd name="connsiteY159" fmla="*/ 207530 h 803953"/>
                <a:gd name="connsiteX160" fmla="*/ 997132 w 3024845"/>
                <a:gd name="connsiteY160" fmla="*/ 239957 h 803953"/>
                <a:gd name="connsiteX161" fmla="*/ 997892 w 3024845"/>
                <a:gd name="connsiteY161" fmla="*/ 239957 h 803953"/>
                <a:gd name="connsiteX162" fmla="*/ 1003212 w 3024845"/>
                <a:gd name="connsiteY162" fmla="*/ 239957 h 803953"/>
                <a:gd name="connsiteX163" fmla="*/ 1003212 w 3024845"/>
                <a:gd name="connsiteY163" fmla="*/ 157809 h 803953"/>
                <a:gd name="connsiteX164" fmla="*/ 1004986 w 3024845"/>
                <a:gd name="connsiteY164" fmla="*/ 157809 h 803953"/>
                <a:gd name="connsiteX165" fmla="*/ 1017399 w 3024845"/>
                <a:gd name="connsiteY165" fmla="*/ 157809 h 803953"/>
                <a:gd name="connsiteX166" fmla="*/ 1017399 w 3024845"/>
                <a:gd name="connsiteY166" fmla="*/ 155918 h 803953"/>
                <a:gd name="connsiteX167" fmla="*/ 1017399 w 3024845"/>
                <a:gd name="connsiteY167" fmla="*/ 142677 h 803953"/>
                <a:gd name="connsiteX168" fmla="*/ 1039693 w 3024845"/>
                <a:gd name="connsiteY168" fmla="*/ 142677 h 803953"/>
                <a:gd name="connsiteX169" fmla="*/ 1039693 w 3024845"/>
                <a:gd name="connsiteY169" fmla="*/ 141596 h 803953"/>
                <a:gd name="connsiteX170" fmla="*/ 1039693 w 3024845"/>
                <a:gd name="connsiteY170" fmla="*/ 134030 h 803953"/>
                <a:gd name="connsiteX171" fmla="*/ 1041466 w 3024845"/>
                <a:gd name="connsiteY171" fmla="*/ 134030 h 803953"/>
                <a:gd name="connsiteX172" fmla="*/ 1053880 w 3024845"/>
                <a:gd name="connsiteY172" fmla="*/ 134030 h 803953"/>
                <a:gd name="connsiteX173" fmla="*/ 1053880 w 3024845"/>
                <a:gd name="connsiteY173" fmla="*/ 135111 h 803953"/>
                <a:gd name="connsiteX174" fmla="*/ 1053880 w 3024845"/>
                <a:gd name="connsiteY174" fmla="*/ 142677 h 803953"/>
                <a:gd name="connsiteX175" fmla="*/ 1054640 w 3024845"/>
                <a:gd name="connsiteY175" fmla="*/ 142677 h 803953"/>
                <a:gd name="connsiteX176" fmla="*/ 1059960 w 3024845"/>
                <a:gd name="connsiteY176" fmla="*/ 142677 h 803953"/>
                <a:gd name="connsiteX177" fmla="*/ 1070093 w 3024845"/>
                <a:gd name="connsiteY177" fmla="*/ 138353 h 803953"/>
                <a:gd name="connsiteX178" fmla="*/ 1074146 w 3024845"/>
                <a:gd name="connsiteY178" fmla="*/ 141596 h 803953"/>
                <a:gd name="connsiteX179" fmla="*/ 1074146 w 3024845"/>
                <a:gd name="connsiteY179" fmla="*/ 134030 h 803953"/>
                <a:gd name="connsiteX180" fmla="*/ 1076426 w 3024845"/>
                <a:gd name="connsiteY180" fmla="*/ 134030 h 803953"/>
                <a:gd name="connsiteX181" fmla="*/ 1092387 w 3024845"/>
                <a:gd name="connsiteY181" fmla="*/ 134030 h 803953"/>
                <a:gd name="connsiteX182" fmla="*/ 1092387 w 3024845"/>
                <a:gd name="connsiteY182" fmla="*/ 135111 h 803953"/>
                <a:gd name="connsiteX183" fmla="*/ 1092387 w 3024845"/>
                <a:gd name="connsiteY183" fmla="*/ 142677 h 803953"/>
                <a:gd name="connsiteX184" fmla="*/ 1122787 w 3024845"/>
                <a:gd name="connsiteY184" fmla="*/ 142677 h 803953"/>
                <a:gd name="connsiteX185" fmla="*/ 1122787 w 3024845"/>
                <a:gd name="connsiteY185" fmla="*/ 144298 h 803953"/>
                <a:gd name="connsiteX186" fmla="*/ 1122787 w 3024845"/>
                <a:gd name="connsiteY186" fmla="*/ 155648 h 803953"/>
                <a:gd name="connsiteX187" fmla="*/ 1149134 w 3024845"/>
                <a:gd name="connsiteY187" fmla="*/ 155648 h 803953"/>
                <a:gd name="connsiteX188" fmla="*/ 1149134 w 3024845"/>
                <a:gd name="connsiteY188" fmla="*/ 185912 h 803953"/>
                <a:gd name="connsiteX189" fmla="*/ 1149894 w 3024845"/>
                <a:gd name="connsiteY189" fmla="*/ 185912 h 803953"/>
                <a:gd name="connsiteX190" fmla="*/ 1155214 w 3024845"/>
                <a:gd name="connsiteY190" fmla="*/ 185912 h 803953"/>
                <a:gd name="connsiteX191" fmla="*/ 1155214 w 3024845"/>
                <a:gd name="connsiteY191" fmla="*/ 186993 h 803953"/>
                <a:gd name="connsiteX192" fmla="*/ 1155214 w 3024845"/>
                <a:gd name="connsiteY192" fmla="*/ 194560 h 803953"/>
                <a:gd name="connsiteX193" fmla="*/ 1159268 w 3024845"/>
                <a:gd name="connsiteY193" fmla="*/ 224824 h 803953"/>
                <a:gd name="connsiteX194" fmla="*/ 1160028 w 3024845"/>
                <a:gd name="connsiteY194" fmla="*/ 224824 h 803953"/>
                <a:gd name="connsiteX195" fmla="*/ 1165348 w 3024845"/>
                <a:gd name="connsiteY195" fmla="*/ 224824 h 803953"/>
                <a:gd name="connsiteX196" fmla="*/ 1165348 w 3024845"/>
                <a:gd name="connsiteY196" fmla="*/ 225635 h 803953"/>
                <a:gd name="connsiteX197" fmla="*/ 1165348 w 3024845"/>
                <a:gd name="connsiteY197" fmla="*/ 231310 h 803953"/>
                <a:gd name="connsiteX198" fmla="*/ 1166361 w 3024845"/>
                <a:gd name="connsiteY198" fmla="*/ 231310 h 803953"/>
                <a:gd name="connsiteX199" fmla="*/ 1173454 w 3024845"/>
                <a:gd name="connsiteY199" fmla="*/ 231310 h 803953"/>
                <a:gd name="connsiteX200" fmla="*/ 1173454 w 3024845"/>
                <a:gd name="connsiteY200" fmla="*/ 261575 h 803953"/>
                <a:gd name="connsiteX201" fmla="*/ 1175481 w 3024845"/>
                <a:gd name="connsiteY201" fmla="*/ 261575 h 803953"/>
                <a:gd name="connsiteX202" fmla="*/ 1189668 w 3024845"/>
                <a:gd name="connsiteY202" fmla="*/ 261575 h 803953"/>
                <a:gd name="connsiteX203" fmla="*/ 1189668 w 3024845"/>
                <a:gd name="connsiteY203" fmla="*/ 285354 h 803953"/>
                <a:gd name="connsiteX204" fmla="*/ 1191695 w 3024845"/>
                <a:gd name="connsiteY204" fmla="*/ 286975 h 803953"/>
                <a:gd name="connsiteX205" fmla="*/ 1191695 w 3024845"/>
                <a:gd name="connsiteY205" fmla="*/ 298325 h 803953"/>
                <a:gd name="connsiteX206" fmla="*/ 1192455 w 3024845"/>
                <a:gd name="connsiteY206" fmla="*/ 298325 h 803953"/>
                <a:gd name="connsiteX207" fmla="*/ 1197775 w 3024845"/>
                <a:gd name="connsiteY207" fmla="*/ 298325 h 803953"/>
                <a:gd name="connsiteX208" fmla="*/ 1197775 w 3024845"/>
                <a:gd name="connsiteY208" fmla="*/ 322104 h 803953"/>
                <a:gd name="connsiteX209" fmla="*/ 1199041 w 3024845"/>
                <a:gd name="connsiteY209" fmla="*/ 322104 h 803953"/>
                <a:gd name="connsiteX210" fmla="*/ 1207908 w 3024845"/>
                <a:gd name="connsiteY210" fmla="*/ 322104 h 803953"/>
                <a:gd name="connsiteX211" fmla="*/ 1209935 w 3024845"/>
                <a:gd name="connsiteY211" fmla="*/ 326158 h 803953"/>
                <a:gd name="connsiteX212" fmla="*/ 1209935 w 3024845"/>
                <a:gd name="connsiteY212" fmla="*/ 339399 h 803953"/>
                <a:gd name="connsiteX213" fmla="*/ 1211455 w 3024845"/>
                <a:gd name="connsiteY213" fmla="*/ 337507 h 803953"/>
                <a:gd name="connsiteX214" fmla="*/ 1222095 w 3024845"/>
                <a:gd name="connsiteY214" fmla="*/ 324266 h 803953"/>
                <a:gd name="connsiteX215" fmla="*/ 1250469 w 3024845"/>
                <a:gd name="connsiteY215" fmla="*/ 324266 h 803953"/>
                <a:gd name="connsiteX216" fmla="*/ 1250469 w 3024845"/>
                <a:gd name="connsiteY216" fmla="*/ 410737 h 803953"/>
                <a:gd name="connsiteX217" fmla="*/ 1251229 w 3024845"/>
                <a:gd name="connsiteY217" fmla="*/ 410737 h 803953"/>
                <a:gd name="connsiteX218" fmla="*/ 1256549 w 3024845"/>
                <a:gd name="connsiteY218" fmla="*/ 410737 h 803953"/>
                <a:gd name="connsiteX219" fmla="*/ 1257309 w 3024845"/>
                <a:gd name="connsiteY219" fmla="*/ 409386 h 803953"/>
                <a:gd name="connsiteX220" fmla="*/ 1262629 w 3024845"/>
                <a:gd name="connsiteY220" fmla="*/ 399928 h 803953"/>
                <a:gd name="connsiteX221" fmla="*/ 1262629 w 3024845"/>
                <a:gd name="connsiteY221" fmla="*/ 401820 h 803953"/>
                <a:gd name="connsiteX222" fmla="*/ 1262629 w 3024845"/>
                <a:gd name="connsiteY222" fmla="*/ 415061 h 803953"/>
                <a:gd name="connsiteX223" fmla="*/ 1266682 w 3024845"/>
                <a:gd name="connsiteY223" fmla="*/ 369664 h 803953"/>
                <a:gd name="connsiteX224" fmla="*/ 1267442 w 3024845"/>
                <a:gd name="connsiteY224" fmla="*/ 369664 h 803953"/>
                <a:gd name="connsiteX225" fmla="*/ 1272762 w 3024845"/>
                <a:gd name="connsiteY225" fmla="*/ 369664 h 803953"/>
                <a:gd name="connsiteX226" fmla="*/ 1272762 w 3024845"/>
                <a:gd name="connsiteY226" fmla="*/ 304810 h 803953"/>
                <a:gd name="connsiteX227" fmla="*/ 1273776 w 3024845"/>
                <a:gd name="connsiteY227" fmla="*/ 304810 h 803953"/>
                <a:gd name="connsiteX228" fmla="*/ 1280869 w 3024845"/>
                <a:gd name="connsiteY228" fmla="*/ 304810 h 803953"/>
                <a:gd name="connsiteX229" fmla="*/ 1293029 w 3024845"/>
                <a:gd name="connsiteY229" fmla="*/ 261575 h 803953"/>
                <a:gd name="connsiteX230" fmla="*/ 1294296 w 3024845"/>
                <a:gd name="connsiteY230" fmla="*/ 261575 h 803953"/>
                <a:gd name="connsiteX231" fmla="*/ 1303163 w 3024845"/>
                <a:gd name="connsiteY231" fmla="*/ 261575 h 803953"/>
                <a:gd name="connsiteX232" fmla="*/ 1313296 w 3024845"/>
                <a:gd name="connsiteY232" fmla="*/ 304810 h 803953"/>
                <a:gd name="connsiteX233" fmla="*/ 1314309 w 3024845"/>
                <a:gd name="connsiteY233" fmla="*/ 304810 h 803953"/>
                <a:gd name="connsiteX234" fmla="*/ 1321403 w 3024845"/>
                <a:gd name="connsiteY234" fmla="*/ 304810 h 803953"/>
                <a:gd name="connsiteX235" fmla="*/ 1321403 w 3024845"/>
                <a:gd name="connsiteY235" fmla="*/ 343722 h 803953"/>
                <a:gd name="connsiteX236" fmla="*/ 1323176 w 3024845"/>
                <a:gd name="connsiteY236" fmla="*/ 343722 h 803953"/>
                <a:gd name="connsiteX237" fmla="*/ 1335590 w 3024845"/>
                <a:gd name="connsiteY237" fmla="*/ 343722 h 803953"/>
                <a:gd name="connsiteX238" fmla="*/ 1335590 w 3024845"/>
                <a:gd name="connsiteY238" fmla="*/ 345884 h 803953"/>
                <a:gd name="connsiteX239" fmla="*/ 1335590 w 3024845"/>
                <a:gd name="connsiteY239" fmla="*/ 361016 h 803953"/>
                <a:gd name="connsiteX240" fmla="*/ 1339643 w 3024845"/>
                <a:gd name="connsiteY240" fmla="*/ 358855 h 803953"/>
                <a:gd name="connsiteX241" fmla="*/ 1339643 w 3024845"/>
                <a:gd name="connsiteY241" fmla="*/ 343722 h 803953"/>
                <a:gd name="connsiteX242" fmla="*/ 1341163 w 3024845"/>
                <a:gd name="connsiteY242" fmla="*/ 343722 h 803953"/>
                <a:gd name="connsiteX243" fmla="*/ 1351803 w 3024845"/>
                <a:gd name="connsiteY243" fmla="*/ 343722 h 803953"/>
                <a:gd name="connsiteX244" fmla="*/ 1351803 w 3024845"/>
                <a:gd name="connsiteY244" fmla="*/ 345343 h 803953"/>
                <a:gd name="connsiteX245" fmla="*/ 1351803 w 3024845"/>
                <a:gd name="connsiteY245" fmla="*/ 356693 h 803953"/>
                <a:gd name="connsiteX246" fmla="*/ 1382204 w 3024845"/>
                <a:gd name="connsiteY246" fmla="*/ 356693 h 803953"/>
                <a:gd name="connsiteX247" fmla="*/ 1382204 w 3024845"/>
                <a:gd name="connsiteY247" fmla="*/ 319943 h 803953"/>
                <a:gd name="connsiteX248" fmla="*/ 1383470 w 3024845"/>
                <a:gd name="connsiteY248" fmla="*/ 319943 h 803953"/>
                <a:gd name="connsiteX249" fmla="*/ 1392337 w 3024845"/>
                <a:gd name="connsiteY249" fmla="*/ 319943 h 803953"/>
                <a:gd name="connsiteX250" fmla="*/ 1392337 w 3024845"/>
                <a:gd name="connsiteY250" fmla="*/ 341560 h 803953"/>
                <a:gd name="connsiteX251" fmla="*/ 1394364 w 3024845"/>
                <a:gd name="connsiteY251" fmla="*/ 309134 h 803953"/>
                <a:gd name="connsiteX252" fmla="*/ 1416657 w 3024845"/>
                <a:gd name="connsiteY252" fmla="*/ 309134 h 803953"/>
                <a:gd name="connsiteX253" fmla="*/ 1416657 w 3024845"/>
                <a:gd name="connsiteY253" fmla="*/ 307512 h 803953"/>
                <a:gd name="connsiteX254" fmla="*/ 1416657 w 3024845"/>
                <a:gd name="connsiteY254" fmla="*/ 296163 h 803953"/>
                <a:gd name="connsiteX255" fmla="*/ 1417417 w 3024845"/>
                <a:gd name="connsiteY255" fmla="*/ 296163 h 803953"/>
                <a:gd name="connsiteX256" fmla="*/ 1422737 w 3024845"/>
                <a:gd name="connsiteY256" fmla="*/ 296163 h 803953"/>
                <a:gd name="connsiteX257" fmla="*/ 1422737 w 3024845"/>
                <a:gd name="connsiteY257" fmla="*/ 294272 h 803953"/>
                <a:gd name="connsiteX258" fmla="*/ 1422737 w 3024845"/>
                <a:gd name="connsiteY258" fmla="*/ 281031 h 803953"/>
                <a:gd name="connsiteX259" fmla="*/ 1426791 w 3024845"/>
                <a:gd name="connsiteY259" fmla="*/ 287516 h 803953"/>
                <a:gd name="connsiteX260" fmla="*/ 1429071 w 3024845"/>
                <a:gd name="connsiteY260" fmla="*/ 287516 h 803953"/>
                <a:gd name="connsiteX261" fmla="*/ 1445031 w 3024845"/>
                <a:gd name="connsiteY261" fmla="*/ 287516 h 803953"/>
                <a:gd name="connsiteX262" fmla="*/ 1445031 w 3024845"/>
                <a:gd name="connsiteY262" fmla="*/ 286705 h 803953"/>
                <a:gd name="connsiteX263" fmla="*/ 1445031 w 3024845"/>
                <a:gd name="connsiteY263" fmla="*/ 281031 h 803953"/>
                <a:gd name="connsiteX264" fmla="*/ 1445791 w 3024845"/>
                <a:gd name="connsiteY264" fmla="*/ 281031 h 803953"/>
                <a:gd name="connsiteX265" fmla="*/ 1451111 w 3024845"/>
                <a:gd name="connsiteY265" fmla="*/ 281031 h 803953"/>
                <a:gd name="connsiteX266" fmla="*/ 1451111 w 3024845"/>
                <a:gd name="connsiteY266" fmla="*/ 282382 h 803953"/>
                <a:gd name="connsiteX267" fmla="*/ 1451111 w 3024845"/>
                <a:gd name="connsiteY267" fmla="*/ 291840 h 803953"/>
                <a:gd name="connsiteX268" fmla="*/ 1489618 w 3024845"/>
                <a:gd name="connsiteY268" fmla="*/ 291840 h 803953"/>
                <a:gd name="connsiteX269" fmla="*/ 1489618 w 3024845"/>
                <a:gd name="connsiteY269" fmla="*/ 430193 h 803953"/>
                <a:gd name="connsiteX270" fmla="*/ 1491138 w 3024845"/>
                <a:gd name="connsiteY270" fmla="*/ 430193 h 803953"/>
                <a:gd name="connsiteX271" fmla="*/ 1501778 w 3024845"/>
                <a:gd name="connsiteY271" fmla="*/ 430193 h 803953"/>
                <a:gd name="connsiteX272" fmla="*/ 1501778 w 3024845"/>
                <a:gd name="connsiteY272" fmla="*/ 417223 h 803953"/>
                <a:gd name="connsiteX273" fmla="*/ 1505832 w 3024845"/>
                <a:gd name="connsiteY273" fmla="*/ 417223 h 803953"/>
                <a:gd name="connsiteX274" fmla="*/ 1505832 w 3024845"/>
                <a:gd name="connsiteY274" fmla="*/ 430193 h 803953"/>
                <a:gd name="connsiteX275" fmla="*/ 1536232 w 3024845"/>
                <a:gd name="connsiteY275" fmla="*/ 430193 h 803953"/>
                <a:gd name="connsiteX276" fmla="*/ 1536232 w 3024845"/>
                <a:gd name="connsiteY276" fmla="*/ 399928 h 803953"/>
                <a:gd name="connsiteX277" fmla="*/ 1548392 w 3024845"/>
                <a:gd name="connsiteY277" fmla="*/ 399928 h 803953"/>
                <a:gd name="connsiteX278" fmla="*/ 1560552 w 3024845"/>
                <a:gd name="connsiteY278" fmla="*/ 397767 h 803953"/>
                <a:gd name="connsiteX279" fmla="*/ 1564606 w 3024845"/>
                <a:gd name="connsiteY279" fmla="*/ 399928 h 803953"/>
                <a:gd name="connsiteX280" fmla="*/ 1574739 w 3024845"/>
                <a:gd name="connsiteY280" fmla="*/ 399928 h 803953"/>
                <a:gd name="connsiteX281" fmla="*/ 1574739 w 3024845"/>
                <a:gd name="connsiteY281" fmla="*/ 430193 h 803953"/>
                <a:gd name="connsiteX282" fmla="*/ 1582846 w 3024845"/>
                <a:gd name="connsiteY282" fmla="*/ 430193 h 803953"/>
                <a:gd name="connsiteX283" fmla="*/ 1582846 w 3024845"/>
                <a:gd name="connsiteY283" fmla="*/ 447488 h 803953"/>
                <a:gd name="connsiteX284" fmla="*/ 1592182 w 3024845"/>
                <a:gd name="connsiteY284" fmla="*/ 448393 h 803953"/>
                <a:gd name="connsiteX285" fmla="*/ 1605140 w 3024845"/>
                <a:gd name="connsiteY285" fmla="*/ 448393 h 803953"/>
                <a:gd name="connsiteX286" fmla="*/ 1605140 w 3024845"/>
                <a:gd name="connsiteY286" fmla="*/ 432355 h 803953"/>
                <a:gd name="connsiteX287" fmla="*/ 1673096 w 3024845"/>
                <a:gd name="connsiteY287" fmla="*/ 432355 h 803953"/>
                <a:gd name="connsiteX288" fmla="*/ 1673096 w 3024845"/>
                <a:gd name="connsiteY288" fmla="*/ 347102 h 803953"/>
                <a:gd name="connsiteX289" fmla="*/ 1745104 w 3024845"/>
                <a:gd name="connsiteY289" fmla="*/ 347102 h 803953"/>
                <a:gd name="connsiteX290" fmla="*/ 1745104 w 3024845"/>
                <a:gd name="connsiteY290" fmla="*/ 425870 h 803953"/>
                <a:gd name="connsiteX291" fmla="*/ 1747008 w 3024845"/>
                <a:gd name="connsiteY291" fmla="*/ 425870 h 803953"/>
                <a:gd name="connsiteX292" fmla="*/ 1748250 w 3024845"/>
                <a:gd name="connsiteY292" fmla="*/ 448393 h 803953"/>
                <a:gd name="connsiteX293" fmla="*/ 1757926 w 3024845"/>
                <a:gd name="connsiteY293" fmla="*/ 448393 h 803953"/>
                <a:gd name="connsiteX294" fmla="*/ 1759168 w 3024845"/>
                <a:gd name="connsiteY294" fmla="*/ 425870 h 803953"/>
                <a:gd name="connsiteX295" fmla="*/ 1765248 w 3024845"/>
                <a:gd name="connsiteY295" fmla="*/ 425870 h 803953"/>
                <a:gd name="connsiteX296" fmla="*/ 1766490 w 3024845"/>
                <a:gd name="connsiteY296" fmla="*/ 448393 h 803953"/>
                <a:gd name="connsiteX297" fmla="*/ 1817112 w 3024845"/>
                <a:gd name="connsiteY297" fmla="*/ 448393 h 803953"/>
                <a:gd name="connsiteX298" fmla="*/ 1817112 w 3024845"/>
                <a:gd name="connsiteY298" fmla="*/ 285365 h 803953"/>
                <a:gd name="connsiteX299" fmla="*/ 2014439 w 3024845"/>
                <a:gd name="connsiteY299" fmla="*/ 285365 h 803953"/>
                <a:gd name="connsiteX300" fmla="*/ 2014439 w 3024845"/>
                <a:gd name="connsiteY300" fmla="*/ 448393 h 803953"/>
                <a:gd name="connsiteX301" fmla="*/ 2033136 w 3024845"/>
                <a:gd name="connsiteY301" fmla="*/ 448393 h 803953"/>
                <a:gd name="connsiteX302" fmla="*/ 2033136 w 3024845"/>
                <a:gd name="connsiteY302" fmla="*/ 365700 h 803953"/>
                <a:gd name="connsiteX303" fmla="*/ 2128256 w 3024845"/>
                <a:gd name="connsiteY303" fmla="*/ 365700 h 803953"/>
                <a:gd name="connsiteX304" fmla="*/ 2180720 w 3024845"/>
                <a:gd name="connsiteY304" fmla="*/ 300487 h 803953"/>
                <a:gd name="connsiteX305" fmla="*/ 2245574 w 3024845"/>
                <a:gd name="connsiteY305" fmla="*/ 300487 h 803953"/>
                <a:gd name="connsiteX306" fmla="*/ 2245574 w 3024845"/>
                <a:gd name="connsiteY306" fmla="*/ 376149 h 803953"/>
                <a:gd name="connsiteX307" fmla="*/ 2253681 w 3024845"/>
                <a:gd name="connsiteY307" fmla="*/ 376149 h 803953"/>
                <a:gd name="connsiteX308" fmla="*/ 2255708 w 3024845"/>
                <a:gd name="connsiteY308" fmla="*/ 369664 h 803953"/>
                <a:gd name="connsiteX309" fmla="*/ 2261788 w 3024845"/>
                <a:gd name="connsiteY309" fmla="*/ 369664 h 803953"/>
                <a:gd name="connsiteX310" fmla="*/ 2263815 w 3024845"/>
                <a:gd name="connsiteY310" fmla="*/ 378311 h 803953"/>
                <a:gd name="connsiteX311" fmla="*/ 2275975 w 3024845"/>
                <a:gd name="connsiteY311" fmla="*/ 378311 h 803953"/>
                <a:gd name="connsiteX312" fmla="*/ 2275975 w 3024845"/>
                <a:gd name="connsiteY312" fmla="*/ 371825 h 803953"/>
                <a:gd name="connsiteX313" fmla="*/ 2298268 w 3024845"/>
                <a:gd name="connsiteY313" fmla="*/ 371825 h 803953"/>
                <a:gd name="connsiteX314" fmla="*/ 2298268 w 3024845"/>
                <a:gd name="connsiteY314" fmla="*/ 378311 h 803953"/>
                <a:gd name="connsiteX315" fmla="*/ 2318535 w 3024845"/>
                <a:gd name="connsiteY315" fmla="*/ 378311 h 803953"/>
                <a:gd name="connsiteX316" fmla="*/ 2318535 w 3024845"/>
                <a:gd name="connsiteY316" fmla="*/ 423708 h 803953"/>
                <a:gd name="connsiteX317" fmla="*/ 2332722 w 3024845"/>
                <a:gd name="connsiteY317" fmla="*/ 423708 h 803953"/>
                <a:gd name="connsiteX318" fmla="*/ 2332722 w 3024845"/>
                <a:gd name="connsiteY318" fmla="*/ 410737 h 803953"/>
                <a:gd name="connsiteX319" fmla="*/ 2348936 w 3024845"/>
                <a:gd name="connsiteY319" fmla="*/ 410737 h 803953"/>
                <a:gd name="connsiteX320" fmla="*/ 2348936 w 3024845"/>
                <a:gd name="connsiteY320" fmla="*/ 231310 h 803953"/>
                <a:gd name="connsiteX321" fmla="*/ 2355016 w 3024845"/>
                <a:gd name="connsiteY321" fmla="*/ 224824 h 803953"/>
                <a:gd name="connsiteX322" fmla="*/ 2427977 w 3024845"/>
                <a:gd name="connsiteY322" fmla="*/ 224824 h 803953"/>
                <a:gd name="connsiteX323" fmla="*/ 2427977 w 3024845"/>
                <a:gd name="connsiteY323" fmla="*/ 233472 h 803953"/>
                <a:gd name="connsiteX324" fmla="*/ 2438110 w 3024845"/>
                <a:gd name="connsiteY324" fmla="*/ 233472 h 803953"/>
                <a:gd name="connsiteX325" fmla="*/ 2438110 w 3024845"/>
                <a:gd name="connsiteY325" fmla="*/ 348046 h 803953"/>
                <a:gd name="connsiteX326" fmla="*/ 2460404 w 3024845"/>
                <a:gd name="connsiteY326" fmla="*/ 348046 h 803953"/>
                <a:gd name="connsiteX327" fmla="*/ 2460404 w 3024845"/>
                <a:gd name="connsiteY327" fmla="*/ 281031 h 803953"/>
                <a:gd name="connsiteX328" fmla="*/ 2486751 w 3024845"/>
                <a:gd name="connsiteY328" fmla="*/ 281031 h 803953"/>
                <a:gd name="connsiteX329" fmla="*/ 2490804 w 3024845"/>
                <a:gd name="connsiteY329" fmla="*/ 276707 h 803953"/>
                <a:gd name="connsiteX330" fmla="*/ 2498911 w 3024845"/>
                <a:gd name="connsiteY330" fmla="*/ 276707 h 803953"/>
                <a:gd name="connsiteX331" fmla="*/ 2502964 w 3024845"/>
                <a:gd name="connsiteY331" fmla="*/ 281031 h 803953"/>
                <a:gd name="connsiteX332" fmla="*/ 2525258 w 3024845"/>
                <a:gd name="connsiteY332" fmla="*/ 281031 h 803953"/>
                <a:gd name="connsiteX333" fmla="*/ 2525258 w 3024845"/>
                <a:gd name="connsiteY333" fmla="*/ 164295 h 803953"/>
                <a:gd name="connsiteX334" fmla="*/ 2582005 w 3024845"/>
                <a:gd name="connsiteY334" fmla="*/ 153486 h 803953"/>
                <a:gd name="connsiteX335" fmla="*/ 2582005 w 3024845"/>
                <a:gd name="connsiteY335" fmla="*/ 154567 h 803953"/>
                <a:gd name="connsiteX336" fmla="*/ 2582005 w 3024845"/>
                <a:gd name="connsiteY336" fmla="*/ 162133 h 803953"/>
                <a:gd name="connsiteX337" fmla="*/ 2608352 w 3024845"/>
                <a:gd name="connsiteY337" fmla="*/ 162133 h 803953"/>
                <a:gd name="connsiteX338" fmla="*/ 2608352 w 3024845"/>
                <a:gd name="connsiteY338" fmla="*/ 417223 h 803953"/>
                <a:gd name="connsiteX339" fmla="*/ 2630646 w 3024845"/>
                <a:gd name="connsiteY339" fmla="*/ 417223 h 803953"/>
                <a:gd name="connsiteX340" fmla="*/ 2630646 w 3024845"/>
                <a:gd name="connsiteY340" fmla="*/ 412899 h 803953"/>
                <a:gd name="connsiteX341" fmla="*/ 2642806 w 3024845"/>
                <a:gd name="connsiteY341" fmla="*/ 412899 h 803953"/>
                <a:gd name="connsiteX342" fmla="*/ 2642806 w 3024845"/>
                <a:gd name="connsiteY342" fmla="*/ 417223 h 803953"/>
                <a:gd name="connsiteX343" fmla="*/ 2667126 w 3024845"/>
                <a:gd name="connsiteY343" fmla="*/ 417223 h 803953"/>
                <a:gd name="connsiteX344" fmla="*/ 2667126 w 3024845"/>
                <a:gd name="connsiteY344" fmla="*/ 404252 h 803953"/>
                <a:gd name="connsiteX345" fmla="*/ 2695500 w 3024845"/>
                <a:gd name="connsiteY345" fmla="*/ 404252 h 803953"/>
                <a:gd name="connsiteX346" fmla="*/ 2707660 w 3024845"/>
                <a:gd name="connsiteY346" fmla="*/ 399928 h 803953"/>
                <a:gd name="connsiteX347" fmla="*/ 2727927 w 3024845"/>
                <a:gd name="connsiteY347" fmla="*/ 404252 h 803953"/>
                <a:gd name="connsiteX348" fmla="*/ 2727927 w 3024845"/>
                <a:gd name="connsiteY348" fmla="*/ 386958 h 803953"/>
                <a:gd name="connsiteX349" fmla="*/ 2736034 w 3024845"/>
                <a:gd name="connsiteY349" fmla="*/ 386958 h 803953"/>
                <a:gd name="connsiteX350" fmla="*/ 2736034 w 3024845"/>
                <a:gd name="connsiteY350" fmla="*/ 373987 h 803953"/>
                <a:gd name="connsiteX351" fmla="*/ 2792781 w 3024845"/>
                <a:gd name="connsiteY351" fmla="*/ 373987 h 803953"/>
                <a:gd name="connsiteX352" fmla="*/ 2792781 w 3024845"/>
                <a:gd name="connsiteY352" fmla="*/ 343722 h 803953"/>
                <a:gd name="connsiteX353" fmla="*/ 2811021 w 3024845"/>
                <a:gd name="connsiteY353" fmla="*/ 343722 h 803953"/>
                <a:gd name="connsiteX354" fmla="*/ 2811021 w 3024845"/>
                <a:gd name="connsiteY354" fmla="*/ 337237 h 803953"/>
                <a:gd name="connsiteX355" fmla="*/ 2823181 w 3024845"/>
                <a:gd name="connsiteY355" fmla="*/ 337237 h 803953"/>
                <a:gd name="connsiteX356" fmla="*/ 2823181 w 3024845"/>
                <a:gd name="connsiteY356" fmla="*/ 343722 h 803953"/>
                <a:gd name="connsiteX357" fmla="*/ 2839395 w 3024845"/>
                <a:gd name="connsiteY357" fmla="*/ 343722 h 803953"/>
                <a:gd name="connsiteX358" fmla="*/ 2839395 w 3024845"/>
                <a:gd name="connsiteY358" fmla="*/ 393443 h 803953"/>
                <a:gd name="connsiteX359" fmla="*/ 2871822 w 3024845"/>
                <a:gd name="connsiteY359" fmla="*/ 393443 h 803953"/>
                <a:gd name="connsiteX360" fmla="*/ 2871822 w 3024845"/>
                <a:gd name="connsiteY360" fmla="*/ 367502 h 803953"/>
                <a:gd name="connsiteX361" fmla="*/ 2910329 w 3024845"/>
                <a:gd name="connsiteY361" fmla="*/ 367502 h 803953"/>
                <a:gd name="connsiteX362" fmla="*/ 2910329 w 3024845"/>
                <a:gd name="connsiteY362" fmla="*/ 337237 h 803953"/>
                <a:gd name="connsiteX363" fmla="*/ 2958970 w 3024845"/>
                <a:gd name="connsiteY363" fmla="*/ 337237 h 803953"/>
                <a:gd name="connsiteX364" fmla="*/ 2958970 w 3024845"/>
                <a:gd name="connsiteY364" fmla="*/ 448393 h 803953"/>
                <a:gd name="connsiteX365" fmla="*/ 2958970 w 3024845"/>
                <a:gd name="connsiteY365" fmla="*/ 462172 h 803953"/>
                <a:gd name="connsiteX366" fmla="*/ 3024845 w 3024845"/>
                <a:gd name="connsiteY366" fmla="*/ 462172 h 803953"/>
                <a:gd name="connsiteX367" fmla="*/ 3024845 w 3024845"/>
                <a:gd name="connsiteY367" fmla="*/ 803953 h 803953"/>
                <a:gd name="connsiteX368" fmla="*/ 2054 w 3024845"/>
                <a:gd name="connsiteY368" fmla="*/ 801620 h 803953"/>
                <a:gd name="connsiteX369" fmla="*/ 0 w 3024845"/>
                <a:gd name="connsiteY369" fmla="*/ 367502 h 803953"/>
                <a:gd name="connsiteX370" fmla="*/ 20267 w 3024845"/>
                <a:gd name="connsiteY370" fmla="*/ 367502 h 803953"/>
                <a:gd name="connsiteX371" fmla="*/ 20774 w 3024845"/>
                <a:gd name="connsiteY371" fmla="*/ 366421 h 803953"/>
                <a:gd name="connsiteX372" fmla="*/ 24320 w 3024845"/>
                <a:gd name="connsiteY372" fmla="*/ 358855 h 803953"/>
                <a:gd name="connsiteX373" fmla="*/ 26094 w 3024845"/>
                <a:gd name="connsiteY373" fmla="*/ 359125 h 803953"/>
                <a:gd name="connsiteX374" fmla="*/ 38507 w 3024845"/>
                <a:gd name="connsiteY374" fmla="*/ 361016 h 803953"/>
                <a:gd name="connsiteX375" fmla="*/ 39014 w 3024845"/>
                <a:gd name="connsiteY375" fmla="*/ 362368 h 803953"/>
                <a:gd name="connsiteX376" fmla="*/ 42560 w 3024845"/>
                <a:gd name="connsiteY376" fmla="*/ 371825 h 803953"/>
                <a:gd name="connsiteX377" fmla="*/ 68907 w 3024845"/>
                <a:gd name="connsiteY377" fmla="*/ 373987 h 803953"/>
                <a:gd name="connsiteX378" fmla="*/ 68907 w 3024845"/>
                <a:gd name="connsiteY378" fmla="*/ 250766 h 803953"/>
                <a:gd name="connsiteX379" fmla="*/ 70934 w 3024845"/>
                <a:gd name="connsiteY379" fmla="*/ 250766 h 803953"/>
                <a:gd name="connsiteX380" fmla="*/ 85121 w 3024845"/>
                <a:gd name="connsiteY380" fmla="*/ 250766 h 803953"/>
                <a:gd name="connsiteX381" fmla="*/ 85121 w 3024845"/>
                <a:gd name="connsiteY381" fmla="*/ 114574 h 803953"/>
                <a:gd name="connsiteX382" fmla="*/ 86894 w 3024845"/>
                <a:gd name="connsiteY382" fmla="*/ 114574 h 803953"/>
                <a:gd name="connsiteX383" fmla="*/ 99308 w 3024845"/>
                <a:gd name="connsiteY383" fmla="*/ 114574 h 803953"/>
                <a:gd name="connsiteX384" fmla="*/ 99308 w 3024845"/>
                <a:gd name="connsiteY384" fmla="*/ 0 h 803953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347598 h 689379"/>
                <a:gd name="connsiteX367" fmla="*/ 3024845 w 3024845"/>
                <a:gd name="connsiteY367" fmla="*/ 689379 h 689379"/>
                <a:gd name="connsiteX368" fmla="*/ 2054 w 3024845"/>
                <a:gd name="connsiteY368" fmla="*/ 687046 h 689379"/>
                <a:gd name="connsiteX369" fmla="*/ 0 w 3024845"/>
                <a:gd name="connsiteY369" fmla="*/ 252928 h 689379"/>
                <a:gd name="connsiteX370" fmla="*/ 20267 w 3024845"/>
                <a:gd name="connsiteY370" fmla="*/ 252928 h 689379"/>
                <a:gd name="connsiteX371" fmla="*/ 20774 w 3024845"/>
                <a:gd name="connsiteY371" fmla="*/ 251847 h 689379"/>
                <a:gd name="connsiteX372" fmla="*/ 24320 w 3024845"/>
                <a:gd name="connsiteY372" fmla="*/ 244281 h 689379"/>
                <a:gd name="connsiteX373" fmla="*/ 26094 w 3024845"/>
                <a:gd name="connsiteY373" fmla="*/ 244551 h 689379"/>
                <a:gd name="connsiteX374" fmla="*/ 38507 w 3024845"/>
                <a:gd name="connsiteY374" fmla="*/ 246442 h 689379"/>
                <a:gd name="connsiteX375" fmla="*/ 39014 w 3024845"/>
                <a:gd name="connsiteY375" fmla="*/ 247794 h 689379"/>
                <a:gd name="connsiteX376" fmla="*/ 42560 w 3024845"/>
                <a:gd name="connsiteY376" fmla="*/ 257251 h 689379"/>
                <a:gd name="connsiteX377" fmla="*/ 68907 w 3024845"/>
                <a:gd name="connsiteY377" fmla="*/ 259413 h 689379"/>
                <a:gd name="connsiteX378" fmla="*/ 68907 w 3024845"/>
                <a:gd name="connsiteY378" fmla="*/ 136192 h 689379"/>
                <a:gd name="connsiteX379" fmla="*/ 70934 w 3024845"/>
                <a:gd name="connsiteY379" fmla="*/ 136192 h 689379"/>
                <a:gd name="connsiteX380" fmla="*/ 85121 w 3024845"/>
                <a:gd name="connsiteY380" fmla="*/ 136192 h 689379"/>
                <a:gd name="connsiteX381" fmla="*/ 85121 w 3024845"/>
                <a:gd name="connsiteY381" fmla="*/ 0 h 689379"/>
                <a:gd name="connsiteX382" fmla="*/ 86894 w 3024845"/>
                <a:gd name="connsiteY382" fmla="*/ 0 h 689379"/>
                <a:gd name="connsiteX383" fmla="*/ 99308 w 3024845"/>
                <a:gd name="connsiteY383" fmla="*/ 0 h 68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</a:cxnLst>
              <a:rect l="l" t="t" r="r" b="b"/>
              <a:pathLst>
                <a:path w="3024845" h="689379">
                  <a:moveTo>
                    <a:pt x="99308" y="0"/>
                  </a:moveTo>
                  <a:lnTo>
                    <a:pt x="220909" y="0"/>
                  </a:lnTo>
                  <a:lnTo>
                    <a:pt x="223189" y="0"/>
                  </a:lnTo>
                  <a:lnTo>
                    <a:pt x="239150" y="0"/>
                  </a:lnTo>
                  <a:lnTo>
                    <a:pt x="239150" y="140515"/>
                  </a:lnTo>
                  <a:cubicBezTo>
                    <a:pt x="239160" y="140514"/>
                    <a:pt x="239272" y="140493"/>
                    <a:pt x="240670" y="140245"/>
                  </a:cubicBezTo>
                  <a:lnTo>
                    <a:pt x="251310" y="138354"/>
                  </a:lnTo>
                  <a:cubicBezTo>
                    <a:pt x="251310" y="138376"/>
                    <a:pt x="251280" y="139710"/>
                    <a:pt x="249283" y="226986"/>
                  </a:cubicBezTo>
                  <a:cubicBezTo>
                    <a:pt x="249293" y="226988"/>
                    <a:pt x="249404" y="227008"/>
                    <a:pt x="250803" y="227257"/>
                  </a:cubicBezTo>
                  <a:lnTo>
                    <a:pt x="261443" y="229148"/>
                  </a:lnTo>
                  <a:cubicBezTo>
                    <a:pt x="261445" y="229155"/>
                    <a:pt x="261465" y="229219"/>
                    <a:pt x="261696" y="229959"/>
                  </a:cubicBezTo>
                  <a:lnTo>
                    <a:pt x="263470" y="235634"/>
                  </a:lnTo>
                  <a:cubicBezTo>
                    <a:pt x="263472" y="235625"/>
                    <a:pt x="263517" y="235482"/>
                    <a:pt x="264230" y="233202"/>
                  </a:cubicBezTo>
                  <a:lnTo>
                    <a:pt x="269550" y="216178"/>
                  </a:lnTo>
                  <a:lnTo>
                    <a:pt x="271323" y="216178"/>
                  </a:lnTo>
                  <a:lnTo>
                    <a:pt x="283737" y="216178"/>
                  </a:lnTo>
                  <a:lnTo>
                    <a:pt x="283737" y="248604"/>
                  </a:lnTo>
                  <a:cubicBezTo>
                    <a:pt x="283743" y="248609"/>
                    <a:pt x="283820" y="248649"/>
                    <a:pt x="284750" y="249145"/>
                  </a:cubicBezTo>
                  <a:lnTo>
                    <a:pt x="291844" y="252928"/>
                  </a:lnTo>
                  <a:lnTo>
                    <a:pt x="291844" y="254279"/>
                  </a:lnTo>
                  <a:lnTo>
                    <a:pt x="291844" y="263737"/>
                  </a:lnTo>
                  <a:lnTo>
                    <a:pt x="336431" y="263737"/>
                  </a:lnTo>
                  <a:lnTo>
                    <a:pt x="336431" y="264818"/>
                  </a:lnTo>
                  <a:lnTo>
                    <a:pt x="336431" y="272384"/>
                  </a:lnTo>
                  <a:lnTo>
                    <a:pt x="338457" y="272384"/>
                  </a:lnTo>
                  <a:lnTo>
                    <a:pt x="352644" y="272384"/>
                  </a:lnTo>
                  <a:lnTo>
                    <a:pt x="352644" y="242119"/>
                  </a:lnTo>
                  <a:lnTo>
                    <a:pt x="397231" y="242119"/>
                  </a:lnTo>
                  <a:lnTo>
                    <a:pt x="397231" y="240768"/>
                  </a:lnTo>
                  <a:lnTo>
                    <a:pt x="397231" y="231310"/>
                  </a:lnTo>
                  <a:lnTo>
                    <a:pt x="398245" y="231310"/>
                  </a:lnTo>
                  <a:lnTo>
                    <a:pt x="405338" y="231310"/>
                  </a:lnTo>
                  <a:lnTo>
                    <a:pt x="405338" y="229419"/>
                  </a:lnTo>
                  <a:lnTo>
                    <a:pt x="405338" y="216178"/>
                  </a:lnTo>
                  <a:lnTo>
                    <a:pt x="406098" y="216178"/>
                  </a:lnTo>
                  <a:lnTo>
                    <a:pt x="411418" y="216178"/>
                  </a:lnTo>
                  <a:lnTo>
                    <a:pt x="411418" y="215097"/>
                  </a:lnTo>
                  <a:lnTo>
                    <a:pt x="411418" y="207530"/>
                  </a:lnTo>
                  <a:lnTo>
                    <a:pt x="413445" y="207530"/>
                  </a:lnTo>
                  <a:lnTo>
                    <a:pt x="427632" y="207530"/>
                  </a:lnTo>
                  <a:lnTo>
                    <a:pt x="427632" y="208611"/>
                  </a:lnTo>
                  <a:lnTo>
                    <a:pt x="427632" y="216178"/>
                  </a:lnTo>
                  <a:lnTo>
                    <a:pt x="449925" y="216178"/>
                  </a:lnTo>
                  <a:lnTo>
                    <a:pt x="449925" y="214286"/>
                  </a:lnTo>
                  <a:lnTo>
                    <a:pt x="449925" y="201045"/>
                  </a:lnTo>
                  <a:lnTo>
                    <a:pt x="451699" y="201045"/>
                  </a:lnTo>
                  <a:lnTo>
                    <a:pt x="464112" y="201045"/>
                  </a:lnTo>
                  <a:lnTo>
                    <a:pt x="464112" y="224825"/>
                  </a:lnTo>
                  <a:lnTo>
                    <a:pt x="465126" y="224825"/>
                  </a:lnTo>
                  <a:lnTo>
                    <a:pt x="472219" y="224825"/>
                  </a:lnTo>
                  <a:lnTo>
                    <a:pt x="472219" y="223744"/>
                  </a:lnTo>
                  <a:lnTo>
                    <a:pt x="472219" y="216178"/>
                  </a:lnTo>
                  <a:lnTo>
                    <a:pt x="473992" y="216178"/>
                  </a:lnTo>
                  <a:lnTo>
                    <a:pt x="486406" y="216178"/>
                  </a:lnTo>
                  <a:lnTo>
                    <a:pt x="486406" y="242119"/>
                  </a:lnTo>
                  <a:lnTo>
                    <a:pt x="488433" y="242119"/>
                  </a:lnTo>
                  <a:lnTo>
                    <a:pt x="502619" y="242119"/>
                  </a:lnTo>
                  <a:lnTo>
                    <a:pt x="502619" y="243740"/>
                  </a:lnTo>
                  <a:lnTo>
                    <a:pt x="502619" y="255090"/>
                  </a:lnTo>
                  <a:lnTo>
                    <a:pt x="503379" y="255090"/>
                  </a:lnTo>
                  <a:lnTo>
                    <a:pt x="508700" y="255090"/>
                  </a:lnTo>
                  <a:lnTo>
                    <a:pt x="508700" y="254279"/>
                  </a:lnTo>
                  <a:lnTo>
                    <a:pt x="508700" y="248604"/>
                  </a:lnTo>
                  <a:lnTo>
                    <a:pt x="539100" y="248604"/>
                  </a:lnTo>
                  <a:lnTo>
                    <a:pt x="539100" y="272384"/>
                  </a:lnTo>
                  <a:lnTo>
                    <a:pt x="540113" y="272384"/>
                  </a:lnTo>
                  <a:lnTo>
                    <a:pt x="547207" y="272384"/>
                  </a:lnTo>
                  <a:lnTo>
                    <a:pt x="547207" y="273465"/>
                  </a:lnTo>
                  <a:lnTo>
                    <a:pt x="547207" y="281031"/>
                  </a:lnTo>
                  <a:lnTo>
                    <a:pt x="547967" y="281031"/>
                  </a:lnTo>
                  <a:lnTo>
                    <a:pt x="553287" y="281031"/>
                  </a:lnTo>
                  <a:lnTo>
                    <a:pt x="553287" y="278869"/>
                  </a:lnTo>
                  <a:lnTo>
                    <a:pt x="553287" y="263737"/>
                  </a:lnTo>
                  <a:lnTo>
                    <a:pt x="554300" y="263737"/>
                  </a:lnTo>
                  <a:lnTo>
                    <a:pt x="561394" y="263737"/>
                  </a:lnTo>
                  <a:lnTo>
                    <a:pt x="561394" y="264818"/>
                  </a:lnTo>
                  <a:lnTo>
                    <a:pt x="561394" y="272384"/>
                  </a:lnTo>
                  <a:lnTo>
                    <a:pt x="566714" y="270391"/>
                  </a:lnTo>
                  <a:cubicBezTo>
                    <a:pt x="567474" y="270019"/>
                    <a:pt x="567474" y="269817"/>
                    <a:pt x="567474" y="269411"/>
                  </a:cubicBezTo>
                  <a:lnTo>
                    <a:pt x="567474" y="263737"/>
                  </a:lnTo>
                  <a:lnTo>
                    <a:pt x="605981" y="263737"/>
                  </a:lnTo>
                  <a:lnTo>
                    <a:pt x="605981" y="287516"/>
                  </a:lnTo>
                  <a:lnTo>
                    <a:pt x="608007" y="287516"/>
                  </a:lnTo>
                  <a:lnTo>
                    <a:pt x="622194" y="287516"/>
                  </a:lnTo>
                  <a:lnTo>
                    <a:pt x="622194" y="288597"/>
                  </a:lnTo>
                  <a:lnTo>
                    <a:pt x="622194" y="296163"/>
                  </a:lnTo>
                  <a:lnTo>
                    <a:pt x="623968" y="296163"/>
                  </a:lnTo>
                  <a:lnTo>
                    <a:pt x="636381" y="296163"/>
                  </a:lnTo>
                  <a:lnTo>
                    <a:pt x="636381" y="272384"/>
                  </a:lnTo>
                  <a:lnTo>
                    <a:pt x="637394" y="272384"/>
                  </a:lnTo>
                  <a:lnTo>
                    <a:pt x="644488" y="272384"/>
                  </a:lnTo>
                  <a:lnTo>
                    <a:pt x="644488" y="239957"/>
                  </a:lnTo>
                  <a:lnTo>
                    <a:pt x="645501" y="239957"/>
                  </a:lnTo>
                  <a:lnTo>
                    <a:pt x="652595" y="239957"/>
                  </a:lnTo>
                  <a:lnTo>
                    <a:pt x="652595" y="238066"/>
                  </a:lnTo>
                  <a:lnTo>
                    <a:pt x="652595" y="224825"/>
                  </a:lnTo>
                  <a:cubicBezTo>
                    <a:pt x="650568" y="224825"/>
                    <a:pt x="650568" y="224825"/>
                    <a:pt x="651328" y="223203"/>
                  </a:cubicBezTo>
                  <a:lnTo>
                    <a:pt x="656648" y="211854"/>
                  </a:lnTo>
                  <a:cubicBezTo>
                    <a:pt x="656653" y="211871"/>
                    <a:pt x="656848" y="212545"/>
                    <a:pt x="664755" y="239957"/>
                  </a:cubicBezTo>
                  <a:lnTo>
                    <a:pt x="665515" y="239957"/>
                  </a:lnTo>
                  <a:lnTo>
                    <a:pt x="670835" y="239957"/>
                  </a:lnTo>
                  <a:lnTo>
                    <a:pt x="670835" y="134030"/>
                  </a:lnTo>
                  <a:lnTo>
                    <a:pt x="672355" y="134030"/>
                  </a:lnTo>
                  <a:lnTo>
                    <a:pt x="682995" y="134030"/>
                  </a:lnTo>
                  <a:lnTo>
                    <a:pt x="682995" y="86471"/>
                  </a:lnTo>
                  <a:lnTo>
                    <a:pt x="709342" y="86471"/>
                  </a:lnTo>
                  <a:lnTo>
                    <a:pt x="709342" y="64853"/>
                  </a:lnTo>
                  <a:lnTo>
                    <a:pt x="743796" y="64853"/>
                  </a:lnTo>
                  <a:lnTo>
                    <a:pt x="743796" y="67285"/>
                  </a:lnTo>
                  <a:lnTo>
                    <a:pt x="743796" y="84309"/>
                  </a:lnTo>
                  <a:lnTo>
                    <a:pt x="746076" y="84309"/>
                  </a:lnTo>
                  <a:lnTo>
                    <a:pt x="762036" y="84309"/>
                  </a:lnTo>
                  <a:lnTo>
                    <a:pt x="762036" y="131868"/>
                  </a:lnTo>
                  <a:lnTo>
                    <a:pt x="763049" y="131868"/>
                  </a:lnTo>
                  <a:lnTo>
                    <a:pt x="770143" y="131868"/>
                  </a:lnTo>
                  <a:lnTo>
                    <a:pt x="784330" y="136192"/>
                  </a:lnTo>
                  <a:lnTo>
                    <a:pt x="784330" y="175104"/>
                  </a:lnTo>
                  <a:lnTo>
                    <a:pt x="785343" y="175104"/>
                  </a:lnTo>
                  <a:lnTo>
                    <a:pt x="792436" y="175104"/>
                  </a:lnTo>
                  <a:lnTo>
                    <a:pt x="792436" y="176725"/>
                  </a:lnTo>
                  <a:lnTo>
                    <a:pt x="792436" y="188074"/>
                  </a:lnTo>
                  <a:lnTo>
                    <a:pt x="794463" y="188074"/>
                  </a:lnTo>
                  <a:lnTo>
                    <a:pt x="808650" y="188074"/>
                  </a:lnTo>
                  <a:lnTo>
                    <a:pt x="814730" y="194560"/>
                  </a:lnTo>
                  <a:lnTo>
                    <a:pt x="814730" y="216178"/>
                  </a:lnTo>
                  <a:lnTo>
                    <a:pt x="817010" y="216178"/>
                  </a:lnTo>
                  <a:lnTo>
                    <a:pt x="832970" y="216178"/>
                  </a:lnTo>
                  <a:lnTo>
                    <a:pt x="832970" y="217258"/>
                  </a:lnTo>
                  <a:lnTo>
                    <a:pt x="832970" y="224825"/>
                  </a:lnTo>
                  <a:lnTo>
                    <a:pt x="834237" y="224825"/>
                  </a:lnTo>
                  <a:lnTo>
                    <a:pt x="843104" y="224825"/>
                  </a:lnTo>
                  <a:lnTo>
                    <a:pt x="843104" y="226986"/>
                  </a:lnTo>
                  <a:lnTo>
                    <a:pt x="843104" y="242119"/>
                  </a:lnTo>
                  <a:cubicBezTo>
                    <a:pt x="847157" y="242119"/>
                    <a:pt x="847157" y="242119"/>
                    <a:pt x="847157" y="240227"/>
                  </a:cubicBezTo>
                  <a:lnTo>
                    <a:pt x="847157" y="226986"/>
                  </a:lnTo>
                  <a:lnTo>
                    <a:pt x="848170" y="226986"/>
                  </a:lnTo>
                  <a:lnTo>
                    <a:pt x="855264" y="226986"/>
                  </a:lnTo>
                  <a:lnTo>
                    <a:pt x="855264" y="228608"/>
                  </a:lnTo>
                  <a:lnTo>
                    <a:pt x="855264" y="239957"/>
                  </a:lnTo>
                  <a:lnTo>
                    <a:pt x="856024" y="239957"/>
                  </a:lnTo>
                  <a:lnTo>
                    <a:pt x="861344" y="239957"/>
                  </a:lnTo>
                  <a:cubicBezTo>
                    <a:pt x="861344" y="235634"/>
                    <a:pt x="861344" y="235634"/>
                    <a:pt x="909984" y="235634"/>
                  </a:cubicBezTo>
                  <a:lnTo>
                    <a:pt x="909984" y="236985"/>
                  </a:lnTo>
                  <a:lnTo>
                    <a:pt x="909984" y="246442"/>
                  </a:lnTo>
                  <a:lnTo>
                    <a:pt x="910744" y="246442"/>
                  </a:lnTo>
                  <a:lnTo>
                    <a:pt x="916065" y="246442"/>
                  </a:lnTo>
                  <a:lnTo>
                    <a:pt x="916065" y="248604"/>
                  </a:lnTo>
                  <a:lnTo>
                    <a:pt x="916065" y="263737"/>
                  </a:lnTo>
                  <a:cubicBezTo>
                    <a:pt x="916073" y="263733"/>
                    <a:pt x="916189" y="263655"/>
                    <a:pt x="918091" y="262386"/>
                  </a:cubicBezTo>
                  <a:lnTo>
                    <a:pt x="932278" y="252928"/>
                  </a:lnTo>
                  <a:cubicBezTo>
                    <a:pt x="932280" y="252909"/>
                    <a:pt x="932411" y="252034"/>
                    <a:pt x="938358" y="211854"/>
                  </a:cubicBezTo>
                  <a:cubicBezTo>
                    <a:pt x="938367" y="211852"/>
                    <a:pt x="938436" y="211826"/>
                    <a:pt x="939118" y="211584"/>
                  </a:cubicBezTo>
                  <a:lnTo>
                    <a:pt x="944438" y="209692"/>
                  </a:lnTo>
                  <a:cubicBezTo>
                    <a:pt x="944438" y="209676"/>
                    <a:pt x="944471" y="208615"/>
                    <a:pt x="946465" y="140515"/>
                  </a:cubicBezTo>
                  <a:cubicBezTo>
                    <a:pt x="946465" y="140533"/>
                    <a:pt x="946498" y="141624"/>
                    <a:pt x="948492" y="209692"/>
                  </a:cubicBezTo>
                  <a:cubicBezTo>
                    <a:pt x="948501" y="209695"/>
                    <a:pt x="948572" y="209720"/>
                    <a:pt x="949252" y="209962"/>
                  </a:cubicBezTo>
                  <a:lnTo>
                    <a:pt x="954572" y="211854"/>
                  </a:lnTo>
                  <a:lnTo>
                    <a:pt x="954572" y="125383"/>
                  </a:lnTo>
                  <a:cubicBezTo>
                    <a:pt x="958625" y="125383"/>
                    <a:pt x="958625" y="125383"/>
                    <a:pt x="958625" y="92956"/>
                  </a:cubicBezTo>
                  <a:lnTo>
                    <a:pt x="997132" y="92956"/>
                  </a:lnTo>
                  <a:lnTo>
                    <a:pt x="997132" y="125383"/>
                  </a:lnTo>
                  <a:lnTo>
                    <a:pt x="997892" y="125383"/>
                  </a:lnTo>
                  <a:lnTo>
                    <a:pt x="1003212" y="125383"/>
                  </a:lnTo>
                  <a:lnTo>
                    <a:pt x="1003212" y="43235"/>
                  </a:lnTo>
                  <a:lnTo>
                    <a:pt x="1004986" y="43235"/>
                  </a:lnTo>
                  <a:lnTo>
                    <a:pt x="1017399" y="43235"/>
                  </a:lnTo>
                  <a:lnTo>
                    <a:pt x="1017399" y="41344"/>
                  </a:lnTo>
                  <a:lnTo>
                    <a:pt x="1017399" y="28103"/>
                  </a:lnTo>
                  <a:lnTo>
                    <a:pt x="1039693" y="28103"/>
                  </a:lnTo>
                  <a:lnTo>
                    <a:pt x="1039693" y="27022"/>
                  </a:lnTo>
                  <a:lnTo>
                    <a:pt x="1039693" y="19456"/>
                  </a:lnTo>
                  <a:lnTo>
                    <a:pt x="1041466" y="19456"/>
                  </a:lnTo>
                  <a:lnTo>
                    <a:pt x="1053880" y="19456"/>
                  </a:lnTo>
                  <a:lnTo>
                    <a:pt x="1053880" y="20537"/>
                  </a:lnTo>
                  <a:lnTo>
                    <a:pt x="1053880" y="28103"/>
                  </a:lnTo>
                  <a:lnTo>
                    <a:pt x="1054640" y="28103"/>
                  </a:lnTo>
                  <a:lnTo>
                    <a:pt x="1059960" y="28103"/>
                  </a:lnTo>
                  <a:lnTo>
                    <a:pt x="1070093" y="23779"/>
                  </a:lnTo>
                  <a:lnTo>
                    <a:pt x="1074146" y="27022"/>
                  </a:lnTo>
                  <a:lnTo>
                    <a:pt x="1074146" y="19456"/>
                  </a:lnTo>
                  <a:lnTo>
                    <a:pt x="1076426" y="19456"/>
                  </a:lnTo>
                  <a:lnTo>
                    <a:pt x="1092387" y="19456"/>
                  </a:lnTo>
                  <a:lnTo>
                    <a:pt x="1092387" y="20537"/>
                  </a:lnTo>
                  <a:lnTo>
                    <a:pt x="1092387" y="28103"/>
                  </a:lnTo>
                  <a:lnTo>
                    <a:pt x="1122787" y="28103"/>
                  </a:lnTo>
                  <a:lnTo>
                    <a:pt x="1122787" y="29724"/>
                  </a:lnTo>
                  <a:lnTo>
                    <a:pt x="1122787" y="41074"/>
                  </a:lnTo>
                  <a:lnTo>
                    <a:pt x="1149134" y="41074"/>
                  </a:lnTo>
                  <a:lnTo>
                    <a:pt x="1149134" y="71338"/>
                  </a:lnTo>
                  <a:lnTo>
                    <a:pt x="1149894" y="71338"/>
                  </a:lnTo>
                  <a:lnTo>
                    <a:pt x="1155214" y="71338"/>
                  </a:lnTo>
                  <a:lnTo>
                    <a:pt x="1155214" y="72419"/>
                  </a:lnTo>
                  <a:lnTo>
                    <a:pt x="1155214" y="79986"/>
                  </a:lnTo>
                  <a:cubicBezTo>
                    <a:pt x="1159268" y="79986"/>
                    <a:pt x="1159268" y="79986"/>
                    <a:pt x="1159268" y="110250"/>
                  </a:cubicBezTo>
                  <a:lnTo>
                    <a:pt x="1160028" y="110250"/>
                  </a:lnTo>
                  <a:lnTo>
                    <a:pt x="1165348" y="110250"/>
                  </a:lnTo>
                  <a:lnTo>
                    <a:pt x="1165348" y="111061"/>
                  </a:lnTo>
                  <a:lnTo>
                    <a:pt x="1165348" y="116736"/>
                  </a:lnTo>
                  <a:lnTo>
                    <a:pt x="1166361" y="116736"/>
                  </a:lnTo>
                  <a:lnTo>
                    <a:pt x="1173454" y="116736"/>
                  </a:lnTo>
                  <a:lnTo>
                    <a:pt x="1173454" y="147001"/>
                  </a:lnTo>
                  <a:lnTo>
                    <a:pt x="1175481" y="147001"/>
                  </a:lnTo>
                  <a:lnTo>
                    <a:pt x="1189668" y="147001"/>
                  </a:lnTo>
                  <a:lnTo>
                    <a:pt x="1189668" y="170780"/>
                  </a:lnTo>
                  <a:cubicBezTo>
                    <a:pt x="1191695" y="170780"/>
                    <a:pt x="1191695" y="170780"/>
                    <a:pt x="1191695" y="172401"/>
                  </a:cubicBezTo>
                  <a:lnTo>
                    <a:pt x="1191695" y="183751"/>
                  </a:lnTo>
                  <a:lnTo>
                    <a:pt x="1192455" y="183751"/>
                  </a:lnTo>
                  <a:lnTo>
                    <a:pt x="1197775" y="183751"/>
                  </a:lnTo>
                  <a:lnTo>
                    <a:pt x="1197775" y="207530"/>
                  </a:lnTo>
                  <a:lnTo>
                    <a:pt x="1199041" y="207530"/>
                  </a:lnTo>
                  <a:lnTo>
                    <a:pt x="1207908" y="207530"/>
                  </a:lnTo>
                  <a:cubicBezTo>
                    <a:pt x="1209935" y="209692"/>
                    <a:pt x="1209935" y="209692"/>
                    <a:pt x="1209935" y="211584"/>
                  </a:cubicBezTo>
                  <a:lnTo>
                    <a:pt x="1209935" y="224825"/>
                  </a:lnTo>
                  <a:cubicBezTo>
                    <a:pt x="1209940" y="224818"/>
                    <a:pt x="1210027" y="224711"/>
                    <a:pt x="1211455" y="222933"/>
                  </a:cubicBezTo>
                  <a:lnTo>
                    <a:pt x="1222095" y="209692"/>
                  </a:lnTo>
                  <a:lnTo>
                    <a:pt x="1250469" y="209692"/>
                  </a:lnTo>
                  <a:lnTo>
                    <a:pt x="1250469" y="296163"/>
                  </a:lnTo>
                  <a:lnTo>
                    <a:pt x="1251229" y="296163"/>
                  </a:lnTo>
                  <a:lnTo>
                    <a:pt x="1256549" y="296163"/>
                  </a:lnTo>
                  <a:cubicBezTo>
                    <a:pt x="1256553" y="296155"/>
                    <a:pt x="1256612" y="296055"/>
                    <a:pt x="1257309" y="294812"/>
                  </a:cubicBezTo>
                  <a:lnTo>
                    <a:pt x="1262629" y="285354"/>
                  </a:lnTo>
                  <a:lnTo>
                    <a:pt x="1262629" y="287246"/>
                  </a:lnTo>
                  <a:lnTo>
                    <a:pt x="1262629" y="300487"/>
                  </a:lnTo>
                  <a:cubicBezTo>
                    <a:pt x="1266682" y="300487"/>
                    <a:pt x="1266682" y="300487"/>
                    <a:pt x="1266682" y="255090"/>
                  </a:cubicBezTo>
                  <a:lnTo>
                    <a:pt x="1267442" y="255090"/>
                  </a:lnTo>
                  <a:lnTo>
                    <a:pt x="1272762" y="255090"/>
                  </a:lnTo>
                  <a:lnTo>
                    <a:pt x="1272762" y="190236"/>
                  </a:lnTo>
                  <a:lnTo>
                    <a:pt x="1273776" y="190236"/>
                  </a:lnTo>
                  <a:lnTo>
                    <a:pt x="1280869" y="190236"/>
                  </a:lnTo>
                  <a:cubicBezTo>
                    <a:pt x="1280875" y="190215"/>
                    <a:pt x="1281139" y="189275"/>
                    <a:pt x="1293029" y="147001"/>
                  </a:cubicBezTo>
                  <a:lnTo>
                    <a:pt x="1294296" y="147001"/>
                  </a:lnTo>
                  <a:lnTo>
                    <a:pt x="1303163" y="147001"/>
                  </a:lnTo>
                  <a:cubicBezTo>
                    <a:pt x="1303168" y="147024"/>
                    <a:pt x="1303394" y="147990"/>
                    <a:pt x="1313296" y="190236"/>
                  </a:cubicBezTo>
                  <a:lnTo>
                    <a:pt x="1314309" y="190236"/>
                  </a:lnTo>
                  <a:lnTo>
                    <a:pt x="1321403" y="190236"/>
                  </a:lnTo>
                  <a:lnTo>
                    <a:pt x="1321403" y="229148"/>
                  </a:lnTo>
                  <a:lnTo>
                    <a:pt x="1323176" y="229148"/>
                  </a:lnTo>
                  <a:lnTo>
                    <a:pt x="1335590" y="229148"/>
                  </a:lnTo>
                  <a:lnTo>
                    <a:pt x="1335590" y="231310"/>
                  </a:lnTo>
                  <a:lnTo>
                    <a:pt x="1335590" y="246442"/>
                  </a:lnTo>
                  <a:cubicBezTo>
                    <a:pt x="1339643" y="246442"/>
                    <a:pt x="1339643" y="246442"/>
                    <a:pt x="1339643" y="244281"/>
                  </a:cubicBezTo>
                  <a:lnTo>
                    <a:pt x="1339643" y="229148"/>
                  </a:lnTo>
                  <a:lnTo>
                    <a:pt x="1341163" y="229148"/>
                  </a:lnTo>
                  <a:lnTo>
                    <a:pt x="1351803" y="229148"/>
                  </a:lnTo>
                  <a:lnTo>
                    <a:pt x="1351803" y="230769"/>
                  </a:lnTo>
                  <a:lnTo>
                    <a:pt x="1351803" y="242119"/>
                  </a:lnTo>
                  <a:lnTo>
                    <a:pt x="1382204" y="242119"/>
                  </a:lnTo>
                  <a:lnTo>
                    <a:pt x="1382204" y="205369"/>
                  </a:lnTo>
                  <a:lnTo>
                    <a:pt x="1383470" y="205369"/>
                  </a:lnTo>
                  <a:lnTo>
                    <a:pt x="1392337" y="205369"/>
                  </a:lnTo>
                  <a:lnTo>
                    <a:pt x="1392337" y="226986"/>
                  </a:lnTo>
                  <a:cubicBezTo>
                    <a:pt x="1394364" y="226986"/>
                    <a:pt x="1394364" y="226986"/>
                    <a:pt x="1394364" y="194560"/>
                  </a:cubicBezTo>
                  <a:lnTo>
                    <a:pt x="1416657" y="194560"/>
                  </a:lnTo>
                  <a:lnTo>
                    <a:pt x="1416657" y="192938"/>
                  </a:lnTo>
                  <a:lnTo>
                    <a:pt x="1416657" y="181589"/>
                  </a:lnTo>
                  <a:lnTo>
                    <a:pt x="1417417" y="181589"/>
                  </a:lnTo>
                  <a:lnTo>
                    <a:pt x="1422737" y="181589"/>
                  </a:lnTo>
                  <a:lnTo>
                    <a:pt x="1422737" y="179698"/>
                  </a:lnTo>
                  <a:lnTo>
                    <a:pt x="1422737" y="166457"/>
                  </a:lnTo>
                  <a:lnTo>
                    <a:pt x="1426791" y="172942"/>
                  </a:lnTo>
                  <a:lnTo>
                    <a:pt x="1429071" y="172942"/>
                  </a:lnTo>
                  <a:lnTo>
                    <a:pt x="1445031" y="172942"/>
                  </a:lnTo>
                  <a:lnTo>
                    <a:pt x="1445031" y="172131"/>
                  </a:lnTo>
                  <a:lnTo>
                    <a:pt x="1445031" y="166457"/>
                  </a:lnTo>
                  <a:lnTo>
                    <a:pt x="1445791" y="166457"/>
                  </a:lnTo>
                  <a:lnTo>
                    <a:pt x="1451111" y="166457"/>
                  </a:lnTo>
                  <a:lnTo>
                    <a:pt x="1451111" y="167808"/>
                  </a:lnTo>
                  <a:lnTo>
                    <a:pt x="1451111" y="177266"/>
                  </a:lnTo>
                  <a:lnTo>
                    <a:pt x="1489618" y="177266"/>
                  </a:lnTo>
                  <a:lnTo>
                    <a:pt x="1489618" y="315619"/>
                  </a:lnTo>
                  <a:lnTo>
                    <a:pt x="1491138" y="315619"/>
                  </a:lnTo>
                  <a:lnTo>
                    <a:pt x="1501778" y="315619"/>
                  </a:lnTo>
                  <a:lnTo>
                    <a:pt x="1501778" y="302649"/>
                  </a:lnTo>
                  <a:lnTo>
                    <a:pt x="1505832" y="302649"/>
                  </a:lnTo>
                  <a:lnTo>
                    <a:pt x="1505832" y="315619"/>
                  </a:lnTo>
                  <a:lnTo>
                    <a:pt x="1536232" y="315619"/>
                  </a:lnTo>
                  <a:lnTo>
                    <a:pt x="1536232" y="285354"/>
                  </a:lnTo>
                  <a:lnTo>
                    <a:pt x="1548392" y="285354"/>
                  </a:lnTo>
                  <a:lnTo>
                    <a:pt x="1560552" y="283193"/>
                  </a:lnTo>
                  <a:cubicBezTo>
                    <a:pt x="1562579" y="283193"/>
                    <a:pt x="1562579" y="285354"/>
                    <a:pt x="1564606" y="285354"/>
                  </a:cubicBezTo>
                  <a:lnTo>
                    <a:pt x="1574739" y="285354"/>
                  </a:lnTo>
                  <a:lnTo>
                    <a:pt x="1574739" y="315619"/>
                  </a:lnTo>
                  <a:lnTo>
                    <a:pt x="1582846" y="315619"/>
                  </a:lnTo>
                  <a:lnTo>
                    <a:pt x="1582846" y="332914"/>
                  </a:lnTo>
                  <a:lnTo>
                    <a:pt x="1592182" y="333819"/>
                  </a:lnTo>
                  <a:lnTo>
                    <a:pt x="1605140" y="333819"/>
                  </a:lnTo>
                  <a:lnTo>
                    <a:pt x="1605140" y="317781"/>
                  </a:lnTo>
                  <a:lnTo>
                    <a:pt x="1673096" y="317781"/>
                  </a:lnTo>
                  <a:lnTo>
                    <a:pt x="1673096" y="232528"/>
                  </a:lnTo>
                  <a:lnTo>
                    <a:pt x="1745104" y="232528"/>
                  </a:lnTo>
                  <a:lnTo>
                    <a:pt x="1745104" y="311296"/>
                  </a:lnTo>
                  <a:lnTo>
                    <a:pt x="1747008" y="311296"/>
                  </a:lnTo>
                  <a:lnTo>
                    <a:pt x="1748250" y="333819"/>
                  </a:lnTo>
                  <a:lnTo>
                    <a:pt x="1757926" y="333819"/>
                  </a:lnTo>
                  <a:cubicBezTo>
                    <a:pt x="1758462" y="326605"/>
                    <a:pt x="1759168" y="318951"/>
                    <a:pt x="1759168" y="311296"/>
                  </a:cubicBezTo>
                  <a:lnTo>
                    <a:pt x="1765248" y="311296"/>
                  </a:lnTo>
                  <a:lnTo>
                    <a:pt x="1766490" y="333819"/>
                  </a:lnTo>
                  <a:lnTo>
                    <a:pt x="1817112" y="333819"/>
                  </a:lnTo>
                  <a:lnTo>
                    <a:pt x="1817112" y="170791"/>
                  </a:lnTo>
                  <a:lnTo>
                    <a:pt x="2014439" y="170791"/>
                  </a:lnTo>
                  <a:lnTo>
                    <a:pt x="2014439" y="333819"/>
                  </a:lnTo>
                  <a:lnTo>
                    <a:pt x="2033136" y="333819"/>
                  </a:lnTo>
                  <a:lnTo>
                    <a:pt x="2033136" y="251126"/>
                  </a:lnTo>
                  <a:lnTo>
                    <a:pt x="2128256" y="251126"/>
                  </a:lnTo>
                  <a:cubicBezTo>
                    <a:pt x="2152853" y="240257"/>
                    <a:pt x="2161167" y="196782"/>
                    <a:pt x="2180720" y="185913"/>
                  </a:cubicBezTo>
                  <a:lnTo>
                    <a:pt x="2245574" y="185913"/>
                  </a:lnTo>
                  <a:lnTo>
                    <a:pt x="2245574" y="261575"/>
                  </a:lnTo>
                  <a:lnTo>
                    <a:pt x="2253681" y="261575"/>
                  </a:lnTo>
                  <a:cubicBezTo>
                    <a:pt x="2253681" y="259413"/>
                    <a:pt x="2255708" y="257251"/>
                    <a:pt x="2255708" y="255090"/>
                  </a:cubicBezTo>
                  <a:lnTo>
                    <a:pt x="2261788" y="255090"/>
                  </a:lnTo>
                  <a:cubicBezTo>
                    <a:pt x="2261788" y="257251"/>
                    <a:pt x="2261788" y="259413"/>
                    <a:pt x="2263815" y="263737"/>
                  </a:cubicBezTo>
                  <a:lnTo>
                    <a:pt x="2275975" y="263737"/>
                  </a:lnTo>
                  <a:lnTo>
                    <a:pt x="2275975" y="257251"/>
                  </a:lnTo>
                  <a:lnTo>
                    <a:pt x="2298268" y="257251"/>
                  </a:lnTo>
                  <a:lnTo>
                    <a:pt x="2298268" y="263737"/>
                  </a:lnTo>
                  <a:lnTo>
                    <a:pt x="2318535" y="263737"/>
                  </a:lnTo>
                  <a:lnTo>
                    <a:pt x="2318535" y="309134"/>
                  </a:lnTo>
                  <a:lnTo>
                    <a:pt x="2332722" y="309134"/>
                  </a:lnTo>
                  <a:lnTo>
                    <a:pt x="2332722" y="296163"/>
                  </a:lnTo>
                  <a:lnTo>
                    <a:pt x="2348936" y="296163"/>
                  </a:lnTo>
                  <a:lnTo>
                    <a:pt x="2348936" y="116736"/>
                  </a:lnTo>
                  <a:lnTo>
                    <a:pt x="2355016" y="110250"/>
                  </a:lnTo>
                  <a:lnTo>
                    <a:pt x="2427977" y="110250"/>
                  </a:lnTo>
                  <a:lnTo>
                    <a:pt x="2427977" y="118898"/>
                  </a:lnTo>
                  <a:lnTo>
                    <a:pt x="2438110" y="118898"/>
                  </a:lnTo>
                  <a:lnTo>
                    <a:pt x="2438110" y="233472"/>
                  </a:lnTo>
                  <a:lnTo>
                    <a:pt x="2460404" y="233472"/>
                  </a:lnTo>
                  <a:lnTo>
                    <a:pt x="2460404" y="166457"/>
                  </a:lnTo>
                  <a:lnTo>
                    <a:pt x="2486751" y="166457"/>
                  </a:lnTo>
                  <a:cubicBezTo>
                    <a:pt x="2488777" y="166457"/>
                    <a:pt x="2488777" y="164295"/>
                    <a:pt x="2490804" y="162133"/>
                  </a:cubicBezTo>
                  <a:lnTo>
                    <a:pt x="2498911" y="162133"/>
                  </a:lnTo>
                  <a:cubicBezTo>
                    <a:pt x="2500937" y="164295"/>
                    <a:pt x="2500937" y="166457"/>
                    <a:pt x="2502964" y="166457"/>
                  </a:cubicBezTo>
                  <a:lnTo>
                    <a:pt x="2525258" y="166457"/>
                  </a:lnTo>
                  <a:lnTo>
                    <a:pt x="2525258" y="49721"/>
                  </a:lnTo>
                  <a:cubicBezTo>
                    <a:pt x="2525272" y="49718"/>
                    <a:pt x="2526139" y="49554"/>
                    <a:pt x="2582005" y="38912"/>
                  </a:cubicBezTo>
                  <a:lnTo>
                    <a:pt x="2582005" y="39993"/>
                  </a:lnTo>
                  <a:lnTo>
                    <a:pt x="2582005" y="47559"/>
                  </a:lnTo>
                  <a:lnTo>
                    <a:pt x="2608352" y="47559"/>
                  </a:lnTo>
                  <a:lnTo>
                    <a:pt x="2608352" y="302649"/>
                  </a:lnTo>
                  <a:lnTo>
                    <a:pt x="2630646" y="302649"/>
                  </a:lnTo>
                  <a:lnTo>
                    <a:pt x="2630646" y="298325"/>
                  </a:lnTo>
                  <a:lnTo>
                    <a:pt x="2642806" y="298325"/>
                  </a:lnTo>
                  <a:lnTo>
                    <a:pt x="2642806" y="302649"/>
                  </a:lnTo>
                  <a:lnTo>
                    <a:pt x="2667126" y="302649"/>
                  </a:lnTo>
                  <a:lnTo>
                    <a:pt x="2667126" y="289678"/>
                  </a:lnTo>
                  <a:lnTo>
                    <a:pt x="2695500" y="289678"/>
                  </a:lnTo>
                  <a:cubicBezTo>
                    <a:pt x="2699553" y="285354"/>
                    <a:pt x="2703607" y="285354"/>
                    <a:pt x="2707660" y="285354"/>
                  </a:cubicBezTo>
                  <a:cubicBezTo>
                    <a:pt x="2713740" y="289678"/>
                    <a:pt x="2721847" y="289678"/>
                    <a:pt x="2727927" y="289678"/>
                  </a:cubicBezTo>
                  <a:lnTo>
                    <a:pt x="2727927" y="272384"/>
                  </a:lnTo>
                  <a:lnTo>
                    <a:pt x="2736034" y="272384"/>
                  </a:lnTo>
                  <a:lnTo>
                    <a:pt x="2736034" y="259413"/>
                  </a:lnTo>
                  <a:lnTo>
                    <a:pt x="2792781" y="259413"/>
                  </a:lnTo>
                  <a:lnTo>
                    <a:pt x="2792781" y="229148"/>
                  </a:lnTo>
                  <a:lnTo>
                    <a:pt x="2811021" y="229148"/>
                  </a:lnTo>
                  <a:lnTo>
                    <a:pt x="2811021" y="222663"/>
                  </a:lnTo>
                  <a:lnTo>
                    <a:pt x="2823181" y="222663"/>
                  </a:lnTo>
                  <a:lnTo>
                    <a:pt x="2823181" y="229148"/>
                  </a:lnTo>
                  <a:lnTo>
                    <a:pt x="2839395" y="229148"/>
                  </a:lnTo>
                  <a:lnTo>
                    <a:pt x="2839395" y="278869"/>
                  </a:lnTo>
                  <a:lnTo>
                    <a:pt x="2871822" y="278869"/>
                  </a:lnTo>
                  <a:lnTo>
                    <a:pt x="2871822" y="252928"/>
                  </a:lnTo>
                  <a:lnTo>
                    <a:pt x="2910329" y="252928"/>
                  </a:lnTo>
                  <a:lnTo>
                    <a:pt x="2910329" y="222663"/>
                  </a:lnTo>
                  <a:lnTo>
                    <a:pt x="2958970" y="222663"/>
                  </a:lnTo>
                  <a:lnTo>
                    <a:pt x="2958970" y="333819"/>
                  </a:lnTo>
                  <a:lnTo>
                    <a:pt x="2958970" y="347598"/>
                  </a:lnTo>
                  <a:lnTo>
                    <a:pt x="3024845" y="347598"/>
                  </a:lnTo>
                  <a:lnTo>
                    <a:pt x="3024845" y="689379"/>
                  </a:lnTo>
                  <a:lnTo>
                    <a:pt x="2054" y="687046"/>
                  </a:lnTo>
                  <a:cubicBezTo>
                    <a:pt x="1369" y="539482"/>
                    <a:pt x="685" y="400492"/>
                    <a:pt x="0" y="252928"/>
                  </a:cubicBezTo>
                  <a:lnTo>
                    <a:pt x="20267" y="252928"/>
                  </a:lnTo>
                  <a:cubicBezTo>
                    <a:pt x="20271" y="252922"/>
                    <a:pt x="20308" y="252840"/>
                    <a:pt x="20774" y="251847"/>
                  </a:cubicBezTo>
                  <a:lnTo>
                    <a:pt x="24320" y="244281"/>
                  </a:lnTo>
                  <a:cubicBezTo>
                    <a:pt x="24329" y="244282"/>
                    <a:pt x="24442" y="244300"/>
                    <a:pt x="26094" y="244551"/>
                  </a:cubicBezTo>
                  <a:lnTo>
                    <a:pt x="38507" y="246442"/>
                  </a:lnTo>
                  <a:cubicBezTo>
                    <a:pt x="38510" y="246452"/>
                    <a:pt x="38548" y="246553"/>
                    <a:pt x="39014" y="247794"/>
                  </a:cubicBezTo>
                  <a:lnTo>
                    <a:pt x="42560" y="257251"/>
                  </a:lnTo>
                  <a:cubicBezTo>
                    <a:pt x="42574" y="257252"/>
                    <a:pt x="43170" y="257302"/>
                    <a:pt x="68907" y="259413"/>
                  </a:cubicBezTo>
                  <a:lnTo>
                    <a:pt x="68907" y="136192"/>
                  </a:lnTo>
                  <a:lnTo>
                    <a:pt x="70934" y="136192"/>
                  </a:lnTo>
                  <a:lnTo>
                    <a:pt x="85121" y="136192"/>
                  </a:lnTo>
                  <a:lnTo>
                    <a:pt x="85121" y="0"/>
                  </a:lnTo>
                  <a:lnTo>
                    <a:pt x="86894" y="0"/>
                  </a:lnTo>
                  <a:lnTo>
                    <a:pt x="9930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" name="Rectangle 35">
              <a:extLst>
                <a:ext uri="{FF2B5EF4-FFF2-40B4-BE49-F238E27FC236}">
                  <a16:creationId xmlns:a16="http://schemas.microsoft.com/office/drawing/2014/main" id="{94685EEA-14FF-463D-B036-564F83FE7A00}"/>
                </a:ext>
              </a:extLst>
            </p:cNvPr>
            <p:cNvSpPr/>
            <p:nvPr/>
          </p:nvSpPr>
          <p:spPr>
            <a:xfrm>
              <a:off x="6047165" y="1883798"/>
              <a:ext cx="2961438" cy="689379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56055 w 3024845"/>
                <a:gd name="connsiteY0" fmla="*/ 164295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423" fmla="*/ 156055 w 3024845"/>
                <a:gd name="connsiteY423" fmla="*/ 164295 h 1078499"/>
                <a:gd name="connsiteX0" fmla="*/ 119575 w 3024845"/>
                <a:gd name="connsiteY0" fmla="*/ 246442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58427 w 3024845"/>
                <a:gd name="connsiteY325" fmla="*/ 17294 h 1078499"/>
                <a:gd name="connsiteX326" fmla="*/ 2160453 w 3024845"/>
                <a:gd name="connsiteY326" fmla="*/ 75662 h 1078499"/>
                <a:gd name="connsiteX327" fmla="*/ 2162480 w 3024845"/>
                <a:gd name="connsiteY327" fmla="*/ 138353 h 1078499"/>
                <a:gd name="connsiteX328" fmla="*/ 2168560 w 3024845"/>
                <a:gd name="connsiteY328" fmla="*/ 144839 h 1078499"/>
                <a:gd name="connsiteX329" fmla="*/ 2166533 w 3024845"/>
                <a:gd name="connsiteY329" fmla="*/ 151324 h 1078499"/>
                <a:gd name="connsiteX330" fmla="*/ 2166533 w 3024845"/>
                <a:gd name="connsiteY330" fmla="*/ 229148 h 1078499"/>
                <a:gd name="connsiteX331" fmla="*/ 2168560 w 3024845"/>
                <a:gd name="connsiteY331" fmla="*/ 233472 h 1078499"/>
                <a:gd name="connsiteX332" fmla="*/ 2168560 w 3024845"/>
                <a:gd name="connsiteY332" fmla="*/ 255090 h 1078499"/>
                <a:gd name="connsiteX333" fmla="*/ 2182747 w 3024845"/>
                <a:gd name="connsiteY333" fmla="*/ 255090 h 1078499"/>
                <a:gd name="connsiteX334" fmla="*/ 2182747 w 3024845"/>
                <a:gd name="connsiteY334" fmla="*/ 272384 h 1078499"/>
                <a:gd name="connsiteX335" fmla="*/ 2190854 w 3024845"/>
                <a:gd name="connsiteY335" fmla="*/ 296163 h 1078499"/>
                <a:gd name="connsiteX336" fmla="*/ 2184774 w 3024845"/>
                <a:gd name="connsiteY336" fmla="*/ 300487 h 1078499"/>
                <a:gd name="connsiteX337" fmla="*/ 2172613 w 3024845"/>
                <a:gd name="connsiteY337" fmla="*/ 322105 h 1078499"/>
                <a:gd name="connsiteX338" fmla="*/ 2180720 w 3024845"/>
                <a:gd name="connsiteY338" fmla="*/ 575033 h 1078499"/>
                <a:gd name="connsiteX339" fmla="*/ 2245574 w 3024845"/>
                <a:gd name="connsiteY339" fmla="*/ 575033 h 1078499"/>
                <a:gd name="connsiteX340" fmla="*/ 2245574 w 3024845"/>
                <a:gd name="connsiteY340" fmla="*/ 650695 h 1078499"/>
                <a:gd name="connsiteX341" fmla="*/ 2253681 w 3024845"/>
                <a:gd name="connsiteY341" fmla="*/ 650695 h 1078499"/>
                <a:gd name="connsiteX342" fmla="*/ 2255708 w 3024845"/>
                <a:gd name="connsiteY342" fmla="*/ 644210 h 1078499"/>
                <a:gd name="connsiteX343" fmla="*/ 2261788 w 3024845"/>
                <a:gd name="connsiteY343" fmla="*/ 644210 h 1078499"/>
                <a:gd name="connsiteX344" fmla="*/ 2263815 w 3024845"/>
                <a:gd name="connsiteY344" fmla="*/ 652857 h 1078499"/>
                <a:gd name="connsiteX345" fmla="*/ 2275975 w 3024845"/>
                <a:gd name="connsiteY345" fmla="*/ 652857 h 1078499"/>
                <a:gd name="connsiteX346" fmla="*/ 2275975 w 3024845"/>
                <a:gd name="connsiteY346" fmla="*/ 646371 h 1078499"/>
                <a:gd name="connsiteX347" fmla="*/ 2298268 w 3024845"/>
                <a:gd name="connsiteY347" fmla="*/ 646371 h 1078499"/>
                <a:gd name="connsiteX348" fmla="*/ 2298268 w 3024845"/>
                <a:gd name="connsiteY348" fmla="*/ 652857 h 1078499"/>
                <a:gd name="connsiteX349" fmla="*/ 2318535 w 3024845"/>
                <a:gd name="connsiteY349" fmla="*/ 652857 h 1078499"/>
                <a:gd name="connsiteX350" fmla="*/ 2318535 w 3024845"/>
                <a:gd name="connsiteY350" fmla="*/ 698254 h 1078499"/>
                <a:gd name="connsiteX351" fmla="*/ 2332722 w 3024845"/>
                <a:gd name="connsiteY351" fmla="*/ 698254 h 1078499"/>
                <a:gd name="connsiteX352" fmla="*/ 2332722 w 3024845"/>
                <a:gd name="connsiteY352" fmla="*/ 685283 h 1078499"/>
                <a:gd name="connsiteX353" fmla="*/ 2348936 w 3024845"/>
                <a:gd name="connsiteY353" fmla="*/ 685283 h 1078499"/>
                <a:gd name="connsiteX354" fmla="*/ 2348936 w 3024845"/>
                <a:gd name="connsiteY354" fmla="*/ 505856 h 1078499"/>
                <a:gd name="connsiteX355" fmla="*/ 2355016 w 3024845"/>
                <a:gd name="connsiteY355" fmla="*/ 499370 h 1078499"/>
                <a:gd name="connsiteX356" fmla="*/ 2427977 w 3024845"/>
                <a:gd name="connsiteY356" fmla="*/ 499370 h 1078499"/>
                <a:gd name="connsiteX357" fmla="*/ 2427977 w 3024845"/>
                <a:gd name="connsiteY357" fmla="*/ 508018 h 1078499"/>
                <a:gd name="connsiteX358" fmla="*/ 2438110 w 3024845"/>
                <a:gd name="connsiteY358" fmla="*/ 508018 h 1078499"/>
                <a:gd name="connsiteX359" fmla="*/ 2438110 w 3024845"/>
                <a:gd name="connsiteY359" fmla="*/ 622592 h 1078499"/>
                <a:gd name="connsiteX360" fmla="*/ 2460404 w 3024845"/>
                <a:gd name="connsiteY360" fmla="*/ 622592 h 1078499"/>
                <a:gd name="connsiteX361" fmla="*/ 2460404 w 3024845"/>
                <a:gd name="connsiteY361" fmla="*/ 555577 h 1078499"/>
                <a:gd name="connsiteX362" fmla="*/ 2486751 w 3024845"/>
                <a:gd name="connsiteY362" fmla="*/ 555577 h 1078499"/>
                <a:gd name="connsiteX363" fmla="*/ 2490804 w 3024845"/>
                <a:gd name="connsiteY363" fmla="*/ 551253 h 1078499"/>
                <a:gd name="connsiteX364" fmla="*/ 2498911 w 3024845"/>
                <a:gd name="connsiteY364" fmla="*/ 551253 h 1078499"/>
                <a:gd name="connsiteX365" fmla="*/ 2502964 w 3024845"/>
                <a:gd name="connsiteY365" fmla="*/ 555577 h 1078499"/>
                <a:gd name="connsiteX366" fmla="*/ 2525258 w 3024845"/>
                <a:gd name="connsiteY366" fmla="*/ 555577 h 1078499"/>
                <a:gd name="connsiteX367" fmla="*/ 2525258 w 3024845"/>
                <a:gd name="connsiteY367" fmla="*/ 438841 h 1078499"/>
                <a:gd name="connsiteX368" fmla="*/ 2582005 w 3024845"/>
                <a:gd name="connsiteY368" fmla="*/ 428032 h 1078499"/>
                <a:gd name="connsiteX369" fmla="*/ 2582005 w 3024845"/>
                <a:gd name="connsiteY369" fmla="*/ 429113 h 1078499"/>
                <a:gd name="connsiteX370" fmla="*/ 2582005 w 3024845"/>
                <a:gd name="connsiteY370" fmla="*/ 436679 h 1078499"/>
                <a:gd name="connsiteX371" fmla="*/ 2608352 w 3024845"/>
                <a:gd name="connsiteY371" fmla="*/ 436679 h 1078499"/>
                <a:gd name="connsiteX372" fmla="*/ 2608352 w 3024845"/>
                <a:gd name="connsiteY372" fmla="*/ 691769 h 1078499"/>
                <a:gd name="connsiteX373" fmla="*/ 2630646 w 3024845"/>
                <a:gd name="connsiteY373" fmla="*/ 691769 h 1078499"/>
                <a:gd name="connsiteX374" fmla="*/ 2630646 w 3024845"/>
                <a:gd name="connsiteY374" fmla="*/ 687445 h 1078499"/>
                <a:gd name="connsiteX375" fmla="*/ 2642806 w 3024845"/>
                <a:gd name="connsiteY375" fmla="*/ 687445 h 1078499"/>
                <a:gd name="connsiteX376" fmla="*/ 2642806 w 3024845"/>
                <a:gd name="connsiteY376" fmla="*/ 691769 h 1078499"/>
                <a:gd name="connsiteX377" fmla="*/ 2667126 w 3024845"/>
                <a:gd name="connsiteY377" fmla="*/ 691769 h 1078499"/>
                <a:gd name="connsiteX378" fmla="*/ 2667126 w 3024845"/>
                <a:gd name="connsiteY378" fmla="*/ 678798 h 1078499"/>
                <a:gd name="connsiteX379" fmla="*/ 2695500 w 3024845"/>
                <a:gd name="connsiteY379" fmla="*/ 678798 h 1078499"/>
                <a:gd name="connsiteX380" fmla="*/ 2707660 w 3024845"/>
                <a:gd name="connsiteY380" fmla="*/ 674474 h 1078499"/>
                <a:gd name="connsiteX381" fmla="*/ 2727927 w 3024845"/>
                <a:gd name="connsiteY381" fmla="*/ 678798 h 1078499"/>
                <a:gd name="connsiteX382" fmla="*/ 2727927 w 3024845"/>
                <a:gd name="connsiteY382" fmla="*/ 661504 h 1078499"/>
                <a:gd name="connsiteX383" fmla="*/ 2736034 w 3024845"/>
                <a:gd name="connsiteY383" fmla="*/ 661504 h 1078499"/>
                <a:gd name="connsiteX384" fmla="*/ 2736034 w 3024845"/>
                <a:gd name="connsiteY384" fmla="*/ 648533 h 1078499"/>
                <a:gd name="connsiteX385" fmla="*/ 2792781 w 3024845"/>
                <a:gd name="connsiteY385" fmla="*/ 648533 h 1078499"/>
                <a:gd name="connsiteX386" fmla="*/ 2792781 w 3024845"/>
                <a:gd name="connsiteY386" fmla="*/ 618268 h 1078499"/>
                <a:gd name="connsiteX387" fmla="*/ 2811021 w 3024845"/>
                <a:gd name="connsiteY387" fmla="*/ 618268 h 1078499"/>
                <a:gd name="connsiteX388" fmla="*/ 2811021 w 3024845"/>
                <a:gd name="connsiteY388" fmla="*/ 611783 h 1078499"/>
                <a:gd name="connsiteX389" fmla="*/ 2823181 w 3024845"/>
                <a:gd name="connsiteY389" fmla="*/ 611783 h 1078499"/>
                <a:gd name="connsiteX390" fmla="*/ 2823181 w 3024845"/>
                <a:gd name="connsiteY390" fmla="*/ 618268 h 1078499"/>
                <a:gd name="connsiteX391" fmla="*/ 2839395 w 3024845"/>
                <a:gd name="connsiteY391" fmla="*/ 618268 h 1078499"/>
                <a:gd name="connsiteX392" fmla="*/ 2839395 w 3024845"/>
                <a:gd name="connsiteY392" fmla="*/ 667989 h 1078499"/>
                <a:gd name="connsiteX393" fmla="*/ 2871822 w 3024845"/>
                <a:gd name="connsiteY393" fmla="*/ 667989 h 1078499"/>
                <a:gd name="connsiteX394" fmla="*/ 2871822 w 3024845"/>
                <a:gd name="connsiteY394" fmla="*/ 642048 h 1078499"/>
                <a:gd name="connsiteX395" fmla="*/ 2910329 w 3024845"/>
                <a:gd name="connsiteY395" fmla="*/ 642048 h 1078499"/>
                <a:gd name="connsiteX396" fmla="*/ 2910329 w 3024845"/>
                <a:gd name="connsiteY396" fmla="*/ 611783 h 1078499"/>
                <a:gd name="connsiteX397" fmla="*/ 2958970 w 3024845"/>
                <a:gd name="connsiteY397" fmla="*/ 611783 h 1078499"/>
                <a:gd name="connsiteX398" fmla="*/ 2958970 w 3024845"/>
                <a:gd name="connsiteY398" fmla="*/ 722939 h 1078499"/>
                <a:gd name="connsiteX399" fmla="*/ 2958970 w 3024845"/>
                <a:gd name="connsiteY399" fmla="*/ 736718 h 1078499"/>
                <a:gd name="connsiteX400" fmla="*/ 3024845 w 3024845"/>
                <a:gd name="connsiteY400" fmla="*/ 736718 h 1078499"/>
                <a:gd name="connsiteX401" fmla="*/ 3024845 w 3024845"/>
                <a:gd name="connsiteY401" fmla="*/ 1078499 h 1078499"/>
                <a:gd name="connsiteX402" fmla="*/ 2054 w 3024845"/>
                <a:gd name="connsiteY402" fmla="*/ 1076166 h 1078499"/>
                <a:gd name="connsiteX403" fmla="*/ 0 w 3024845"/>
                <a:gd name="connsiteY403" fmla="*/ 642048 h 1078499"/>
                <a:gd name="connsiteX404" fmla="*/ 20267 w 3024845"/>
                <a:gd name="connsiteY404" fmla="*/ 642048 h 1078499"/>
                <a:gd name="connsiteX405" fmla="*/ 20774 w 3024845"/>
                <a:gd name="connsiteY405" fmla="*/ 640967 h 1078499"/>
                <a:gd name="connsiteX406" fmla="*/ 24320 w 3024845"/>
                <a:gd name="connsiteY406" fmla="*/ 633401 h 1078499"/>
                <a:gd name="connsiteX407" fmla="*/ 26094 w 3024845"/>
                <a:gd name="connsiteY407" fmla="*/ 633671 h 1078499"/>
                <a:gd name="connsiteX408" fmla="*/ 38507 w 3024845"/>
                <a:gd name="connsiteY408" fmla="*/ 635562 h 1078499"/>
                <a:gd name="connsiteX409" fmla="*/ 39014 w 3024845"/>
                <a:gd name="connsiteY409" fmla="*/ 636914 h 1078499"/>
                <a:gd name="connsiteX410" fmla="*/ 42560 w 3024845"/>
                <a:gd name="connsiteY410" fmla="*/ 646371 h 1078499"/>
                <a:gd name="connsiteX411" fmla="*/ 68907 w 3024845"/>
                <a:gd name="connsiteY411" fmla="*/ 648533 h 1078499"/>
                <a:gd name="connsiteX412" fmla="*/ 68907 w 3024845"/>
                <a:gd name="connsiteY412" fmla="*/ 525312 h 1078499"/>
                <a:gd name="connsiteX413" fmla="*/ 70934 w 3024845"/>
                <a:gd name="connsiteY413" fmla="*/ 525312 h 1078499"/>
                <a:gd name="connsiteX414" fmla="*/ 85121 w 3024845"/>
                <a:gd name="connsiteY414" fmla="*/ 525312 h 1078499"/>
                <a:gd name="connsiteX415" fmla="*/ 85121 w 3024845"/>
                <a:gd name="connsiteY415" fmla="*/ 389120 h 1078499"/>
                <a:gd name="connsiteX416" fmla="*/ 86894 w 3024845"/>
                <a:gd name="connsiteY416" fmla="*/ 389120 h 1078499"/>
                <a:gd name="connsiteX417" fmla="*/ 99308 w 3024845"/>
                <a:gd name="connsiteY417" fmla="*/ 389120 h 1078499"/>
                <a:gd name="connsiteX418" fmla="*/ 99308 w 3024845"/>
                <a:gd name="connsiteY418" fmla="*/ 274546 h 1078499"/>
                <a:gd name="connsiteX419" fmla="*/ 103361 w 3024845"/>
                <a:gd name="connsiteY419" fmla="*/ 246442 h 1078499"/>
                <a:gd name="connsiteX420" fmla="*/ 105388 w 3024845"/>
                <a:gd name="connsiteY420" fmla="*/ 246442 h 1078499"/>
                <a:gd name="connsiteX421" fmla="*/ 119575 w 3024845"/>
                <a:gd name="connsiteY421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0453 w 3024845"/>
                <a:gd name="connsiteY325" fmla="*/ 75662 h 1078499"/>
                <a:gd name="connsiteX326" fmla="*/ 2162480 w 3024845"/>
                <a:gd name="connsiteY326" fmla="*/ 138353 h 1078499"/>
                <a:gd name="connsiteX327" fmla="*/ 2168560 w 3024845"/>
                <a:gd name="connsiteY327" fmla="*/ 144839 h 1078499"/>
                <a:gd name="connsiteX328" fmla="*/ 2166533 w 3024845"/>
                <a:gd name="connsiteY328" fmla="*/ 151324 h 1078499"/>
                <a:gd name="connsiteX329" fmla="*/ 2166533 w 3024845"/>
                <a:gd name="connsiteY329" fmla="*/ 229148 h 1078499"/>
                <a:gd name="connsiteX330" fmla="*/ 2168560 w 3024845"/>
                <a:gd name="connsiteY330" fmla="*/ 233472 h 1078499"/>
                <a:gd name="connsiteX331" fmla="*/ 2168560 w 3024845"/>
                <a:gd name="connsiteY331" fmla="*/ 255090 h 1078499"/>
                <a:gd name="connsiteX332" fmla="*/ 2182747 w 3024845"/>
                <a:gd name="connsiteY332" fmla="*/ 255090 h 1078499"/>
                <a:gd name="connsiteX333" fmla="*/ 2182747 w 3024845"/>
                <a:gd name="connsiteY333" fmla="*/ 272384 h 1078499"/>
                <a:gd name="connsiteX334" fmla="*/ 2190854 w 3024845"/>
                <a:gd name="connsiteY334" fmla="*/ 296163 h 1078499"/>
                <a:gd name="connsiteX335" fmla="*/ 2184774 w 3024845"/>
                <a:gd name="connsiteY335" fmla="*/ 300487 h 1078499"/>
                <a:gd name="connsiteX336" fmla="*/ 2172613 w 3024845"/>
                <a:gd name="connsiteY336" fmla="*/ 322105 h 1078499"/>
                <a:gd name="connsiteX337" fmla="*/ 2180720 w 3024845"/>
                <a:gd name="connsiteY337" fmla="*/ 575033 h 1078499"/>
                <a:gd name="connsiteX338" fmla="*/ 2245574 w 3024845"/>
                <a:gd name="connsiteY338" fmla="*/ 575033 h 1078499"/>
                <a:gd name="connsiteX339" fmla="*/ 2245574 w 3024845"/>
                <a:gd name="connsiteY339" fmla="*/ 650695 h 1078499"/>
                <a:gd name="connsiteX340" fmla="*/ 2253681 w 3024845"/>
                <a:gd name="connsiteY340" fmla="*/ 650695 h 1078499"/>
                <a:gd name="connsiteX341" fmla="*/ 2255708 w 3024845"/>
                <a:gd name="connsiteY341" fmla="*/ 644210 h 1078499"/>
                <a:gd name="connsiteX342" fmla="*/ 2261788 w 3024845"/>
                <a:gd name="connsiteY342" fmla="*/ 644210 h 1078499"/>
                <a:gd name="connsiteX343" fmla="*/ 2263815 w 3024845"/>
                <a:gd name="connsiteY343" fmla="*/ 652857 h 1078499"/>
                <a:gd name="connsiteX344" fmla="*/ 2275975 w 3024845"/>
                <a:gd name="connsiteY344" fmla="*/ 652857 h 1078499"/>
                <a:gd name="connsiteX345" fmla="*/ 2275975 w 3024845"/>
                <a:gd name="connsiteY345" fmla="*/ 646371 h 1078499"/>
                <a:gd name="connsiteX346" fmla="*/ 2298268 w 3024845"/>
                <a:gd name="connsiteY346" fmla="*/ 646371 h 1078499"/>
                <a:gd name="connsiteX347" fmla="*/ 2298268 w 3024845"/>
                <a:gd name="connsiteY347" fmla="*/ 652857 h 1078499"/>
                <a:gd name="connsiteX348" fmla="*/ 2318535 w 3024845"/>
                <a:gd name="connsiteY348" fmla="*/ 652857 h 1078499"/>
                <a:gd name="connsiteX349" fmla="*/ 2318535 w 3024845"/>
                <a:gd name="connsiteY349" fmla="*/ 698254 h 1078499"/>
                <a:gd name="connsiteX350" fmla="*/ 2332722 w 3024845"/>
                <a:gd name="connsiteY350" fmla="*/ 698254 h 1078499"/>
                <a:gd name="connsiteX351" fmla="*/ 2332722 w 3024845"/>
                <a:gd name="connsiteY351" fmla="*/ 685283 h 1078499"/>
                <a:gd name="connsiteX352" fmla="*/ 2348936 w 3024845"/>
                <a:gd name="connsiteY352" fmla="*/ 685283 h 1078499"/>
                <a:gd name="connsiteX353" fmla="*/ 2348936 w 3024845"/>
                <a:gd name="connsiteY353" fmla="*/ 505856 h 1078499"/>
                <a:gd name="connsiteX354" fmla="*/ 2355016 w 3024845"/>
                <a:gd name="connsiteY354" fmla="*/ 499370 h 1078499"/>
                <a:gd name="connsiteX355" fmla="*/ 2427977 w 3024845"/>
                <a:gd name="connsiteY355" fmla="*/ 499370 h 1078499"/>
                <a:gd name="connsiteX356" fmla="*/ 2427977 w 3024845"/>
                <a:gd name="connsiteY356" fmla="*/ 508018 h 1078499"/>
                <a:gd name="connsiteX357" fmla="*/ 2438110 w 3024845"/>
                <a:gd name="connsiteY357" fmla="*/ 508018 h 1078499"/>
                <a:gd name="connsiteX358" fmla="*/ 2438110 w 3024845"/>
                <a:gd name="connsiteY358" fmla="*/ 622592 h 1078499"/>
                <a:gd name="connsiteX359" fmla="*/ 2460404 w 3024845"/>
                <a:gd name="connsiteY359" fmla="*/ 622592 h 1078499"/>
                <a:gd name="connsiteX360" fmla="*/ 2460404 w 3024845"/>
                <a:gd name="connsiteY360" fmla="*/ 555577 h 1078499"/>
                <a:gd name="connsiteX361" fmla="*/ 2486751 w 3024845"/>
                <a:gd name="connsiteY361" fmla="*/ 555577 h 1078499"/>
                <a:gd name="connsiteX362" fmla="*/ 2490804 w 3024845"/>
                <a:gd name="connsiteY362" fmla="*/ 551253 h 1078499"/>
                <a:gd name="connsiteX363" fmla="*/ 2498911 w 3024845"/>
                <a:gd name="connsiteY363" fmla="*/ 551253 h 1078499"/>
                <a:gd name="connsiteX364" fmla="*/ 2502964 w 3024845"/>
                <a:gd name="connsiteY364" fmla="*/ 555577 h 1078499"/>
                <a:gd name="connsiteX365" fmla="*/ 2525258 w 3024845"/>
                <a:gd name="connsiteY365" fmla="*/ 555577 h 1078499"/>
                <a:gd name="connsiteX366" fmla="*/ 2525258 w 3024845"/>
                <a:gd name="connsiteY366" fmla="*/ 438841 h 1078499"/>
                <a:gd name="connsiteX367" fmla="*/ 2582005 w 3024845"/>
                <a:gd name="connsiteY367" fmla="*/ 428032 h 1078499"/>
                <a:gd name="connsiteX368" fmla="*/ 2582005 w 3024845"/>
                <a:gd name="connsiteY368" fmla="*/ 429113 h 1078499"/>
                <a:gd name="connsiteX369" fmla="*/ 2582005 w 3024845"/>
                <a:gd name="connsiteY369" fmla="*/ 436679 h 1078499"/>
                <a:gd name="connsiteX370" fmla="*/ 2608352 w 3024845"/>
                <a:gd name="connsiteY370" fmla="*/ 436679 h 1078499"/>
                <a:gd name="connsiteX371" fmla="*/ 2608352 w 3024845"/>
                <a:gd name="connsiteY371" fmla="*/ 691769 h 1078499"/>
                <a:gd name="connsiteX372" fmla="*/ 2630646 w 3024845"/>
                <a:gd name="connsiteY372" fmla="*/ 691769 h 1078499"/>
                <a:gd name="connsiteX373" fmla="*/ 2630646 w 3024845"/>
                <a:gd name="connsiteY373" fmla="*/ 687445 h 1078499"/>
                <a:gd name="connsiteX374" fmla="*/ 2642806 w 3024845"/>
                <a:gd name="connsiteY374" fmla="*/ 687445 h 1078499"/>
                <a:gd name="connsiteX375" fmla="*/ 2642806 w 3024845"/>
                <a:gd name="connsiteY375" fmla="*/ 691769 h 1078499"/>
                <a:gd name="connsiteX376" fmla="*/ 2667126 w 3024845"/>
                <a:gd name="connsiteY376" fmla="*/ 691769 h 1078499"/>
                <a:gd name="connsiteX377" fmla="*/ 2667126 w 3024845"/>
                <a:gd name="connsiteY377" fmla="*/ 678798 h 1078499"/>
                <a:gd name="connsiteX378" fmla="*/ 2695500 w 3024845"/>
                <a:gd name="connsiteY378" fmla="*/ 678798 h 1078499"/>
                <a:gd name="connsiteX379" fmla="*/ 2707660 w 3024845"/>
                <a:gd name="connsiteY379" fmla="*/ 674474 h 1078499"/>
                <a:gd name="connsiteX380" fmla="*/ 2727927 w 3024845"/>
                <a:gd name="connsiteY380" fmla="*/ 678798 h 1078499"/>
                <a:gd name="connsiteX381" fmla="*/ 2727927 w 3024845"/>
                <a:gd name="connsiteY381" fmla="*/ 661504 h 1078499"/>
                <a:gd name="connsiteX382" fmla="*/ 2736034 w 3024845"/>
                <a:gd name="connsiteY382" fmla="*/ 661504 h 1078499"/>
                <a:gd name="connsiteX383" fmla="*/ 2736034 w 3024845"/>
                <a:gd name="connsiteY383" fmla="*/ 648533 h 1078499"/>
                <a:gd name="connsiteX384" fmla="*/ 2792781 w 3024845"/>
                <a:gd name="connsiteY384" fmla="*/ 648533 h 1078499"/>
                <a:gd name="connsiteX385" fmla="*/ 2792781 w 3024845"/>
                <a:gd name="connsiteY385" fmla="*/ 618268 h 1078499"/>
                <a:gd name="connsiteX386" fmla="*/ 2811021 w 3024845"/>
                <a:gd name="connsiteY386" fmla="*/ 618268 h 1078499"/>
                <a:gd name="connsiteX387" fmla="*/ 2811021 w 3024845"/>
                <a:gd name="connsiteY387" fmla="*/ 611783 h 1078499"/>
                <a:gd name="connsiteX388" fmla="*/ 2823181 w 3024845"/>
                <a:gd name="connsiteY388" fmla="*/ 611783 h 1078499"/>
                <a:gd name="connsiteX389" fmla="*/ 2823181 w 3024845"/>
                <a:gd name="connsiteY389" fmla="*/ 618268 h 1078499"/>
                <a:gd name="connsiteX390" fmla="*/ 2839395 w 3024845"/>
                <a:gd name="connsiteY390" fmla="*/ 618268 h 1078499"/>
                <a:gd name="connsiteX391" fmla="*/ 2839395 w 3024845"/>
                <a:gd name="connsiteY391" fmla="*/ 667989 h 1078499"/>
                <a:gd name="connsiteX392" fmla="*/ 2871822 w 3024845"/>
                <a:gd name="connsiteY392" fmla="*/ 667989 h 1078499"/>
                <a:gd name="connsiteX393" fmla="*/ 2871822 w 3024845"/>
                <a:gd name="connsiteY393" fmla="*/ 642048 h 1078499"/>
                <a:gd name="connsiteX394" fmla="*/ 2910329 w 3024845"/>
                <a:gd name="connsiteY394" fmla="*/ 642048 h 1078499"/>
                <a:gd name="connsiteX395" fmla="*/ 2910329 w 3024845"/>
                <a:gd name="connsiteY395" fmla="*/ 611783 h 1078499"/>
                <a:gd name="connsiteX396" fmla="*/ 2958970 w 3024845"/>
                <a:gd name="connsiteY396" fmla="*/ 611783 h 1078499"/>
                <a:gd name="connsiteX397" fmla="*/ 2958970 w 3024845"/>
                <a:gd name="connsiteY397" fmla="*/ 722939 h 1078499"/>
                <a:gd name="connsiteX398" fmla="*/ 2958970 w 3024845"/>
                <a:gd name="connsiteY398" fmla="*/ 736718 h 1078499"/>
                <a:gd name="connsiteX399" fmla="*/ 3024845 w 3024845"/>
                <a:gd name="connsiteY399" fmla="*/ 736718 h 1078499"/>
                <a:gd name="connsiteX400" fmla="*/ 3024845 w 3024845"/>
                <a:gd name="connsiteY400" fmla="*/ 1078499 h 1078499"/>
                <a:gd name="connsiteX401" fmla="*/ 2054 w 3024845"/>
                <a:gd name="connsiteY401" fmla="*/ 1076166 h 1078499"/>
                <a:gd name="connsiteX402" fmla="*/ 0 w 3024845"/>
                <a:gd name="connsiteY402" fmla="*/ 642048 h 1078499"/>
                <a:gd name="connsiteX403" fmla="*/ 20267 w 3024845"/>
                <a:gd name="connsiteY403" fmla="*/ 642048 h 1078499"/>
                <a:gd name="connsiteX404" fmla="*/ 20774 w 3024845"/>
                <a:gd name="connsiteY404" fmla="*/ 640967 h 1078499"/>
                <a:gd name="connsiteX405" fmla="*/ 24320 w 3024845"/>
                <a:gd name="connsiteY405" fmla="*/ 633401 h 1078499"/>
                <a:gd name="connsiteX406" fmla="*/ 26094 w 3024845"/>
                <a:gd name="connsiteY406" fmla="*/ 633671 h 1078499"/>
                <a:gd name="connsiteX407" fmla="*/ 38507 w 3024845"/>
                <a:gd name="connsiteY407" fmla="*/ 635562 h 1078499"/>
                <a:gd name="connsiteX408" fmla="*/ 39014 w 3024845"/>
                <a:gd name="connsiteY408" fmla="*/ 636914 h 1078499"/>
                <a:gd name="connsiteX409" fmla="*/ 42560 w 3024845"/>
                <a:gd name="connsiteY409" fmla="*/ 646371 h 1078499"/>
                <a:gd name="connsiteX410" fmla="*/ 68907 w 3024845"/>
                <a:gd name="connsiteY410" fmla="*/ 648533 h 1078499"/>
                <a:gd name="connsiteX411" fmla="*/ 68907 w 3024845"/>
                <a:gd name="connsiteY411" fmla="*/ 525312 h 1078499"/>
                <a:gd name="connsiteX412" fmla="*/ 70934 w 3024845"/>
                <a:gd name="connsiteY412" fmla="*/ 525312 h 1078499"/>
                <a:gd name="connsiteX413" fmla="*/ 85121 w 3024845"/>
                <a:gd name="connsiteY413" fmla="*/ 525312 h 1078499"/>
                <a:gd name="connsiteX414" fmla="*/ 85121 w 3024845"/>
                <a:gd name="connsiteY414" fmla="*/ 389120 h 1078499"/>
                <a:gd name="connsiteX415" fmla="*/ 86894 w 3024845"/>
                <a:gd name="connsiteY415" fmla="*/ 389120 h 1078499"/>
                <a:gd name="connsiteX416" fmla="*/ 99308 w 3024845"/>
                <a:gd name="connsiteY416" fmla="*/ 389120 h 1078499"/>
                <a:gd name="connsiteX417" fmla="*/ 99308 w 3024845"/>
                <a:gd name="connsiteY417" fmla="*/ 274546 h 1078499"/>
                <a:gd name="connsiteX418" fmla="*/ 103361 w 3024845"/>
                <a:gd name="connsiteY418" fmla="*/ 246442 h 1078499"/>
                <a:gd name="connsiteX419" fmla="*/ 105388 w 3024845"/>
                <a:gd name="connsiteY419" fmla="*/ 246442 h 1078499"/>
                <a:gd name="connsiteX420" fmla="*/ 119575 w 3024845"/>
                <a:gd name="connsiteY420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2480 w 3024845"/>
                <a:gd name="connsiteY325" fmla="*/ 138353 h 1078499"/>
                <a:gd name="connsiteX326" fmla="*/ 2168560 w 3024845"/>
                <a:gd name="connsiteY326" fmla="*/ 144839 h 1078499"/>
                <a:gd name="connsiteX327" fmla="*/ 2166533 w 3024845"/>
                <a:gd name="connsiteY327" fmla="*/ 151324 h 1078499"/>
                <a:gd name="connsiteX328" fmla="*/ 2166533 w 3024845"/>
                <a:gd name="connsiteY328" fmla="*/ 229148 h 1078499"/>
                <a:gd name="connsiteX329" fmla="*/ 2168560 w 3024845"/>
                <a:gd name="connsiteY329" fmla="*/ 233472 h 1078499"/>
                <a:gd name="connsiteX330" fmla="*/ 2168560 w 3024845"/>
                <a:gd name="connsiteY330" fmla="*/ 255090 h 1078499"/>
                <a:gd name="connsiteX331" fmla="*/ 2182747 w 3024845"/>
                <a:gd name="connsiteY331" fmla="*/ 255090 h 1078499"/>
                <a:gd name="connsiteX332" fmla="*/ 2182747 w 3024845"/>
                <a:gd name="connsiteY332" fmla="*/ 272384 h 1078499"/>
                <a:gd name="connsiteX333" fmla="*/ 2190854 w 3024845"/>
                <a:gd name="connsiteY333" fmla="*/ 296163 h 1078499"/>
                <a:gd name="connsiteX334" fmla="*/ 2184774 w 3024845"/>
                <a:gd name="connsiteY334" fmla="*/ 300487 h 1078499"/>
                <a:gd name="connsiteX335" fmla="*/ 2172613 w 3024845"/>
                <a:gd name="connsiteY335" fmla="*/ 322105 h 1078499"/>
                <a:gd name="connsiteX336" fmla="*/ 2180720 w 3024845"/>
                <a:gd name="connsiteY336" fmla="*/ 575033 h 1078499"/>
                <a:gd name="connsiteX337" fmla="*/ 2245574 w 3024845"/>
                <a:gd name="connsiteY337" fmla="*/ 575033 h 1078499"/>
                <a:gd name="connsiteX338" fmla="*/ 2245574 w 3024845"/>
                <a:gd name="connsiteY338" fmla="*/ 650695 h 1078499"/>
                <a:gd name="connsiteX339" fmla="*/ 2253681 w 3024845"/>
                <a:gd name="connsiteY339" fmla="*/ 650695 h 1078499"/>
                <a:gd name="connsiteX340" fmla="*/ 2255708 w 3024845"/>
                <a:gd name="connsiteY340" fmla="*/ 644210 h 1078499"/>
                <a:gd name="connsiteX341" fmla="*/ 2261788 w 3024845"/>
                <a:gd name="connsiteY341" fmla="*/ 644210 h 1078499"/>
                <a:gd name="connsiteX342" fmla="*/ 2263815 w 3024845"/>
                <a:gd name="connsiteY342" fmla="*/ 652857 h 1078499"/>
                <a:gd name="connsiteX343" fmla="*/ 2275975 w 3024845"/>
                <a:gd name="connsiteY343" fmla="*/ 652857 h 1078499"/>
                <a:gd name="connsiteX344" fmla="*/ 2275975 w 3024845"/>
                <a:gd name="connsiteY344" fmla="*/ 646371 h 1078499"/>
                <a:gd name="connsiteX345" fmla="*/ 2298268 w 3024845"/>
                <a:gd name="connsiteY345" fmla="*/ 646371 h 1078499"/>
                <a:gd name="connsiteX346" fmla="*/ 2298268 w 3024845"/>
                <a:gd name="connsiteY346" fmla="*/ 652857 h 1078499"/>
                <a:gd name="connsiteX347" fmla="*/ 2318535 w 3024845"/>
                <a:gd name="connsiteY347" fmla="*/ 652857 h 1078499"/>
                <a:gd name="connsiteX348" fmla="*/ 2318535 w 3024845"/>
                <a:gd name="connsiteY348" fmla="*/ 698254 h 1078499"/>
                <a:gd name="connsiteX349" fmla="*/ 2332722 w 3024845"/>
                <a:gd name="connsiteY349" fmla="*/ 698254 h 1078499"/>
                <a:gd name="connsiteX350" fmla="*/ 2332722 w 3024845"/>
                <a:gd name="connsiteY350" fmla="*/ 685283 h 1078499"/>
                <a:gd name="connsiteX351" fmla="*/ 2348936 w 3024845"/>
                <a:gd name="connsiteY351" fmla="*/ 685283 h 1078499"/>
                <a:gd name="connsiteX352" fmla="*/ 2348936 w 3024845"/>
                <a:gd name="connsiteY352" fmla="*/ 505856 h 1078499"/>
                <a:gd name="connsiteX353" fmla="*/ 2355016 w 3024845"/>
                <a:gd name="connsiteY353" fmla="*/ 499370 h 1078499"/>
                <a:gd name="connsiteX354" fmla="*/ 2427977 w 3024845"/>
                <a:gd name="connsiteY354" fmla="*/ 499370 h 1078499"/>
                <a:gd name="connsiteX355" fmla="*/ 2427977 w 3024845"/>
                <a:gd name="connsiteY355" fmla="*/ 508018 h 1078499"/>
                <a:gd name="connsiteX356" fmla="*/ 2438110 w 3024845"/>
                <a:gd name="connsiteY356" fmla="*/ 508018 h 1078499"/>
                <a:gd name="connsiteX357" fmla="*/ 2438110 w 3024845"/>
                <a:gd name="connsiteY357" fmla="*/ 622592 h 1078499"/>
                <a:gd name="connsiteX358" fmla="*/ 2460404 w 3024845"/>
                <a:gd name="connsiteY358" fmla="*/ 622592 h 1078499"/>
                <a:gd name="connsiteX359" fmla="*/ 2460404 w 3024845"/>
                <a:gd name="connsiteY359" fmla="*/ 555577 h 1078499"/>
                <a:gd name="connsiteX360" fmla="*/ 2486751 w 3024845"/>
                <a:gd name="connsiteY360" fmla="*/ 555577 h 1078499"/>
                <a:gd name="connsiteX361" fmla="*/ 2490804 w 3024845"/>
                <a:gd name="connsiteY361" fmla="*/ 551253 h 1078499"/>
                <a:gd name="connsiteX362" fmla="*/ 2498911 w 3024845"/>
                <a:gd name="connsiteY362" fmla="*/ 551253 h 1078499"/>
                <a:gd name="connsiteX363" fmla="*/ 2502964 w 3024845"/>
                <a:gd name="connsiteY363" fmla="*/ 555577 h 1078499"/>
                <a:gd name="connsiteX364" fmla="*/ 2525258 w 3024845"/>
                <a:gd name="connsiteY364" fmla="*/ 555577 h 1078499"/>
                <a:gd name="connsiteX365" fmla="*/ 2525258 w 3024845"/>
                <a:gd name="connsiteY365" fmla="*/ 438841 h 1078499"/>
                <a:gd name="connsiteX366" fmla="*/ 2582005 w 3024845"/>
                <a:gd name="connsiteY366" fmla="*/ 428032 h 1078499"/>
                <a:gd name="connsiteX367" fmla="*/ 2582005 w 3024845"/>
                <a:gd name="connsiteY367" fmla="*/ 429113 h 1078499"/>
                <a:gd name="connsiteX368" fmla="*/ 2582005 w 3024845"/>
                <a:gd name="connsiteY368" fmla="*/ 436679 h 1078499"/>
                <a:gd name="connsiteX369" fmla="*/ 2608352 w 3024845"/>
                <a:gd name="connsiteY369" fmla="*/ 436679 h 1078499"/>
                <a:gd name="connsiteX370" fmla="*/ 2608352 w 3024845"/>
                <a:gd name="connsiteY370" fmla="*/ 691769 h 1078499"/>
                <a:gd name="connsiteX371" fmla="*/ 2630646 w 3024845"/>
                <a:gd name="connsiteY371" fmla="*/ 691769 h 1078499"/>
                <a:gd name="connsiteX372" fmla="*/ 2630646 w 3024845"/>
                <a:gd name="connsiteY372" fmla="*/ 687445 h 1078499"/>
                <a:gd name="connsiteX373" fmla="*/ 2642806 w 3024845"/>
                <a:gd name="connsiteY373" fmla="*/ 687445 h 1078499"/>
                <a:gd name="connsiteX374" fmla="*/ 2642806 w 3024845"/>
                <a:gd name="connsiteY374" fmla="*/ 691769 h 1078499"/>
                <a:gd name="connsiteX375" fmla="*/ 2667126 w 3024845"/>
                <a:gd name="connsiteY375" fmla="*/ 691769 h 1078499"/>
                <a:gd name="connsiteX376" fmla="*/ 2667126 w 3024845"/>
                <a:gd name="connsiteY376" fmla="*/ 678798 h 1078499"/>
                <a:gd name="connsiteX377" fmla="*/ 2695500 w 3024845"/>
                <a:gd name="connsiteY377" fmla="*/ 678798 h 1078499"/>
                <a:gd name="connsiteX378" fmla="*/ 2707660 w 3024845"/>
                <a:gd name="connsiteY378" fmla="*/ 674474 h 1078499"/>
                <a:gd name="connsiteX379" fmla="*/ 2727927 w 3024845"/>
                <a:gd name="connsiteY379" fmla="*/ 678798 h 1078499"/>
                <a:gd name="connsiteX380" fmla="*/ 2727927 w 3024845"/>
                <a:gd name="connsiteY380" fmla="*/ 661504 h 1078499"/>
                <a:gd name="connsiteX381" fmla="*/ 2736034 w 3024845"/>
                <a:gd name="connsiteY381" fmla="*/ 661504 h 1078499"/>
                <a:gd name="connsiteX382" fmla="*/ 2736034 w 3024845"/>
                <a:gd name="connsiteY382" fmla="*/ 648533 h 1078499"/>
                <a:gd name="connsiteX383" fmla="*/ 2792781 w 3024845"/>
                <a:gd name="connsiteY383" fmla="*/ 648533 h 1078499"/>
                <a:gd name="connsiteX384" fmla="*/ 2792781 w 3024845"/>
                <a:gd name="connsiteY384" fmla="*/ 618268 h 1078499"/>
                <a:gd name="connsiteX385" fmla="*/ 2811021 w 3024845"/>
                <a:gd name="connsiteY385" fmla="*/ 618268 h 1078499"/>
                <a:gd name="connsiteX386" fmla="*/ 2811021 w 3024845"/>
                <a:gd name="connsiteY386" fmla="*/ 611783 h 1078499"/>
                <a:gd name="connsiteX387" fmla="*/ 2823181 w 3024845"/>
                <a:gd name="connsiteY387" fmla="*/ 611783 h 1078499"/>
                <a:gd name="connsiteX388" fmla="*/ 2823181 w 3024845"/>
                <a:gd name="connsiteY388" fmla="*/ 618268 h 1078499"/>
                <a:gd name="connsiteX389" fmla="*/ 2839395 w 3024845"/>
                <a:gd name="connsiteY389" fmla="*/ 618268 h 1078499"/>
                <a:gd name="connsiteX390" fmla="*/ 2839395 w 3024845"/>
                <a:gd name="connsiteY390" fmla="*/ 667989 h 1078499"/>
                <a:gd name="connsiteX391" fmla="*/ 2871822 w 3024845"/>
                <a:gd name="connsiteY391" fmla="*/ 667989 h 1078499"/>
                <a:gd name="connsiteX392" fmla="*/ 2871822 w 3024845"/>
                <a:gd name="connsiteY392" fmla="*/ 642048 h 1078499"/>
                <a:gd name="connsiteX393" fmla="*/ 2910329 w 3024845"/>
                <a:gd name="connsiteY393" fmla="*/ 642048 h 1078499"/>
                <a:gd name="connsiteX394" fmla="*/ 2910329 w 3024845"/>
                <a:gd name="connsiteY394" fmla="*/ 611783 h 1078499"/>
                <a:gd name="connsiteX395" fmla="*/ 2958970 w 3024845"/>
                <a:gd name="connsiteY395" fmla="*/ 611783 h 1078499"/>
                <a:gd name="connsiteX396" fmla="*/ 2958970 w 3024845"/>
                <a:gd name="connsiteY396" fmla="*/ 722939 h 1078499"/>
                <a:gd name="connsiteX397" fmla="*/ 2958970 w 3024845"/>
                <a:gd name="connsiteY397" fmla="*/ 736718 h 1078499"/>
                <a:gd name="connsiteX398" fmla="*/ 3024845 w 3024845"/>
                <a:gd name="connsiteY398" fmla="*/ 736718 h 1078499"/>
                <a:gd name="connsiteX399" fmla="*/ 3024845 w 3024845"/>
                <a:gd name="connsiteY399" fmla="*/ 1078499 h 1078499"/>
                <a:gd name="connsiteX400" fmla="*/ 2054 w 3024845"/>
                <a:gd name="connsiteY400" fmla="*/ 1076166 h 1078499"/>
                <a:gd name="connsiteX401" fmla="*/ 0 w 3024845"/>
                <a:gd name="connsiteY401" fmla="*/ 642048 h 1078499"/>
                <a:gd name="connsiteX402" fmla="*/ 20267 w 3024845"/>
                <a:gd name="connsiteY402" fmla="*/ 642048 h 1078499"/>
                <a:gd name="connsiteX403" fmla="*/ 20774 w 3024845"/>
                <a:gd name="connsiteY403" fmla="*/ 640967 h 1078499"/>
                <a:gd name="connsiteX404" fmla="*/ 24320 w 3024845"/>
                <a:gd name="connsiteY404" fmla="*/ 633401 h 1078499"/>
                <a:gd name="connsiteX405" fmla="*/ 26094 w 3024845"/>
                <a:gd name="connsiteY405" fmla="*/ 633671 h 1078499"/>
                <a:gd name="connsiteX406" fmla="*/ 38507 w 3024845"/>
                <a:gd name="connsiteY406" fmla="*/ 635562 h 1078499"/>
                <a:gd name="connsiteX407" fmla="*/ 39014 w 3024845"/>
                <a:gd name="connsiteY407" fmla="*/ 636914 h 1078499"/>
                <a:gd name="connsiteX408" fmla="*/ 42560 w 3024845"/>
                <a:gd name="connsiteY408" fmla="*/ 646371 h 1078499"/>
                <a:gd name="connsiteX409" fmla="*/ 68907 w 3024845"/>
                <a:gd name="connsiteY409" fmla="*/ 648533 h 1078499"/>
                <a:gd name="connsiteX410" fmla="*/ 68907 w 3024845"/>
                <a:gd name="connsiteY410" fmla="*/ 525312 h 1078499"/>
                <a:gd name="connsiteX411" fmla="*/ 70934 w 3024845"/>
                <a:gd name="connsiteY411" fmla="*/ 525312 h 1078499"/>
                <a:gd name="connsiteX412" fmla="*/ 85121 w 3024845"/>
                <a:gd name="connsiteY412" fmla="*/ 525312 h 1078499"/>
                <a:gd name="connsiteX413" fmla="*/ 85121 w 3024845"/>
                <a:gd name="connsiteY413" fmla="*/ 389120 h 1078499"/>
                <a:gd name="connsiteX414" fmla="*/ 86894 w 3024845"/>
                <a:gd name="connsiteY414" fmla="*/ 389120 h 1078499"/>
                <a:gd name="connsiteX415" fmla="*/ 99308 w 3024845"/>
                <a:gd name="connsiteY415" fmla="*/ 389120 h 1078499"/>
                <a:gd name="connsiteX416" fmla="*/ 99308 w 3024845"/>
                <a:gd name="connsiteY416" fmla="*/ 274546 h 1078499"/>
                <a:gd name="connsiteX417" fmla="*/ 103361 w 3024845"/>
                <a:gd name="connsiteY417" fmla="*/ 246442 h 1078499"/>
                <a:gd name="connsiteX418" fmla="*/ 105388 w 3024845"/>
                <a:gd name="connsiteY418" fmla="*/ 246442 h 1078499"/>
                <a:gd name="connsiteX419" fmla="*/ 119575 w 3024845"/>
                <a:gd name="connsiteY419" fmla="*/ 246442 h 1078499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72613 w 3024845"/>
                <a:gd name="connsiteY334" fmla="*/ 302649 h 1059043"/>
                <a:gd name="connsiteX335" fmla="*/ 2180720 w 3024845"/>
                <a:gd name="connsiteY335" fmla="*/ 555577 h 1059043"/>
                <a:gd name="connsiteX336" fmla="*/ 2245574 w 3024845"/>
                <a:gd name="connsiteY336" fmla="*/ 555577 h 1059043"/>
                <a:gd name="connsiteX337" fmla="*/ 2245574 w 3024845"/>
                <a:gd name="connsiteY337" fmla="*/ 631239 h 1059043"/>
                <a:gd name="connsiteX338" fmla="*/ 2253681 w 3024845"/>
                <a:gd name="connsiteY338" fmla="*/ 631239 h 1059043"/>
                <a:gd name="connsiteX339" fmla="*/ 2255708 w 3024845"/>
                <a:gd name="connsiteY339" fmla="*/ 624754 h 1059043"/>
                <a:gd name="connsiteX340" fmla="*/ 2261788 w 3024845"/>
                <a:gd name="connsiteY340" fmla="*/ 624754 h 1059043"/>
                <a:gd name="connsiteX341" fmla="*/ 2263815 w 3024845"/>
                <a:gd name="connsiteY341" fmla="*/ 633401 h 1059043"/>
                <a:gd name="connsiteX342" fmla="*/ 2275975 w 3024845"/>
                <a:gd name="connsiteY342" fmla="*/ 633401 h 1059043"/>
                <a:gd name="connsiteX343" fmla="*/ 2275975 w 3024845"/>
                <a:gd name="connsiteY343" fmla="*/ 626915 h 1059043"/>
                <a:gd name="connsiteX344" fmla="*/ 2298268 w 3024845"/>
                <a:gd name="connsiteY344" fmla="*/ 626915 h 1059043"/>
                <a:gd name="connsiteX345" fmla="*/ 2298268 w 3024845"/>
                <a:gd name="connsiteY345" fmla="*/ 633401 h 1059043"/>
                <a:gd name="connsiteX346" fmla="*/ 2318535 w 3024845"/>
                <a:gd name="connsiteY346" fmla="*/ 633401 h 1059043"/>
                <a:gd name="connsiteX347" fmla="*/ 2318535 w 3024845"/>
                <a:gd name="connsiteY347" fmla="*/ 678798 h 1059043"/>
                <a:gd name="connsiteX348" fmla="*/ 2332722 w 3024845"/>
                <a:gd name="connsiteY348" fmla="*/ 678798 h 1059043"/>
                <a:gd name="connsiteX349" fmla="*/ 2332722 w 3024845"/>
                <a:gd name="connsiteY349" fmla="*/ 665827 h 1059043"/>
                <a:gd name="connsiteX350" fmla="*/ 2348936 w 3024845"/>
                <a:gd name="connsiteY350" fmla="*/ 665827 h 1059043"/>
                <a:gd name="connsiteX351" fmla="*/ 2348936 w 3024845"/>
                <a:gd name="connsiteY351" fmla="*/ 486400 h 1059043"/>
                <a:gd name="connsiteX352" fmla="*/ 2355016 w 3024845"/>
                <a:gd name="connsiteY352" fmla="*/ 479914 h 1059043"/>
                <a:gd name="connsiteX353" fmla="*/ 2427977 w 3024845"/>
                <a:gd name="connsiteY353" fmla="*/ 479914 h 1059043"/>
                <a:gd name="connsiteX354" fmla="*/ 2427977 w 3024845"/>
                <a:gd name="connsiteY354" fmla="*/ 488562 h 1059043"/>
                <a:gd name="connsiteX355" fmla="*/ 2438110 w 3024845"/>
                <a:gd name="connsiteY355" fmla="*/ 488562 h 1059043"/>
                <a:gd name="connsiteX356" fmla="*/ 2438110 w 3024845"/>
                <a:gd name="connsiteY356" fmla="*/ 603136 h 1059043"/>
                <a:gd name="connsiteX357" fmla="*/ 2460404 w 3024845"/>
                <a:gd name="connsiteY357" fmla="*/ 603136 h 1059043"/>
                <a:gd name="connsiteX358" fmla="*/ 2460404 w 3024845"/>
                <a:gd name="connsiteY358" fmla="*/ 536121 h 1059043"/>
                <a:gd name="connsiteX359" fmla="*/ 2486751 w 3024845"/>
                <a:gd name="connsiteY359" fmla="*/ 536121 h 1059043"/>
                <a:gd name="connsiteX360" fmla="*/ 2490804 w 3024845"/>
                <a:gd name="connsiteY360" fmla="*/ 531797 h 1059043"/>
                <a:gd name="connsiteX361" fmla="*/ 2498911 w 3024845"/>
                <a:gd name="connsiteY361" fmla="*/ 531797 h 1059043"/>
                <a:gd name="connsiteX362" fmla="*/ 2502964 w 3024845"/>
                <a:gd name="connsiteY362" fmla="*/ 536121 h 1059043"/>
                <a:gd name="connsiteX363" fmla="*/ 2525258 w 3024845"/>
                <a:gd name="connsiteY363" fmla="*/ 536121 h 1059043"/>
                <a:gd name="connsiteX364" fmla="*/ 2525258 w 3024845"/>
                <a:gd name="connsiteY364" fmla="*/ 419385 h 1059043"/>
                <a:gd name="connsiteX365" fmla="*/ 2582005 w 3024845"/>
                <a:gd name="connsiteY365" fmla="*/ 408576 h 1059043"/>
                <a:gd name="connsiteX366" fmla="*/ 2582005 w 3024845"/>
                <a:gd name="connsiteY366" fmla="*/ 409657 h 1059043"/>
                <a:gd name="connsiteX367" fmla="*/ 2582005 w 3024845"/>
                <a:gd name="connsiteY367" fmla="*/ 417223 h 1059043"/>
                <a:gd name="connsiteX368" fmla="*/ 2608352 w 3024845"/>
                <a:gd name="connsiteY368" fmla="*/ 417223 h 1059043"/>
                <a:gd name="connsiteX369" fmla="*/ 2608352 w 3024845"/>
                <a:gd name="connsiteY369" fmla="*/ 672313 h 1059043"/>
                <a:gd name="connsiteX370" fmla="*/ 2630646 w 3024845"/>
                <a:gd name="connsiteY370" fmla="*/ 672313 h 1059043"/>
                <a:gd name="connsiteX371" fmla="*/ 2630646 w 3024845"/>
                <a:gd name="connsiteY371" fmla="*/ 667989 h 1059043"/>
                <a:gd name="connsiteX372" fmla="*/ 2642806 w 3024845"/>
                <a:gd name="connsiteY372" fmla="*/ 667989 h 1059043"/>
                <a:gd name="connsiteX373" fmla="*/ 2642806 w 3024845"/>
                <a:gd name="connsiteY373" fmla="*/ 672313 h 1059043"/>
                <a:gd name="connsiteX374" fmla="*/ 2667126 w 3024845"/>
                <a:gd name="connsiteY374" fmla="*/ 672313 h 1059043"/>
                <a:gd name="connsiteX375" fmla="*/ 2667126 w 3024845"/>
                <a:gd name="connsiteY375" fmla="*/ 659342 h 1059043"/>
                <a:gd name="connsiteX376" fmla="*/ 2695500 w 3024845"/>
                <a:gd name="connsiteY376" fmla="*/ 659342 h 1059043"/>
                <a:gd name="connsiteX377" fmla="*/ 2707660 w 3024845"/>
                <a:gd name="connsiteY377" fmla="*/ 655018 h 1059043"/>
                <a:gd name="connsiteX378" fmla="*/ 2727927 w 3024845"/>
                <a:gd name="connsiteY378" fmla="*/ 659342 h 1059043"/>
                <a:gd name="connsiteX379" fmla="*/ 2727927 w 3024845"/>
                <a:gd name="connsiteY379" fmla="*/ 642048 h 1059043"/>
                <a:gd name="connsiteX380" fmla="*/ 2736034 w 3024845"/>
                <a:gd name="connsiteY380" fmla="*/ 642048 h 1059043"/>
                <a:gd name="connsiteX381" fmla="*/ 2736034 w 3024845"/>
                <a:gd name="connsiteY381" fmla="*/ 629077 h 1059043"/>
                <a:gd name="connsiteX382" fmla="*/ 2792781 w 3024845"/>
                <a:gd name="connsiteY382" fmla="*/ 629077 h 1059043"/>
                <a:gd name="connsiteX383" fmla="*/ 2792781 w 3024845"/>
                <a:gd name="connsiteY383" fmla="*/ 598812 h 1059043"/>
                <a:gd name="connsiteX384" fmla="*/ 2811021 w 3024845"/>
                <a:gd name="connsiteY384" fmla="*/ 598812 h 1059043"/>
                <a:gd name="connsiteX385" fmla="*/ 2811021 w 3024845"/>
                <a:gd name="connsiteY385" fmla="*/ 592327 h 1059043"/>
                <a:gd name="connsiteX386" fmla="*/ 2823181 w 3024845"/>
                <a:gd name="connsiteY386" fmla="*/ 592327 h 1059043"/>
                <a:gd name="connsiteX387" fmla="*/ 2823181 w 3024845"/>
                <a:gd name="connsiteY387" fmla="*/ 598812 h 1059043"/>
                <a:gd name="connsiteX388" fmla="*/ 2839395 w 3024845"/>
                <a:gd name="connsiteY388" fmla="*/ 598812 h 1059043"/>
                <a:gd name="connsiteX389" fmla="*/ 2839395 w 3024845"/>
                <a:gd name="connsiteY389" fmla="*/ 648533 h 1059043"/>
                <a:gd name="connsiteX390" fmla="*/ 2871822 w 3024845"/>
                <a:gd name="connsiteY390" fmla="*/ 648533 h 1059043"/>
                <a:gd name="connsiteX391" fmla="*/ 2871822 w 3024845"/>
                <a:gd name="connsiteY391" fmla="*/ 622592 h 1059043"/>
                <a:gd name="connsiteX392" fmla="*/ 2910329 w 3024845"/>
                <a:gd name="connsiteY392" fmla="*/ 622592 h 1059043"/>
                <a:gd name="connsiteX393" fmla="*/ 2910329 w 3024845"/>
                <a:gd name="connsiteY393" fmla="*/ 592327 h 1059043"/>
                <a:gd name="connsiteX394" fmla="*/ 2958970 w 3024845"/>
                <a:gd name="connsiteY394" fmla="*/ 592327 h 1059043"/>
                <a:gd name="connsiteX395" fmla="*/ 2958970 w 3024845"/>
                <a:gd name="connsiteY395" fmla="*/ 703483 h 1059043"/>
                <a:gd name="connsiteX396" fmla="*/ 2958970 w 3024845"/>
                <a:gd name="connsiteY396" fmla="*/ 717262 h 1059043"/>
                <a:gd name="connsiteX397" fmla="*/ 3024845 w 3024845"/>
                <a:gd name="connsiteY397" fmla="*/ 717262 h 1059043"/>
                <a:gd name="connsiteX398" fmla="*/ 3024845 w 3024845"/>
                <a:gd name="connsiteY398" fmla="*/ 1059043 h 1059043"/>
                <a:gd name="connsiteX399" fmla="*/ 2054 w 3024845"/>
                <a:gd name="connsiteY399" fmla="*/ 1056710 h 1059043"/>
                <a:gd name="connsiteX400" fmla="*/ 0 w 3024845"/>
                <a:gd name="connsiteY400" fmla="*/ 622592 h 1059043"/>
                <a:gd name="connsiteX401" fmla="*/ 20267 w 3024845"/>
                <a:gd name="connsiteY401" fmla="*/ 622592 h 1059043"/>
                <a:gd name="connsiteX402" fmla="*/ 20774 w 3024845"/>
                <a:gd name="connsiteY402" fmla="*/ 621511 h 1059043"/>
                <a:gd name="connsiteX403" fmla="*/ 24320 w 3024845"/>
                <a:gd name="connsiteY403" fmla="*/ 613945 h 1059043"/>
                <a:gd name="connsiteX404" fmla="*/ 26094 w 3024845"/>
                <a:gd name="connsiteY404" fmla="*/ 614215 h 1059043"/>
                <a:gd name="connsiteX405" fmla="*/ 38507 w 3024845"/>
                <a:gd name="connsiteY405" fmla="*/ 616106 h 1059043"/>
                <a:gd name="connsiteX406" fmla="*/ 39014 w 3024845"/>
                <a:gd name="connsiteY406" fmla="*/ 617458 h 1059043"/>
                <a:gd name="connsiteX407" fmla="*/ 42560 w 3024845"/>
                <a:gd name="connsiteY407" fmla="*/ 626915 h 1059043"/>
                <a:gd name="connsiteX408" fmla="*/ 68907 w 3024845"/>
                <a:gd name="connsiteY408" fmla="*/ 629077 h 1059043"/>
                <a:gd name="connsiteX409" fmla="*/ 68907 w 3024845"/>
                <a:gd name="connsiteY409" fmla="*/ 505856 h 1059043"/>
                <a:gd name="connsiteX410" fmla="*/ 70934 w 3024845"/>
                <a:gd name="connsiteY410" fmla="*/ 505856 h 1059043"/>
                <a:gd name="connsiteX411" fmla="*/ 85121 w 3024845"/>
                <a:gd name="connsiteY411" fmla="*/ 505856 h 1059043"/>
                <a:gd name="connsiteX412" fmla="*/ 85121 w 3024845"/>
                <a:gd name="connsiteY412" fmla="*/ 369664 h 1059043"/>
                <a:gd name="connsiteX413" fmla="*/ 86894 w 3024845"/>
                <a:gd name="connsiteY413" fmla="*/ 369664 h 1059043"/>
                <a:gd name="connsiteX414" fmla="*/ 99308 w 3024845"/>
                <a:gd name="connsiteY414" fmla="*/ 369664 h 1059043"/>
                <a:gd name="connsiteX415" fmla="*/ 99308 w 3024845"/>
                <a:gd name="connsiteY415" fmla="*/ 255090 h 1059043"/>
                <a:gd name="connsiteX416" fmla="*/ 103361 w 3024845"/>
                <a:gd name="connsiteY416" fmla="*/ 226986 h 1059043"/>
                <a:gd name="connsiteX417" fmla="*/ 105388 w 3024845"/>
                <a:gd name="connsiteY417" fmla="*/ 226986 h 1059043"/>
                <a:gd name="connsiteX418" fmla="*/ 119575 w 3024845"/>
                <a:gd name="connsiteY41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80720 w 3024845"/>
                <a:gd name="connsiteY334" fmla="*/ 555577 h 1059043"/>
                <a:gd name="connsiteX335" fmla="*/ 2245574 w 3024845"/>
                <a:gd name="connsiteY335" fmla="*/ 555577 h 1059043"/>
                <a:gd name="connsiteX336" fmla="*/ 2245574 w 3024845"/>
                <a:gd name="connsiteY336" fmla="*/ 631239 h 1059043"/>
                <a:gd name="connsiteX337" fmla="*/ 2253681 w 3024845"/>
                <a:gd name="connsiteY337" fmla="*/ 631239 h 1059043"/>
                <a:gd name="connsiteX338" fmla="*/ 2255708 w 3024845"/>
                <a:gd name="connsiteY338" fmla="*/ 624754 h 1059043"/>
                <a:gd name="connsiteX339" fmla="*/ 2261788 w 3024845"/>
                <a:gd name="connsiteY339" fmla="*/ 624754 h 1059043"/>
                <a:gd name="connsiteX340" fmla="*/ 2263815 w 3024845"/>
                <a:gd name="connsiteY340" fmla="*/ 633401 h 1059043"/>
                <a:gd name="connsiteX341" fmla="*/ 2275975 w 3024845"/>
                <a:gd name="connsiteY341" fmla="*/ 633401 h 1059043"/>
                <a:gd name="connsiteX342" fmla="*/ 2275975 w 3024845"/>
                <a:gd name="connsiteY342" fmla="*/ 626915 h 1059043"/>
                <a:gd name="connsiteX343" fmla="*/ 2298268 w 3024845"/>
                <a:gd name="connsiteY343" fmla="*/ 626915 h 1059043"/>
                <a:gd name="connsiteX344" fmla="*/ 2298268 w 3024845"/>
                <a:gd name="connsiteY344" fmla="*/ 633401 h 1059043"/>
                <a:gd name="connsiteX345" fmla="*/ 2318535 w 3024845"/>
                <a:gd name="connsiteY345" fmla="*/ 633401 h 1059043"/>
                <a:gd name="connsiteX346" fmla="*/ 2318535 w 3024845"/>
                <a:gd name="connsiteY346" fmla="*/ 678798 h 1059043"/>
                <a:gd name="connsiteX347" fmla="*/ 2332722 w 3024845"/>
                <a:gd name="connsiteY347" fmla="*/ 678798 h 1059043"/>
                <a:gd name="connsiteX348" fmla="*/ 2332722 w 3024845"/>
                <a:gd name="connsiteY348" fmla="*/ 665827 h 1059043"/>
                <a:gd name="connsiteX349" fmla="*/ 2348936 w 3024845"/>
                <a:gd name="connsiteY349" fmla="*/ 665827 h 1059043"/>
                <a:gd name="connsiteX350" fmla="*/ 2348936 w 3024845"/>
                <a:gd name="connsiteY350" fmla="*/ 486400 h 1059043"/>
                <a:gd name="connsiteX351" fmla="*/ 2355016 w 3024845"/>
                <a:gd name="connsiteY351" fmla="*/ 479914 h 1059043"/>
                <a:gd name="connsiteX352" fmla="*/ 2427977 w 3024845"/>
                <a:gd name="connsiteY352" fmla="*/ 479914 h 1059043"/>
                <a:gd name="connsiteX353" fmla="*/ 2427977 w 3024845"/>
                <a:gd name="connsiteY353" fmla="*/ 488562 h 1059043"/>
                <a:gd name="connsiteX354" fmla="*/ 2438110 w 3024845"/>
                <a:gd name="connsiteY354" fmla="*/ 488562 h 1059043"/>
                <a:gd name="connsiteX355" fmla="*/ 2438110 w 3024845"/>
                <a:gd name="connsiteY355" fmla="*/ 603136 h 1059043"/>
                <a:gd name="connsiteX356" fmla="*/ 2460404 w 3024845"/>
                <a:gd name="connsiteY356" fmla="*/ 603136 h 1059043"/>
                <a:gd name="connsiteX357" fmla="*/ 2460404 w 3024845"/>
                <a:gd name="connsiteY357" fmla="*/ 536121 h 1059043"/>
                <a:gd name="connsiteX358" fmla="*/ 2486751 w 3024845"/>
                <a:gd name="connsiteY358" fmla="*/ 536121 h 1059043"/>
                <a:gd name="connsiteX359" fmla="*/ 2490804 w 3024845"/>
                <a:gd name="connsiteY359" fmla="*/ 531797 h 1059043"/>
                <a:gd name="connsiteX360" fmla="*/ 2498911 w 3024845"/>
                <a:gd name="connsiteY360" fmla="*/ 531797 h 1059043"/>
                <a:gd name="connsiteX361" fmla="*/ 2502964 w 3024845"/>
                <a:gd name="connsiteY361" fmla="*/ 536121 h 1059043"/>
                <a:gd name="connsiteX362" fmla="*/ 2525258 w 3024845"/>
                <a:gd name="connsiteY362" fmla="*/ 536121 h 1059043"/>
                <a:gd name="connsiteX363" fmla="*/ 2525258 w 3024845"/>
                <a:gd name="connsiteY363" fmla="*/ 419385 h 1059043"/>
                <a:gd name="connsiteX364" fmla="*/ 2582005 w 3024845"/>
                <a:gd name="connsiteY364" fmla="*/ 408576 h 1059043"/>
                <a:gd name="connsiteX365" fmla="*/ 2582005 w 3024845"/>
                <a:gd name="connsiteY365" fmla="*/ 409657 h 1059043"/>
                <a:gd name="connsiteX366" fmla="*/ 2582005 w 3024845"/>
                <a:gd name="connsiteY366" fmla="*/ 417223 h 1059043"/>
                <a:gd name="connsiteX367" fmla="*/ 2608352 w 3024845"/>
                <a:gd name="connsiteY367" fmla="*/ 417223 h 1059043"/>
                <a:gd name="connsiteX368" fmla="*/ 2608352 w 3024845"/>
                <a:gd name="connsiteY368" fmla="*/ 672313 h 1059043"/>
                <a:gd name="connsiteX369" fmla="*/ 2630646 w 3024845"/>
                <a:gd name="connsiteY369" fmla="*/ 672313 h 1059043"/>
                <a:gd name="connsiteX370" fmla="*/ 2630646 w 3024845"/>
                <a:gd name="connsiteY370" fmla="*/ 667989 h 1059043"/>
                <a:gd name="connsiteX371" fmla="*/ 2642806 w 3024845"/>
                <a:gd name="connsiteY371" fmla="*/ 667989 h 1059043"/>
                <a:gd name="connsiteX372" fmla="*/ 2642806 w 3024845"/>
                <a:gd name="connsiteY372" fmla="*/ 672313 h 1059043"/>
                <a:gd name="connsiteX373" fmla="*/ 2667126 w 3024845"/>
                <a:gd name="connsiteY373" fmla="*/ 672313 h 1059043"/>
                <a:gd name="connsiteX374" fmla="*/ 2667126 w 3024845"/>
                <a:gd name="connsiteY374" fmla="*/ 659342 h 1059043"/>
                <a:gd name="connsiteX375" fmla="*/ 2695500 w 3024845"/>
                <a:gd name="connsiteY375" fmla="*/ 659342 h 1059043"/>
                <a:gd name="connsiteX376" fmla="*/ 2707660 w 3024845"/>
                <a:gd name="connsiteY376" fmla="*/ 655018 h 1059043"/>
                <a:gd name="connsiteX377" fmla="*/ 2727927 w 3024845"/>
                <a:gd name="connsiteY377" fmla="*/ 659342 h 1059043"/>
                <a:gd name="connsiteX378" fmla="*/ 2727927 w 3024845"/>
                <a:gd name="connsiteY378" fmla="*/ 642048 h 1059043"/>
                <a:gd name="connsiteX379" fmla="*/ 2736034 w 3024845"/>
                <a:gd name="connsiteY379" fmla="*/ 642048 h 1059043"/>
                <a:gd name="connsiteX380" fmla="*/ 2736034 w 3024845"/>
                <a:gd name="connsiteY380" fmla="*/ 629077 h 1059043"/>
                <a:gd name="connsiteX381" fmla="*/ 2792781 w 3024845"/>
                <a:gd name="connsiteY381" fmla="*/ 629077 h 1059043"/>
                <a:gd name="connsiteX382" fmla="*/ 2792781 w 3024845"/>
                <a:gd name="connsiteY382" fmla="*/ 598812 h 1059043"/>
                <a:gd name="connsiteX383" fmla="*/ 2811021 w 3024845"/>
                <a:gd name="connsiteY383" fmla="*/ 598812 h 1059043"/>
                <a:gd name="connsiteX384" fmla="*/ 2811021 w 3024845"/>
                <a:gd name="connsiteY384" fmla="*/ 592327 h 1059043"/>
                <a:gd name="connsiteX385" fmla="*/ 2823181 w 3024845"/>
                <a:gd name="connsiteY385" fmla="*/ 592327 h 1059043"/>
                <a:gd name="connsiteX386" fmla="*/ 2823181 w 3024845"/>
                <a:gd name="connsiteY386" fmla="*/ 598812 h 1059043"/>
                <a:gd name="connsiteX387" fmla="*/ 2839395 w 3024845"/>
                <a:gd name="connsiteY387" fmla="*/ 598812 h 1059043"/>
                <a:gd name="connsiteX388" fmla="*/ 2839395 w 3024845"/>
                <a:gd name="connsiteY388" fmla="*/ 648533 h 1059043"/>
                <a:gd name="connsiteX389" fmla="*/ 2871822 w 3024845"/>
                <a:gd name="connsiteY389" fmla="*/ 648533 h 1059043"/>
                <a:gd name="connsiteX390" fmla="*/ 2871822 w 3024845"/>
                <a:gd name="connsiteY390" fmla="*/ 622592 h 1059043"/>
                <a:gd name="connsiteX391" fmla="*/ 2910329 w 3024845"/>
                <a:gd name="connsiteY391" fmla="*/ 622592 h 1059043"/>
                <a:gd name="connsiteX392" fmla="*/ 2910329 w 3024845"/>
                <a:gd name="connsiteY392" fmla="*/ 592327 h 1059043"/>
                <a:gd name="connsiteX393" fmla="*/ 2958970 w 3024845"/>
                <a:gd name="connsiteY393" fmla="*/ 592327 h 1059043"/>
                <a:gd name="connsiteX394" fmla="*/ 2958970 w 3024845"/>
                <a:gd name="connsiteY394" fmla="*/ 703483 h 1059043"/>
                <a:gd name="connsiteX395" fmla="*/ 2958970 w 3024845"/>
                <a:gd name="connsiteY395" fmla="*/ 717262 h 1059043"/>
                <a:gd name="connsiteX396" fmla="*/ 3024845 w 3024845"/>
                <a:gd name="connsiteY396" fmla="*/ 717262 h 1059043"/>
                <a:gd name="connsiteX397" fmla="*/ 3024845 w 3024845"/>
                <a:gd name="connsiteY397" fmla="*/ 1059043 h 1059043"/>
                <a:gd name="connsiteX398" fmla="*/ 2054 w 3024845"/>
                <a:gd name="connsiteY398" fmla="*/ 1056710 h 1059043"/>
                <a:gd name="connsiteX399" fmla="*/ 0 w 3024845"/>
                <a:gd name="connsiteY399" fmla="*/ 622592 h 1059043"/>
                <a:gd name="connsiteX400" fmla="*/ 20267 w 3024845"/>
                <a:gd name="connsiteY400" fmla="*/ 622592 h 1059043"/>
                <a:gd name="connsiteX401" fmla="*/ 20774 w 3024845"/>
                <a:gd name="connsiteY401" fmla="*/ 621511 h 1059043"/>
                <a:gd name="connsiteX402" fmla="*/ 24320 w 3024845"/>
                <a:gd name="connsiteY402" fmla="*/ 613945 h 1059043"/>
                <a:gd name="connsiteX403" fmla="*/ 26094 w 3024845"/>
                <a:gd name="connsiteY403" fmla="*/ 614215 h 1059043"/>
                <a:gd name="connsiteX404" fmla="*/ 38507 w 3024845"/>
                <a:gd name="connsiteY404" fmla="*/ 616106 h 1059043"/>
                <a:gd name="connsiteX405" fmla="*/ 39014 w 3024845"/>
                <a:gd name="connsiteY405" fmla="*/ 617458 h 1059043"/>
                <a:gd name="connsiteX406" fmla="*/ 42560 w 3024845"/>
                <a:gd name="connsiteY406" fmla="*/ 626915 h 1059043"/>
                <a:gd name="connsiteX407" fmla="*/ 68907 w 3024845"/>
                <a:gd name="connsiteY407" fmla="*/ 629077 h 1059043"/>
                <a:gd name="connsiteX408" fmla="*/ 68907 w 3024845"/>
                <a:gd name="connsiteY408" fmla="*/ 505856 h 1059043"/>
                <a:gd name="connsiteX409" fmla="*/ 70934 w 3024845"/>
                <a:gd name="connsiteY409" fmla="*/ 505856 h 1059043"/>
                <a:gd name="connsiteX410" fmla="*/ 85121 w 3024845"/>
                <a:gd name="connsiteY410" fmla="*/ 505856 h 1059043"/>
                <a:gd name="connsiteX411" fmla="*/ 85121 w 3024845"/>
                <a:gd name="connsiteY411" fmla="*/ 369664 h 1059043"/>
                <a:gd name="connsiteX412" fmla="*/ 86894 w 3024845"/>
                <a:gd name="connsiteY412" fmla="*/ 369664 h 1059043"/>
                <a:gd name="connsiteX413" fmla="*/ 99308 w 3024845"/>
                <a:gd name="connsiteY413" fmla="*/ 369664 h 1059043"/>
                <a:gd name="connsiteX414" fmla="*/ 99308 w 3024845"/>
                <a:gd name="connsiteY414" fmla="*/ 255090 h 1059043"/>
                <a:gd name="connsiteX415" fmla="*/ 103361 w 3024845"/>
                <a:gd name="connsiteY415" fmla="*/ 226986 h 1059043"/>
                <a:gd name="connsiteX416" fmla="*/ 105388 w 3024845"/>
                <a:gd name="connsiteY416" fmla="*/ 226986 h 1059043"/>
                <a:gd name="connsiteX417" fmla="*/ 119575 w 3024845"/>
                <a:gd name="connsiteY41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0720 w 3024845"/>
                <a:gd name="connsiteY333" fmla="*/ 555577 h 1059043"/>
                <a:gd name="connsiteX334" fmla="*/ 2245574 w 3024845"/>
                <a:gd name="connsiteY334" fmla="*/ 555577 h 1059043"/>
                <a:gd name="connsiteX335" fmla="*/ 2245574 w 3024845"/>
                <a:gd name="connsiteY335" fmla="*/ 631239 h 1059043"/>
                <a:gd name="connsiteX336" fmla="*/ 2253681 w 3024845"/>
                <a:gd name="connsiteY336" fmla="*/ 631239 h 1059043"/>
                <a:gd name="connsiteX337" fmla="*/ 2255708 w 3024845"/>
                <a:gd name="connsiteY337" fmla="*/ 624754 h 1059043"/>
                <a:gd name="connsiteX338" fmla="*/ 2261788 w 3024845"/>
                <a:gd name="connsiteY338" fmla="*/ 624754 h 1059043"/>
                <a:gd name="connsiteX339" fmla="*/ 2263815 w 3024845"/>
                <a:gd name="connsiteY339" fmla="*/ 633401 h 1059043"/>
                <a:gd name="connsiteX340" fmla="*/ 2275975 w 3024845"/>
                <a:gd name="connsiteY340" fmla="*/ 633401 h 1059043"/>
                <a:gd name="connsiteX341" fmla="*/ 2275975 w 3024845"/>
                <a:gd name="connsiteY341" fmla="*/ 626915 h 1059043"/>
                <a:gd name="connsiteX342" fmla="*/ 2298268 w 3024845"/>
                <a:gd name="connsiteY342" fmla="*/ 626915 h 1059043"/>
                <a:gd name="connsiteX343" fmla="*/ 2298268 w 3024845"/>
                <a:gd name="connsiteY343" fmla="*/ 633401 h 1059043"/>
                <a:gd name="connsiteX344" fmla="*/ 2318535 w 3024845"/>
                <a:gd name="connsiteY344" fmla="*/ 633401 h 1059043"/>
                <a:gd name="connsiteX345" fmla="*/ 2318535 w 3024845"/>
                <a:gd name="connsiteY345" fmla="*/ 678798 h 1059043"/>
                <a:gd name="connsiteX346" fmla="*/ 2332722 w 3024845"/>
                <a:gd name="connsiteY346" fmla="*/ 678798 h 1059043"/>
                <a:gd name="connsiteX347" fmla="*/ 2332722 w 3024845"/>
                <a:gd name="connsiteY347" fmla="*/ 665827 h 1059043"/>
                <a:gd name="connsiteX348" fmla="*/ 2348936 w 3024845"/>
                <a:gd name="connsiteY348" fmla="*/ 665827 h 1059043"/>
                <a:gd name="connsiteX349" fmla="*/ 2348936 w 3024845"/>
                <a:gd name="connsiteY349" fmla="*/ 486400 h 1059043"/>
                <a:gd name="connsiteX350" fmla="*/ 2355016 w 3024845"/>
                <a:gd name="connsiteY350" fmla="*/ 479914 h 1059043"/>
                <a:gd name="connsiteX351" fmla="*/ 2427977 w 3024845"/>
                <a:gd name="connsiteY351" fmla="*/ 479914 h 1059043"/>
                <a:gd name="connsiteX352" fmla="*/ 2427977 w 3024845"/>
                <a:gd name="connsiteY352" fmla="*/ 488562 h 1059043"/>
                <a:gd name="connsiteX353" fmla="*/ 2438110 w 3024845"/>
                <a:gd name="connsiteY353" fmla="*/ 488562 h 1059043"/>
                <a:gd name="connsiteX354" fmla="*/ 2438110 w 3024845"/>
                <a:gd name="connsiteY354" fmla="*/ 603136 h 1059043"/>
                <a:gd name="connsiteX355" fmla="*/ 2460404 w 3024845"/>
                <a:gd name="connsiteY355" fmla="*/ 603136 h 1059043"/>
                <a:gd name="connsiteX356" fmla="*/ 2460404 w 3024845"/>
                <a:gd name="connsiteY356" fmla="*/ 536121 h 1059043"/>
                <a:gd name="connsiteX357" fmla="*/ 2486751 w 3024845"/>
                <a:gd name="connsiteY357" fmla="*/ 536121 h 1059043"/>
                <a:gd name="connsiteX358" fmla="*/ 2490804 w 3024845"/>
                <a:gd name="connsiteY358" fmla="*/ 531797 h 1059043"/>
                <a:gd name="connsiteX359" fmla="*/ 2498911 w 3024845"/>
                <a:gd name="connsiteY359" fmla="*/ 531797 h 1059043"/>
                <a:gd name="connsiteX360" fmla="*/ 2502964 w 3024845"/>
                <a:gd name="connsiteY360" fmla="*/ 536121 h 1059043"/>
                <a:gd name="connsiteX361" fmla="*/ 2525258 w 3024845"/>
                <a:gd name="connsiteY361" fmla="*/ 536121 h 1059043"/>
                <a:gd name="connsiteX362" fmla="*/ 2525258 w 3024845"/>
                <a:gd name="connsiteY362" fmla="*/ 419385 h 1059043"/>
                <a:gd name="connsiteX363" fmla="*/ 2582005 w 3024845"/>
                <a:gd name="connsiteY363" fmla="*/ 408576 h 1059043"/>
                <a:gd name="connsiteX364" fmla="*/ 2582005 w 3024845"/>
                <a:gd name="connsiteY364" fmla="*/ 409657 h 1059043"/>
                <a:gd name="connsiteX365" fmla="*/ 2582005 w 3024845"/>
                <a:gd name="connsiteY365" fmla="*/ 417223 h 1059043"/>
                <a:gd name="connsiteX366" fmla="*/ 2608352 w 3024845"/>
                <a:gd name="connsiteY366" fmla="*/ 417223 h 1059043"/>
                <a:gd name="connsiteX367" fmla="*/ 2608352 w 3024845"/>
                <a:gd name="connsiteY367" fmla="*/ 672313 h 1059043"/>
                <a:gd name="connsiteX368" fmla="*/ 2630646 w 3024845"/>
                <a:gd name="connsiteY368" fmla="*/ 672313 h 1059043"/>
                <a:gd name="connsiteX369" fmla="*/ 2630646 w 3024845"/>
                <a:gd name="connsiteY369" fmla="*/ 667989 h 1059043"/>
                <a:gd name="connsiteX370" fmla="*/ 2642806 w 3024845"/>
                <a:gd name="connsiteY370" fmla="*/ 667989 h 1059043"/>
                <a:gd name="connsiteX371" fmla="*/ 2642806 w 3024845"/>
                <a:gd name="connsiteY371" fmla="*/ 672313 h 1059043"/>
                <a:gd name="connsiteX372" fmla="*/ 2667126 w 3024845"/>
                <a:gd name="connsiteY372" fmla="*/ 672313 h 1059043"/>
                <a:gd name="connsiteX373" fmla="*/ 2667126 w 3024845"/>
                <a:gd name="connsiteY373" fmla="*/ 659342 h 1059043"/>
                <a:gd name="connsiteX374" fmla="*/ 2695500 w 3024845"/>
                <a:gd name="connsiteY374" fmla="*/ 659342 h 1059043"/>
                <a:gd name="connsiteX375" fmla="*/ 2707660 w 3024845"/>
                <a:gd name="connsiteY375" fmla="*/ 655018 h 1059043"/>
                <a:gd name="connsiteX376" fmla="*/ 2727927 w 3024845"/>
                <a:gd name="connsiteY376" fmla="*/ 659342 h 1059043"/>
                <a:gd name="connsiteX377" fmla="*/ 2727927 w 3024845"/>
                <a:gd name="connsiteY377" fmla="*/ 642048 h 1059043"/>
                <a:gd name="connsiteX378" fmla="*/ 2736034 w 3024845"/>
                <a:gd name="connsiteY378" fmla="*/ 642048 h 1059043"/>
                <a:gd name="connsiteX379" fmla="*/ 2736034 w 3024845"/>
                <a:gd name="connsiteY379" fmla="*/ 629077 h 1059043"/>
                <a:gd name="connsiteX380" fmla="*/ 2792781 w 3024845"/>
                <a:gd name="connsiteY380" fmla="*/ 629077 h 1059043"/>
                <a:gd name="connsiteX381" fmla="*/ 2792781 w 3024845"/>
                <a:gd name="connsiteY381" fmla="*/ 598812 h 1059043"/>
                <a:gd name="connsiteX382" fmla="*/ 2811021 w 3024845"/>
                <a:gd name="connsiteY382" fmla="*/ 598812 h 1059043"/>
                <a:gd name="connsiteX383" fmla="*/ 2811021 w 3024845"/>
                <a:gd name="connsiteY383" fmla="*/ 592327 h 1059043"/>
                <a:gd name="connsiteX384" fmla="*/ 2823181 w 3024845"/>
                <a:gd name="connsiteY384" fmla="*/ 592327 h 1059043"/>
                <a:gd name="connsiteX385" fmla="*/ 2823181 w 3024845"/>
                <a:gd name="connsiteY385" fmla="*/ 598812 h 1059043"/>
                <a:gd name="connsiteX386" fmla="*/ 2839395 w 3024845"/>
                <a:gd name="connsiteY386" fmla="*/ 598812 h 1059043"/>
                <a:gd name="connsiteX387" fmla="*/ 2839395 w 3024845"/>
                <a:gd name="connsiteY387" fmla="*/ 648533 h 1059043"/>
                <a:gd name="connsiteX388" fmla="*/ 2871822 w 3024845"/>
                <a:gd name="connsiteY388" fmla="*/ 648533 h 1059043"/>
                <a:gd name="connsiteX389" fmla="*/ 2871822 w 3024845"/>
                <a:gd name="connsiteY389" fmla="*/ 622592 h 1059043"/>
                <a:gd name="connsiteX390" fmla="*/ 2910329 w 3024845"/>
                <a:gd name="connsiteY390" fmla="*/ 622592 h 1059043"/>
                <a:gd name="connsiteX391" fmla="*/ 2910329 w 3024845"/>
                <a:gd name="connsiteY391" fmla="*/ 592327 h 1059043"/>
                <a:gd name="connsiteX392" fmla="*/ 2958970 w 3024845"/>
                <a:gd name="connsiteY392" fmla="*/ 592327 h 1059043"/>
                <a:gd name="connsiteX393" fmla="*/ 2958970 w 3024845"/>
                <a:gd name="connsiteY393" fmla="*/ 703483 h 1059043"/>
                <a:gd name="connsiteX394" fmla="*/ 2958970 w 3024845"/>
                <a:gd name="connsiteY394" fmla="*/ 717262 h 1059043"/>
                <a:gd name="connsiteX395" fmla="*/ 3024845 w 3024845"/>
                <a:gd name="connsiteY395" fmla="*/ 717262 h 1059043"/>
                <a:gd name="connsiteX396" fmla="*/ 3024845 w 3024845"/>
                <a:gd name="connsiteY396" fmla="*/ 1059043 h 1059043"/>
                <a:gd name="connsiteX397" fmla="*/ 2054 w 3024845"/>
                <a:gd name="connsiteY397" fmla="*/ 1056710 h 1059043"/>
                <a:gd name="connsiteX398" fmla="*/ 0 w 3024845"/>
                <a:gd name="connsiteY398" fmla="*/ 622592 h 1059043"/>
                <a:gd name="connsiteX399" fmla="*/ 20267 w 3024845"/>
                <a:gd name="connsiteY399" fmla="*/ 622592 h 1059043"/>
                <a:gd name="connsiteX400" fmla="*/ 20774 w 3024845"/>
                <a:gd name="connsiteY400" fmla="*/ 621511 h 1059043"/>
                <a:gd name="connsiteX401" fmla="*/ 24320 w 3024845"/>
                <a:gd name="connsiteY401" fmla="*/ 613945 h 1059043"/>
                <a:gd name="connsiteX402" fmla="*/ 26094 w 3024845"/>
                <a:gd name="connsiteY402" fmla="*/ 614215 h 1059043"/>
                <a:gd name="connsiteX403" fmla="*/ 38507 w 3024845"/>
                <a:gd name="connsiteY403" fmla="*/ 616106 h 1059043"/>
                <a:gd name="connsiteX404" fmla="*/ 39014 w 3024845"/>
                <a:gd name="connsiteY404" fmla="*/ 617458 h 1059043"/>
                <a:gd name="connsiteX405" fmla="*/ 42560 w 3024845"/>
                <a:gd name="connsiteY405" fmla="*/ 626915 h 1059043"/>
                <a:gd name="connsiteX406" fmla="*/ 68907 w 3024845"/>
                <a:gd name="connsiteY406" fmla="*/ 629077 h 1059043"/>
                <a:gd name="connsiteX407" fmla="*/ 68907 w 3024845"/>
                <a:gd name="connsiteY407" fmla="*/ 505856 h 1059043"/>
                <a:gd name="connsiteX408" fmla="*/ 70934 w 3024845"/>
                <a:gd name="connsiteY408" fmla="*/ 505856 h 1059043"/>
                <a:gd name="connsiteX409" fmla="*/ 85121 w 3024845"/>
                <a:gd name="connsiteY409" fmla="*/ 505856 h 1059043"/>
                <a:gd name="connsiteX410" fmla="*/ 85121 w 3024845"/>
                <a:gd name="connsiteY410" fmla="*/ 369664 h 1059043"/>
                <a:gd name="connsiteX411" fmla="*/ 86894 w 3024845"/>
                <a:gd name="connsiteY411" fmla="*/ 369664 h 1059043"/>
                <a:gd name="connsiteX412" fmla="*/ 99308 w 3024845"/>
                <a:gd name="connsiteY412" fmla="*/ 369664 h 1059043"/>
                <a:gd name="connsiteX413" fmla="*/ 99308 w 3024845"/>
                <a:gd name="connsiteY413" fmla="*/ 255090 h 1059043"/>
                <a:gd name="connsiteX414" fmla="*/ 103361 w 3024845"/>
                <a:gd name="connsiteY414" fmla="*/ 226986 h 1059043"/>
                <a:gd name="connsiteX415" fmla="*/ 105388 w 3024845"/>
                <a:gd name="connsiteY415" fmla="*/ 226986 h 1059043"/>
                <a:gd name="connsiteX416" fmla="*/ 119575 w 3024845"/>
                <a:gd name="connsiteY41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35634 h 1059043"/>
                <a:gd name="connsiteX330" fmla="*/ 2182747 w 3024845"/>
                <a:gd name="connsiteY330" fmla="*/ 252928 h 1059043"/>
                <a:gd name="connsiteX331" fmla="*/ 2190854 w 3024845"/>
                <a:gd name="connsiteY331" fmla="*/ 276707 h 1059043"/>
                <a:gd name="connsiteX332" fmla="*/ 2180720 w 3024845"/>
                <a:gd name="connsiteY332" fmla="*/ 555577 h 1059043"/>
                <a:gd name="connsiteX333" fmla="*/ 2245574 w 3024845"/>
                <a:gd name="connsiteY333" fmla="*/ 555577 h 1059043"/>
                <a:gd name="connsiteX334" fmla="*/ 2245574 w 3024845"/>
                <a:gd name="connsiteY334" fmla="*/ 631239 h 1059043"/>
                <a:gd name="connsiteX335" fmla="*/ 2253681 w 3024845"/>
                <a:gd name="connsiteY335" fmla="*/ 631239 h 1059043"/>
                <a:gd name="connsiteX336" fmla="*/ 2255708 w 3024845"/>
                <a:gd name="connsiteY336" fmla="*/ 624754 h 1059043"/>
                <a:gd name="connsiteX337" fmla="*/ 2261788 w 3024845"/>
                <a:gd name="connsiteY337" fmla="*/ 624754 h 1059043"/>
                <a:gd name="connsiteX338" fmla="*/ 2263815 w 3024845"/>
                <a:gd name="connsiteY338" fmla="*/ 633401 h 1059043"/>
                <a:gd name="connsiteX339" fmla="*/ 2275975 w 3024845"/>
                <a:gd name="connsiteY339" fmla="*/ 633401 h 1059043"/>
                <a:gd name="connsiteX340" fmla="*/ 2275975 w 3024845"/>
                <a:gd name="connsiteY340" fmla="*/ 626915 h 1059043"/>
                <a:gd name="connsiteX341" fmla="*/ 2298268 w 3024845"/>
                <a:gd name="connsiteY341" fmla="*/ 626915 h 1059043"/>
                <a:gd name="connsiteX342" fmla="*/ 2298268 w 3024845"/>
                <a:gd name="connsiteY342" fmla="*/ 633401 h 1059043"/>
                <a:gd name="connsiteX343" fmla="*/ 2318535 w 3024845"/>
                <a:gd name="connsiteY343" fmla="*/ 633401 h 1059043"/>
                <a:gd name="connsiteX344" fmla="*/ 2318535 w 3024845"/>
                <a:gd name="connsiteY344" fmla="*/ 678798 h 1059043"/>
                <a:gd name="connsiteX345" fmla="*/ 2332722 w 3024845"/>
                <a:gd name="connsiteY345" fmla="*/ 678798 h 1059043"/>
                <a:gd name="connsiteX346" fmla="*/ 2332722 w 3024845"/>
                <a:gd name="connsiteY346" fmla="*/ 665827 h 1059043"/>
                <a:gd name="connsiteX347" fmla="*/ 2348936 w 3024845"/>
                <a:gd name="connsiteY347" fmla="*/ 665827 h 1059043"/>
                <a:gd name="connsiteX348" fmla="*/ 2348936 w 3024845"/>
                <a:gd name="connsiteY348" fmla="*/ 486400 h 1059043"/>
                <a:gd name="connsiteX349" fmla="*/ 2355016 w 3024845"/>
                <a:gd name="connsiteY349" fmla="*/ 479914 h 1059043"/>
                <a:gd name="connsiteX350" fmla="*/ 2427977 w 3024845"/>
                <a:gd name="connsiteY350" fmla="*/ 479914 h 1059043"/>
                <a:gd name="connsiteX351" fmla="*/ 2427977 w 3024845"/>
                <a:gd name="connsiteY351" fmla="*/ 488562 h 1059043"/>
                <a:gd name="connsiteX352" fmla="*/ 2438110 w 3024845"/>
                <a:gd name="connsiteY352" fmla="*/ 488562 h 1059043"/>
                <a:gd name="connsiteX353" fmla="*/ 2438110 w 3024845"/>
                <a:gd name="connsiteY353" fmla="*/ 603136 h 1059043"/>
                <a:gd name="connsiteX354" fmla="*/ 2460404 w 3024845"/>
                <a:gd name="connsiteY354" fmla="*/ 603136 h 1059043"/>
                <a:gd name="connsiteX355" fmla="*/ 2460404 w 3024845"/>
                <a:gd name="connsiteY355" fmla="*/ 536121 h 1059043"/>
                <a:gd name="connsiteX356" fmla="*/ 2486751 w 3024845"/>
                <a:gd name="connsiteY356" fmla="*/ 536121 h 1059043"/>
                <a:gd name="connsiteX357" fmla="*/ 2490804 w 3024845"/>
                <a:gd name="connsiteY357" fmla="*/ 531797 h 1059043"/>
                <a:gd name="connsiteX358" fmla="*/ 2498911 w 3024845"/>
                <a:gd name="connsiteY358" fmla="*/ 531797 h 1059043"/>
                <a:gd name="connsiteX359" fmla="*/ 2502964 w 3024845"/>
                <a:gd name="connsiteY359" fmla="*/ 536121 h 1059043"/>
                <a:gd name="connsiteX360" fmla="*/ 2525258 w 3024845"/>
                <a:gd name="connsiteY360" fmla="*/ 536121 h 1059043"/>
                <a:gd name="connsiteX361" fmla="*/ 2525258 w 3024845"/>
                <a:gd name="connsiteY361" fmla="*/ 419385 h 1059043"/>
                <a:gd name="connsiteX362" fmla="*/ 2582005 w 3024845"/>
                <a:gd name="connsiteY362" fmla="*/ 408576 h 1059043"/>
                <a:gd name="connsiteX363" fmla="*/ 2582005 w 3024845"/>
                <a:gd name="connsiteY363" fmla="*/ 409657 h 1059043"/>
                <a:gd name="connsiteX364" fmla="*/ 2582005 w 3024845"/>
                <a:gd name="connsiteY364" fmla="*/ 417223 h 1059043"/>
                <a:gd name="connsiteX365" fmla="*/ 2608352 w 3024845"/>
                <a:gd name="connsiteY365" fmla="*/ 417223 h 1059043"/>
                <a:gd name="connsiteX366" fmla="*/ 2608352 w 3024845"/>
                <a:gd name="connsiteY366" fmla="*/ 672313 h 1059043"/>
                <a:gd name="connsiteX367" fmla="*/ 2630646 w 3024845"/>
                <a:gd name="connsiteY367" fmla="*/ 672313 h 1059043"/>
                <a:gd name="connsiteX368" fmla="*/ 2630646 w 3024845"/>
                <a:gd name="connsiteY368" fmla="*/ 667989 h 1059043"/>
                <a:gd name="connsiteX369" fmla="*/ 2642806 w 3024845"/>
                <a:gd name="connsiteY369" fmla="*/ 667989 h 1059043"/>
                <a:gd name="connsiteX370" fmla="*/ 2642806 w 3024845"/>
                <a:gd name="connsiteY370" fmla="*/ 672313 h 1059043"/>
                <a:gd name="connsiteX371" fmla="*/ 2667126 w 3024845"/>
                <a:gd name="connsiteY371" fmla="*/ 672313 h 1059043"/>
                <a:gd name="connsiteX372" fmla="*/ 2667126 w 3024845"/>
                <a:gd name="connsiteY372" fmla="*/ 659342 h 1059043"/>
                <a:gd name="connsiteX373" fmla="*/ 2695500 w 3024845"/>
                <a:gd name="connsiteY373" fmla="*/ 659342 h 1059043"/>
                <a:gd name="connsiteX374" fmla="*/ 2707660 w 3024845"/>
                <a:gd name="connsiteY374" fmla="*/ 655018 h 1059043"/>
                <a:gd name="connsiteX375" fmla="*/ 2727927 w 3024845"/>
                <a:gd name="connsiteY375" fmla="*/ 659342 h 1059043"/>
                <a:gd name="connsiteX376" fmla="*/ 2727927 w 3024845"/>
                <a:gd name="connsiteY376" fmla="*/ 642048 h 1059043"/>
                <a:gd name="connsiteX377" fmla="*/ 2736034 w 3024845"/>
                <a:gd name="connsiteY377" fmla="*/ 642048 h 1059043"/>
                <a:gd name="connsiteX378" fmla="*/ 2736034 w 3024845"/>
                <a:gd name="connsiteY378" fmla="*/ 629077 h 1059043"/>
                <a:gd name="connsiteX379" fmla="*/ 2792781 w 3024845"/>
                <a:gd name="connsiteY379" fmla="*/ 629077 h 1059043"/>
                <a:gd name="connsiteX380" fmla="*/ 2792781 w 3024845"/>
                <a:gd name="connsiteY380" fmla="*/ 598812 h 1059043"/>
                <a:gd name="connsiteX381" fmla="*/ 2811021 w 3024845"/>
                <a:gd name="connsiteY381" fmla="*/ 598812 h 1059043"/>
                <a:gd name="connsiteX382" fmla="*/ 2811021 w 3024845"/>
                <a:gd name="connsiteY382" fmla="*/ 592327 h 1059043"/>
                <a:gd name="connsiteX383" fmla="*/ 2823181 w 3024845"/>
                <a:gd name="connsiteY383" fmla="*/ 592327 h 1059043"/>
                <a:gd name="connsiteX384" fmla="*/ 2823181 w 3024845"/>
                <a:gd name="connsiteY384" fmla="*/ 598812 h 1059043"/>
                <a:gd name="connsiteX385" fmla="*/ 2839395 w 3024845"/>
                <a:gd name="connsiteY385" fmla="*/ 598812 h 1059043"/>
                <a:gd name="connsiteX386" fmla="*/ 2839395 w 3024845"/>
                <a:gd name="connsiteY386" fmla="*/ 648533 h 1059043"/>
                <a:gd name="connsiteX387" fmla="*/ 2871822 w 3024845"/>
                <a:gd name="connsiteY387" fmla="*/ 648533 h 1059043"/>
                <a:gd name="connsiteX388" fmla="*/ 2871822 w 3024845"/>
                <a:gd name="connsiteY388" fmla="*/ 622592 h 1059043"/>
                <a:gd name="connsiteX389" fmla="*/ 2910329 w 3024845"/>
                <a:gd name="connsiteY389" fmla="*/ 622592 h 1059043"/>
                <a:gd name="connsiteX390" fmla="*/ 2910329 w 3024845"/>
                <a:gd name="connsiteY390" fmla="*/ 592327 h 1059043"/>
                <a:gd name="connsiteX391" fmla="*/ 2958970 w 3024845"/>
                <a:gd name="connsiteY391" fmla="*/ 592327 h 1059043"/>
                <a:gd name="connsiteX392" fmla="*/ 2958970 w 3024845"/>
                <a:gd name="connsiteY392" fmla="*/ 703483 h 1059043"/>
                <a:gd name="connsiteX393" fmla="*/ 2958970 w 3024845"/>
                <a:gd name="connsiteY393" fmla="*/ 717262 h 1059043"/>
                <a:gd name="connsiteX394" fmla="*/ 3024845 w 3024845"/>
                <a:gd name="connsiteY394" fmla="*/ 717262 h 1059043"/>
                <a:gd name="connsiteX395" fmla="*/ 3024845 w 3024845"/>
                <a:gd name="connsiteY395" fmla="*/ 1059043 h 1059043"/>
                <a:gd name="connsiteX396" fmla="*/ 2054 w 3024845"/>
                <a:gd name="connsiteY396" fmla="*/ 1056710 h 1059043"/>
                <a:gd name="connsiteX397" fmla="*/ 0 w 3024845"/>
                <a:gd name="connsiteY397" fmla="*/ 622592 h 1059043"/>
                <a:gd name="connsiteX398" fmla="*/ 20267 w 3024845"/>
                <a:gd name="connsiteY398" fmla="*/ 622592 h 1059043"/>
                <a:gd name="connsiteX399" fmla="*/ 20774 w 3024845"/>
                <a:gd name="connsiteY399" fmla="*/ 621511 h 1059043"/>
                <a:gd name="connsiteX400" fmla="*/ 24320 w 3024845"/>
                <a:gd name="connsiteY400" fmla="*/ 613945 h 1059043"/>
                <a:gd name="connsiteX401" fmla="*/ 26094 w 3024845"/>
                <a:gd name="connsiteY401" fmla="*/ 614215 h 1059043"/>
                <a:gd name="connsiteX402" fmla="*/ 38507 w 3024845"/>
                <a:gd name="connsiteY402" fmla="*/ 616106 h 1059043"/>
                <a:gd name="connsiteX403" fmla="*/ 39014 w 3024845"/>
                <a:gd name="connsiteY403" fmla="*/ 617458 h 1059043"/>
                <a:gd name="connsiteX404" fmla="*/ 42560 w 3024845"/>
                <a:gd name="connsiteY404" fmla="*/ 626915 h 1059043"/>
                <a:gd name="connsiteX405" fmla="*/ 68907 w 3024845"/>
                <a:gd name="connsiteY405" fmla="*/ 629077 h 1059043"/>
                <a:gd name="connsiteX406" fmla="*/ 68907 w 3024845"/>
                <a:gd name="connsiteY406" fmla="*/ 505856 h 1059043"/>
                <a:gd name="connsiteX407" fmla="*/ 70934 w 3024845"/>
                <a:gd name="connsiteY407" fmla="*/ 505856 h 1059043"/>
                <a:gd name="connsiteX408" fmla="*/ 85121 w 3024845"/>
                <a:gd name="connsiteY408" fmla="*/ 505856 h 1059043"/>
                <a:gd name="connsiteX409" fmla="*/ 85121 w 3024845"/>
                <a:gd name="connsiteY409" fmla="*/ 369664 h 1059043"/>
                <a:gd name="connsiteX410" fmla="*/ 86894 w 3024845"/>
                <a:gd name="connsiteY410" fmla="*/ 369664 h 1059043"/>
                <a:gd name="connsiteX411" fmla="*/ 99308 w 3024845"/>
                <a:gd name="connsiteY411" fmla="*/ 369664 h 1059043"/>
                <a:gd name="connsiteX412" fmla="*/ 99308 w 3024845"/>
                <a:gd name="connsiteY412" fmla="*/ 255090 h 1059043"/>
                <a:gd name="connsiteX413" fmla="*/ 103361 w 3024845"/>
                <a:gd name="connsiteY413" fmla="*/ 226986 h 1059043"/>
                <a:gd name="connsiteX414" fmla="*/ 105388 w 3024845"/>
                <a:gd name="connsiteY414" fmla="*/ 226986 h 1059043"/>
                <a:gd name="connsiteX415" fmla="*/ 119575 w 3024845"/>
                <a:gd name="connsiteY41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90854 w 3024845"/>
                <a:gd name="connsiteY330" fmla="*/ 276707 h 1059043"/>
                <a:gd name="connsiteX331" fmla="*/ 2180720 w 3024845"/>
                <a:gd name="connsiteY331" fmla="*/ 555577 h 1059043"/>
                <a:gd name="connsiteX332" fmla="*/ 2245574 w 3024845"/>
                <a:gd name="connsiteY332" fmla="*/ 555577 h 1059043"/>
                <a:gd name="connsiteX333" fmla="*/ 2245574 w 3024845"/>
                <a:gd name="connsiteY333" fmla="*/ 631239 h 1059043"/>
                <a:gd name="connsiteX334" fmla="*/ 2253681 w 3024845"/>
                <a:gd name="connsiteY334" fmla="*/ 631239 h 1059043"/>
                <a:gd name="connsiteX335" fmla="*/ 2255708 w 3024845"/>
                <a:gd name="connsiteY335" fmla="*/ 624754 h 1059043"/>
                <a:gd name="connsiteX336" fmla="*/ 2261788 w 3024845"/>
                <a:gd name="connsiteY336" fmla="*/ 624754 h 1059043"/>
                <a:gd name="connsiteX337" fmla="*/ 2263815 w 3024845"/>
                <a:gd name="connsiteY337" fmla="*/ 633401 h 1059043"/>
                <a:gd name="connsiteX338" fmla="*/ 2275975 w 3024845"/>
                <a:gd name="connsiteY338" fmla="*/ 633401 h 1059043"/>
                <a:gd name="connsiteX339" fmla="*/ 2275975 w 3024845"/>
                <a:gd name="connsiteY339" fmla="*/ 626915 h 1059043"/>
                <a:gd name="connsiteX340" fmla="*/ 2298268 w 3024845"/>
                <a:gd name="connsiteY340" fmla="*/ 626915 h 1059043"/>
                <a:gd name="connsiteX341" fmla="*/ 2298268 w 3024845"/>
                <a:gd name="connsiteY341" fmla="*/ 633401 h 1059043"/>
                <a:gd name="connsiteX342" fmla="*/ 2318535 w 3024845"/>
                <a:gd name="connsiteY342" fmla="*/ 633401 h 1059043"/>
                <a:gd name="connsiteX343" fmla="*/ 2318535 w 3024845"/>
                <a:gd name="connsiteY343" fmla="*/ 678798 h 1059043"/>
                <a:gd name="connsiteX344" fmla="*/ 2332722 w 3024845"/>
                <a:gd name="connsiteY344" fmla="*/ 678798 h 1059043"/>
                <a:gd name="connsiteX345" fmla="*/ 2332722 w 3024845"/>
                <a:gd name="connsiteY345" fmla="*/ 665827 h 1059043"/>
                <a:gd name="connsiteX346" fmla="*/ 2348936 w 3024845"/>
                <a:gd name="connsiteY346" fmla="*/ 665827 h 1059043"/>
                <a:gd name="connsiteX347" fmla="*/ 2348936 w 3024845"/>
                <a:gd name="connsiteY347" fmla="*/ 486400 h 1059043"/>
                <a:gd name="connsiteX348" fmla="*/ 2355016 w 3024845"/>
                <a:gd name="connsiteY348" fmla="*/ 479914 h 1059043"/>
                <a:gd name="connsiteX349" fmla="*/ 2427977 w 3024845"/>
                <a:gd name="connsiteY349" fmla="*/ 479914 h 1059043"/>
                <a:gd name="connsiteX350" fmla="*/ 2427977 w 3024845"/>
                <a:gd name="connsiteY350" fmla="*/ 488562 h 1059043"/>
                <a:gd name="connsiteX351" fmla="*/ 2438110 w 3024845"/>
                <a:gd name="connsiteY351" fmla="*/ 488562 h 1059043"/>
                <a:gd name="connsiteX352" fmla="*/ 2438110 w 3024845"/>
                <a:gd name="connsiteY352" fmla="*/ 603136 h 1059043"/>
                <a:gd name="connsiteX353" fmla="*/ 2460404 w 3024845"/>
                <a:gd name="connsiteY353" fmla="*/ 603136 h 1059043"/>
                <a:gd name="connsiteX354" fmla="*/ 2460404 w 3024845"/>
                <a:gd name="connsiteY354" fmla="*/ 536121 h 1059043"/>
                <a:gd name="connsiteX355" fmla="*/ 2486751 w 3024845"/>
                <a:gd name="connsiteY355" fmla="*/ 536121 h 1059043"/>
                <a:gd name="connsiteX356" fmla="*/ 2490804 w 3024845"/>
                <a:gd name="connsiteY356" fmla="*/ 531797 h 1059043"/>
                <a:gd name="connsiteX357" fmla="*/ 2498911 w 3024845"/>
                <a:gd name="connsiteY357" fmla="*/ 531797 h 1059043"/>
                <a:gd name="connsiteX358" fmla="*/ 2502964 w 3024845"/>
                <a:gd name="connsiteY358" fmla="*/ 536121 h 1059043"/>
                <a:gd name="connsiteX359" fmla="*/ 2525258 w 3024845"/>
                <a:gd name="connsiteY359" fmla="*/ 536121 h 1059043"/>
                <a:gd name="connsiteX360" fmla="*/ 2525258 w 3024845"/>
                <a:gd name="connsiteY360" fmla="*/ 419385 h 1059043"/>
                <a:gd name="connsiteX361" fmla="*/ 2582005 w 3024845"/>
                <a:gd name="connsiteY361" fmla="*/ 408576 h 1059043"/>
                <a:gd name="connsiteX362" fmla="*/ 2582005 w 3024845"/>
                <a:gd name="connsiteY362" fmla="*/ 409657 h 1059043"/>
                <a:gd name="connsiteX363" fmla="*/ 2582005 w 3024845"/>
                <a:gd name="connsiteY363" fmla="*/ 417223 h 1059043"/>
                <a:gd name="connsiteX364" fmla="*/ 2608352 w 3024845"/>
                <a:gd name="connsiteY364" fmla="*/ 417223 h 1059043"/>
                <a:gd name="connsiteX365" fmla="*/ 2608352 w 3024845"/>
                <a:gd name="connsiteY365" fmla="*/ 672313 h 1059043"/>
                <a:gd name="connsiteX366" fmla="*/ 2630646 w 3024845"/>
                <a:gd name="connsiteY366" fmla="*/ 672313 h 1059043"/>
                <a:gd name="connsiteX367" fmla="*/ 2630646 w 3024845"/>
                <a:gd name="connsiteY367" fmla="*/ 667989 h 1059043"/>
                <a:gd name="connsiteX368" fmla="*/ 2642806 w 3024845"/>
                <a:gd name="connsiteY368" fmla="*/ 667989 h 1059043"/>
                <a:gd name="connsiteX369" fmla="*/ 2642806 w 3024845"/>
                <a:gd name="connsiteY369" fmla="*/ 672313 h 1059043"/>
                <a:gd name="connsiteX370" fmla="*/ 2667126 w 3024845"/>
                <a:gd name="connsiteY370" fmla="*/ 672313 h 1059043"/>
                <a:gd name="connsiteX371" fmla="*/ 2667126 w 3024845"/>
                <a:gd name="connsiteY371" fmla="*/ 659342 h 1059043"/>
                <a:gd name="connsiteX372" fmla="*/ 2695500 w 3024845"/>
                <a:gd name="connsiteY372" fmla="*/ 659342 h 1059043"/>
                <a:gd name="connsiteX373" fmla="*/ 2707660 w 3024845"/>
                <a:gd name="connsiteY373" fmla="*/ 655018 h 1059043"/>
                <a:gd name="connsiteX374" fmla="*/ 2727927 w 3024845"/>
                <a:gd name="connsiteY374" fmla="*/ 659342 h 1059043"/>
                <a:gd name="connsiteX375" fmla="*/ 2727927 w 3024845"/>
                <a:gd name="connsiteY375" fmla="*/ 642048 h 1059043"/>
                <a:gd name="connsiteX376" fmla="*/ 2736034 w 3024845"/>
                <a:gd name="connsiteY376" fmla="*/ 642048 h 1059043"/>
                <a:gd name="connsiteX377" fmla="*/ 2736034 w 3024845"/>
                <a:gd name="connsiteY377" fmla="*/ 629077 h 1059043"/>
                <a:gd name="connsiteX378" fmla="*/ 2792781 w 3024845"/>
                <a:gd name="connsiteY378" fmla="*/ 629077 h 1059043"/>
                <a:gd name="connsiteX379" fmla="*/ 2792781 w 3024845"/>
                <a:gd name="connsiteY379" fmla="*/ 598812 h 1059043"/>
                <a:gd name="connsiteX380" fmla="*/ 2811021 w 3024845"/>
                <a:gd name="connsiteY380" fmla="*/ 598812 h 1059043"/>
                <a:gd name="connsiteX381" fmla="*/ 2811021 w 3024845"/>
                <a:gd name="connsiteY381" fmla="*/ 592327 h 1059043"/>
                <a:gd name="connsiteX382" fmla="*/ 2823181 w 3024845"/>
                <a:gd name="connsiteY382" fmla="*/ 592327 h 1059043"/>
                <a:gd name="connsiteX383" fmla="*/ 2823181 w 3024845"/>
                <a:gd name="connsiteY383" fmla="*/ 598812 h 1059043"/>
                <a:gd name="connsiteX384" fmla="*/ 2839395 w 3024845"/>
                <a:gd name="connsiteY384" fmla="*/ 598812 h 1059043"/>
                <a:gd name="connsiteX385" fmla="*/ 2839395 w 3024845"/>
                <a:gd name="connsiteY385" fmla="*/ 648533 h 1059043"/>
                <a:gd name="connsiteX386" fmla="*/ 2871822 w 3024845"/>
                <a:gd name="connsiteY386" fmla="*/ 648533 h 1059043"/>
                <a:gd name="connsiteX387" fmla="*/ 2871822 w 3024845"/>
                <a:gd name="connsiteY387" fmla="*/ 622592 h 1059043"/>
                <a:gd name="connsiteX388" fmla="*/ 2910329 w 3024845"/>
                <a:gd name="connsiteY388" fmla="*/ 622592 h 1059043"/>
                <a:gd name="connsiteX389" fmla="*/ 2910329 w 3024845"/>
                <a:gd name="connsiteY389" fmla="*/ 592327 h 1059043"/>
                <a:gd name="connsiteX390" fmla="*/ 2958970 w 3024845"/>
                <a:gd name="connsiteY390" fmla="*/ 592327 h 1059043"/>
                <a:gd name="connsiteX391" fmla="*/ 2958970 w 3024845"/>
                <a:gd name="connsiteY391" fmla="*/ 703483 h 1059043"/>
                <a:gd name="connsiteX392" fmla="*/ 2958970 w 3024845"/>
                <a:gd name="connsiteY392" fmla="*/ 717262 h 1059043"/>
                <a:gd name="connsiteX393" fmla="*/ 3024845 w 3024845"/>
                <a:gd name="connsiteY393" fmla="*/ 717262 h 1059043"/>
                <a:gd name="connsiteX394" fmla="*/ 3024845 w 3024845"/>
                <a:gd name="connsiteY394" fmla="*/ 1059043 h 1059043"/>
                <a:gd name="connsiteX395" fmla="*/ 2054 w 3024845"/>
                <a:gd name="connsiteY395" fmla="*/ 1056710 h 1059043"/>
                <a:gd name="connsiteX396" fmla="*/ 0 w 3024845"/>
                <a:gd name="connsiteY396" fmla="*/ 622592 h 1059043"/>
                <a:gd name="connsiteX397" fmla="*/ 20267 w 3024845"/>
                <a:gd name="connsiteY397" fmla="*/ 622592 h 1059043"/>
                <a:gd name="connsiteX398" fmla="*/ 20774 w 3024845"/>
                <a:gd name="connsiteY398" fmla="*/ 621511 h 1059043"/>
                <a:gd name="connsiteX399" fmla="*/ 24320 w 3024845"/>
                <a:gd name="connsiteY399" fmla="*/ 613945 h 1059043"/>
                <a:gd name="connsiteX400" fmla="*/ 26094 w 3024845"/>
                <a:gd name="connsiteY400" fmla="*/ 614215 h 1059043"/>
                <a:gd name="connsiteX401" fmla="*/ 38507 w 3024845"/>
                <a:gd name="connsiteY401" fmla="*/ 616106 h 1059043"/>
                <a:gd name="connsiteX402" fmla="*/ 39014 w 3024845"/>
                <a:gd name="connsiteY402" fmla="*/ 617458 h 1059043"/>
                <a:gd name="connsiteX403" fmla="*/ 42560 w 3024845"/>
                <a:gd name="connsiteY403" fmla="*/ 626915 h 1059043"/>
                <a:gd name="connsiteX404" fmla="*/ 68907 w 3024845"/>
                <a:gd name="connsiteY404" fmla="*/ 629077 h 1059043"/>
                <a:gd name="connsiteX405" fmla="*/ 68907 w 3024845"/>
                <a:gd name="connsiteY405" fmla="*/ 505856 h 1059043"/>
                <a:gd name="connsiteX406" fmla="*/ 70934 w 3024845"/>
                <a:gd name="connsiteY406" fmla="*/ 505856 h 1059043"/>
                <a:gd name="connsiteX407" fmla="*/ 85121 w 3024845"/>
                <a:gd name="connsiteY407" fmla="*/ 505856 h 1059043"/>
                <a:gd name="connsiteX408" fmla="*/ 85121 w 3024845"/>
                <a:gd name="connsiteY408" fmla="*/ 369664 h 1059043"/>
                <a:gd name="connsiteX409" fmla="*/ 86894 w 3024845"/>
                <a:gd name="connsiteY409" fmla="*/ 369664 h 1059043"/>
                <a:gd name="connsiteX410" fmla="*/ 99308 w 3024845"/>
                <a:gd name="connsiteY410" fmla="*/ 369664 h 1059043"/>
                <a:gd name="connsiteX411" fmla="*/ 99308 w 3024845"/>
                <a:gd name="connsiteY411" fmla="*/ 255090 h 1059043"/>
                <a:gd name="connsiteX412" fmla="*/ 103361 w 3024845"/>
                <a:gd name="connsiteY412" fmla="*/ 226986 h 1059043"/>
                <a:gd name="connsiteX413" fmla="*/ 105388 w 3024845"/>
                <a:gd name="connsiteY413" fmla="*/ 226986 h 1059043"/>
                <a:gd name="connsiteX414" fmla="*/ 119575 w 3024845"/>
                <a:gd name="connsiteY41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80720 w 3024845"/>
                <a:gd name="connsiteY330" fmla="*/ 555577 h 1059043"/>
                <a:gd name="connsiteX331" fmla="*/ 2245574 w 3024845"/>
                <a:gd name="connsiteY331" fmla="*/ 555577 h 1059043"/>
                <a:gd name="connsiteX332" fmla="*/ 2245574 w 3024845"/>
                <a:gd name="connsiteY332" fmla="*/ 631239 h 1059043"/>
                <a:gd name="connsiteX333" fmla="*/ 2253681 w 3024845"/>
                <a:gd name="connsiteY333" fmla="*/ 631239 h 1059043"/>
                <a:gd name="connsiteX334" fmla="*/ 2255708 w 3024845"/>
                <a:gd name="connsiteY334" fmla="*/ 624754 h 1059043"/>
                <a:gd name="connsiteX335" fmla="*/ 2261788 w 3024845"/>
                <a:gd name="connsiteY335" fmla="*/ 624754 h 1059043"/>
                <a:gd name="connsiteX336" fmla="*/ 2263815 w 3024845"/>
                <a:gd name="connsiteY336" fmla="*/ 633401 h 1059043"/>
                <a:gd name="connsiteX337" fmla="*/ 2275975 w 3024845"/>
                <a:gd name="connsiteY337" fmla="*/ 633401 h 1059043"/>
                <a:gd name="connsiteX338" fmla="*/ 2275975 w 3024845"/>
                <a:gd name="connsiteY338" fmla="*/ 626915 h 1059043"/>
                <a:gd name="connsiteX339" fmla="*/ 2298268 w 3024845"/>
                <a:gd name="connsiteY339" fmla="*/ 626915 h 1059043"/>
                <a:gd name="connsiteX340" fmla="*/ 2298268 w 3024845"/>
                <a:gd name="connsiteY340" fmla="*/ 633401 h 1059043"/>
                <a:gd name="connsiteX341" fmla="*/ 2318535 w 3024845"/>
                <a:gd name="connsiteY341" fmla="*/ 633401 h 1059043"/>
                <a:gd name="connsiteX342" fmla="*/ 2318535 w 3024845"/>
                <a:gd name="connsiteY342" fmla="*/ 678798 h 1059043"/>
                <a:gd name="connsiteX343" fmla="*/ 2332722 w 3024845"/>
                <a:gd name="connsiteY343" fmla="*/ 678798 h 1059043"/>
                <a:gd name="connsiteX344" fmla="*/ 2332722 w 3024845"/>
                <a:gd name="connsiteY344" fmla="*/ 665827 h 1059043"/>
                <a:gd name="connsiteX345" fmla="*/ 2348936 w 3024845"/>
                <a:gd name="connsiteY345" fmla="*/ 665827 h 1059043"/>
                <a:gd name="connsiteX346" fmla="*/ 2348936 w 3024845"/>
                <a:gd name="connsiteY346" fmla="*/ 486400 h 1059043"/>
                <a:gd name="connsiteX347" fmla="*/ 2355016 w 3024845"/>
                <a:gd name="connsiteY347" fmla="*/ 479914 h 1059043"/>
                <a:gd name="connsiteX348" fmla="*/ 2427977 w 3024845"/>
                <a:gd name="connsiteY348" fmla="*/ 479914 h 1059043"/>
                <a:gd name="connsiteX349" fmla="*/ 2427977 w 3024845"/>
                <a:gd name="connsiteY349" fmla="*/ 488562 h 1059043"/>
                <a:gd name="connsiteX350" fmla="*/ 2438110 w 3024845"/>
                <a:gd name="connsiteY350" fmla="*/ 488562 h 1059043"/>
                <a:gd name="connsiteX351" fmla="*/ 2438110 w 3024845"/>
                <a:gd name="connsiteY351" fmla="*/ 603136 h 1059043"/>
                <a:gd name="connsiteX352" fmla="*/ 2460404 w 3024845"/>
                <a:gd name="connsiteY352" fmla="*/ 603136 h 1059043"/>
                <a:gd name="connsiteX353" fmla="*/ 2460404 w 3024845"/>
                <a:gd name="connsiteY353" fmla="*/ 536121 h 1059043"/>
                <a:gd name="connsiteX354" fmla="*/ 2486751 w 3024845"/>
                <a:gd name="connsiteY354" fmla="*/ 536121 h 1059043"/>
                <a:gd name="connsiteX355" fmla="*/ 2490804 w 3024845"/>
                <a:gd name="connsiteY355" fmla="*/ 531797 h 1059043"/>
                <a:gd name="connsiteX356" fmla="*/ 2498911 w 3024845"/>
                <a:gd name="connsiteY356" fmla="*/ 531797 h 1059043"/>
                <a:gd name="connsiteX357" fmla="*/ 2502964 w 3024845"/>
                <a:gd name="connsiteY357" fmla="*/ 536121 h 1059043"/>
                <a:gd name="connsiteX358" fmla="*/ 2525258 w 3024845"/>
                <a:gd name="connsiteY358" fmla="*/ 536121 h 1059043"/>
                <a:gd name="connsiteX359" fmla="*/ 2525258 w 3024845"/>
                <a:gd name="connsiteY359" fmla="*/ 419385 h 1059043"/>
                <a:gd name="connsiteX360" fmla="*/ 2582005 w 3024845"/>
                <a:gd name="connsiteY360" fmla="*/ 408576 h 1059043"/>
                <a:gd name="connsiteX361" fmla="*/ 2582005 w 3024845"/>
                <a:gd name="connsiteY361" fmla="*/ 409657 h 1059043"/>
                <a:gd name="connsiteX362" fmla="*/ 2582005 w 3024845"/>
                <a:gd name="connsiteY362" fmla="*/ 417223 h 1059043"/>
                <a:gd name="connsiteX363" fmla="*/ 2608352 w 3024845"/>
                <a:gd name="connsiteY363" fmla="*/ 417223 h 1059043"/>
                <a:gd name="connsiteX364" fmla="*/ 2608352 w 3024845"/>
                <a:gd name="connsiteY364" fmla="*/ 672313 h 1059043"/>
                <a:gd name="connsiteX365" fmla="*/ 2630646 w 3024845"/>
                <a:gd name="connsiteY365" fmla="*/ 672313 h 1059043"/>
                <a:gd name="connsiteX366" fmla="*/ 2630646 w 3024845"/>
                <a:gd name="connsiteY366" fmla="*/ 667989 h 1059043"/>
                <a:gd name="connsiteX367" fmla="*/ 2642806 w 3024845"/>
                <a:gd name="connsiteY367" fmla="*/ 667989 h 1059043"/>
                <a:gd name="connsiteX368" fmla="*/ 2642806 w 3024845"/>
                <a:gd name="connsiteY368" fmla="*/ 672313 h 1059043"/>
                <a:gd name="connsiteX369" fmla="*/ 2667126 w 3024845"/>
                <a:gd name="connsiteY369" fmla="*/ 672313 h 1059043"/>
                <a:gd name="connsiteX370" fmla="*/ 2667126 w 3024845"/>
                <a:gd name="connsiteY370" fmla="*/ 659342 h 1059043"/>
                <a:gd name="connsiteX371" fmla="*/ 2695500 w 3024845"/>
                <a:gd name="connsiteY371" fmla="*/ 659342 h 1059043"/>
                <a:gd name="connsiteX372" fmla="*/ 2707660 w 3024845"/>
                <a:gd name="connsiteY372" fmla="*/ 655018 h 1059043"/>
                <a:gd name="connsiteX373" fmla="*/ 2727927 w 3024845"/>
                <a:gd name="connsiteY373" fmla="*/ 659342 h 1059043"/>
                <a:gd name="connsiteX374" fmla="*/ 2727927 w 3024845"/>
                <a:gd name="connsiteY374" fmla="*/ 642048 h 1059043"/>
                <a:gd name="connsiteX375" fmla="*/ 2736034 w 3024845"/>
                <a:gd name="connsiteY375" fmla="*/ 642048 h 1059043"/>
                <a:gd name="connsiteX376" fmla="*/ 2736034 w 3024845"/>
                <a:gd name="connsiteY376" fmla="*/ 629077 h 1059043"/>
                <a:gd name="connsiteX377" fmla="*/ 2792781 w 3024845"/>
                <a:gd name="connsiteY377" fmla="*/ 629077 h 1059043"/>
                <a:gd name="connsiteX378" fmla="*/ 2792781 w 3024845"/>
                <a:gd name="connsiteY378" fmla="*/ 598812 h 1059043"/>
                <a:gd name="connsiteX379" fmla="*/ 2811021 w 3024845"/>
                <a:gd name="connsiteY379" fmla="*/ 598812 h 1059043"/>
                <a:gd name="connsiteX380" fmla="*/ 2811021 w 3024845"/>
                <a:gd name="connsiteY380" fmla="*/ 592327 h 1059043"/>
                <a:gd name="connsiteX381" fmla="*/ 2823181 w 3024845"/>
                <a:gd name="connsiteY381" fmla="*/ 592327 h 1059043"/>
                <a:gd name="connsiteX382" fmla="*/ 2823181 w 3024845"/>
                <a:gd name="connsiteY382" fmla="*/ 598812 h 1059043"/>
                <a:gd name="connsiteX383" fmla="*/ 2839395 w 3024845"/>
                <a:gd name="connsiteY383" fmla="*/ 598812 h 1059043"/>
                <a:gd name="connsiteX384" fmla="*/ 2839395 w 3024845"/>
                <a:gd name="connsiteY384" fmla="*/ 648533 h 1059043"/>
                <a:gd name="connsiteX385" fmla="*/ 2871822 w 3024845"/>
                <a:gd name="connsiteY385" fmla="*/ 648533 h 1059043"/>
                <a:gd name="connsiteX386" fmla="*/ 2871822 w 3024845"/>
                <a:gd name="connsiteY386" fmla="*/ 622592 h 1059043"/>
                <a:gd name="connsiteX387" fmla="*/ 2910329 w 3024845"/>
                <a:gd name="connsiteY387" fmla="*/ 622592 h 1059043"/>
                <a:gd name="connsiteX388" fmla="*/ 2910329 w 3024845"/>
                <a:gd name="connsiteY388" fmla="*/ 592327 h 1059043"/>
                <a:gd name="connsiteX389" fmla="*/ 2958970 w 3024845"/>
                <a:gd name="connsiteY389" fmla="*/ 592327 h 1059043"/>
                <a:gd name="connsiteX390" fmla="*/ 2958970 w 3024845"/>
                <a:gd name="connsiteY390" fmla="*/ 703483 h 1059043"/>
                <a:gd name="connsiteX391" fmla="*/ 2958970 w 3024845"/>
                <a:gd name="connsiteY391" fmla="*/ 717262 h 1059043"/>
                <a:gd name="connsiteX392" fmla="*/ 3024845 w 3024845"/>
                <a:gd name="connsiteY392" fmla="*/ 717262 h 1059043"/>
                <a:gd name="connsiteX393" fmla="*/ 3024845 w 3024845"/>
                <a:gd name="connsiteY393" fmla="*/ 1059043 h 1059043"/>
                <a:gd name="connsiteX394" fmla="*/ 2054 w 3024845"/>
                <a:gd name="connsiteY394" fmla="*/ 1056710 h 1059043"/>
                <a:gd name="connsiteX395" fmla="*/ 0 w 3024845"/>
                <a:gd name="connsiteY395" fmla="*/ 622592 h 1059043"/>
                <a:gd name="connsiteX396" fmla="*/ 20267 w 3024845"/>
                <a:gd name="connsiteY396" fmla="*/ 622592 h 1059043"/>
                <a:gd name="connsiteX397" fmla="*/ 20774 w 3024845"/>
                <a:gd name="connsiteY397" fmla="*/ 621511 h 1059043"/>
                <a:gd name="connsiteX398" fmla="*/ 24320 w 3024845"/>
                <a:gd name="connsiteY398" fmla="*/ 613945 h 1059043"/>
                <a:gd name="connsiteX399" fmla="*/ 26094 w 3024845"/>
                <a:gd name="connsiteY399" fmla="*/ 614215 h 1059043"/>
                <a:gd name="connsiteX400" fmla="*/ 38507 w 3024845"/>
                <a:gd name="connsiteY400" fmla="*/ 616106 h 1059043"/>
                <a:gd name="connsiteX401" fmla="*/ 39014 w 3024845"/>
                <a:gd name="connsiteY401" fmla="*/ 617458 h 1059043"/>
                <a:gd name="connsiteX402" fmla="*/ 42560 w 3024845"/>
                <a:gd name="connsiteY402" fmla="*/ 626915 h 1059043"/>
                <a:gd name="connsiteX403" fmla="*/ 68907 w 3024845"/>
                <a:gd name="connsiteY403" fmla="*/ 629077 h 1059043"/>
                <a:gd name="connsiteX404" fmla="*/ 68907 w 3024845"/>
                <a:gd name="connsiteY404" fmla="*/ 505856 h 1059043"/>
                <a:gd name="connsiteX405" fmla="*/ 70934 w 3024845"/>
                <a:gd name="connsiteY405" fmla="*/ 505856 h 1059043"/>
                <a:gd name="connsiteX406" fmla="*/ 85121 w 3024845"/>
                <a:gd name="connsiteY406" fmla="*/ 505856 h 1059043"/>
                <a:gd name="connsiteX407" fmla="*/ 85121 w 3024845"/>
                <a:gd name="connsiteY407" fmla="*/ 369664 h 1059043"/>
                <a:gd name="connsiteX408" fmla="*/ 86894 w 3024845"/>
                <a:gd name="connsiteY408" fmla="*/ 369664 h 1059043"/>
                <a:gd name="connsiteX409" fmla="*/ 99308 w 3024845"/>
                <a:gd name="connsiteY409" fmla="*/ 369664 h 1059043"/>
                <a:gd name="connsiteX410" fmla="*/ 99308 w 3024845"/>
                <a:gd name="connsiteY410" fmla="*/ 255090 h 1059043"/>
                <a:gd name="connsiteX411" fmla="*/ 103361 w 3024845"/>
                <a:gd name="connsiteY411" fmla="*/ 226986 h 1059043"/>
                <a:gd name="connsiteX412" fmla="*/ 105388 w 3024845"/>
                <a:gd name="connsiteY412" fmla="*/ 226986 h 1059043"/>
                <a:gd name="connsiteX413" fmla="*/ 119575 w 3024845"/>
                <a:gd name="connsiteY41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0720 w 3024845"/>
                <a:gd name="connsiteY329" fmla="*/ 555577 h 1059043"/>
                <a:gd name="connsiteX330" fmla="*/ 2245574 w 3024845"/>
                <a:gd name="connsiteY330" fmla="*/ 555577 h 1059043"/>
                <a:gd name="connsiteX331" fmla="*/ 2245574 w 3024845"/>
                <a:gd name="connsiteY331" fmla="*/ 631239 h 1059043"/>
                <a:gd name="connsiteX332" fmla="*/ 2253681 w 3024845"/>
                <a:gd name="connsiteY332" fmla="*/ 631239 h 1059043"/>
                <a:gd name="connsiteX333" fmla="*/ 2255708 w 3024845"/>
                <a:gd name="connsiteY333" fmla="*/ 624754 h 1059043"/>
                <a:gd name="connsiteX334" fmla="*/ 2261788 w 3024845"/>
                <a:gd name="connsiteY334" fmla="*/ 624754 h 1059043"/>
                <a:gd name="connsiteX335" fmla="*/ 2263815 w 3024845"/>
                <a:gd name="connsiteY335" fmla="*/ 633401 h 1059043"/>
                <a:gd name="connsiteX336" fmla="*/ 2275975 w 3024845"/>
                <a:gd name="connsiteY336" fmla="*/ 633401 h 1059043"/>
                <a:gd name="connsiteX337" fmla="*/ 2275975 w 3024845"/>
                <a:gd name="connsiteY337" fmla="*/ 626915 h 1059043"/>
                <a:gd name="connsiteX338" fmla="*/ 2298268 w 3024845"/>
                <a:gd name="connsiteY338" fmla="*/ 626915 h 1059043"/>
                <a:gd name="connsiteX339" fmla="*/ 2298268 w 3024845"/>
                <a:gd name="connsiteY339" fmla="*/ 633401 h 1059043"/>
                <a:gd name="connsiteX340" fmla="*/ 2318535 w 3024845"/>
                <a:gd name="connsiteY340" fmla="*/ 633401 h 1059043"/>
                <a:gd name="connsiteX341" fmla="*/ 2318535 w 3024845"/>
                <a:gd name="connsiteY341" fmla="*/ 678798 h 1059043"/>
                <a:gd name="connsiteX342" fmla="*/ 2332722 w 3024845"/>
                <a:gd name="connsiteY342" fmla="*/ 678798 h 1059043"/>
                <a:gd name="connsiteX343" fmla="*/ 2332722 w 3024845"/>
                <a:gd name="connsiteY343" fmla="*/ 665827 h 1059043"/>
                <a:gd name="connsiteX344" fmla="*/ 2348936 w 3024845"/>
                <a:gd name="connsiteY344" fmla="*/ 665827 h 1059043"/>
                <a:gd name="connsiteX345" fmla="*/ 2348936 w 3024845"/>
                <a:gd name="connsiteY345" fmla="*/ 486400 h 1059043"/>
                <a:gd name="connsiteX346" fmla="*/ 2355016 w 3024845"/>
                <a:gd name="connsiteY346" fmla="*/ 479914 h 1059043"/>
                <a:gd name="connsiteX347" fmla="*/ 2427977 w 3024845"/>
                <a:gd name="connsiteY347" fmla="*/ 479914 h 1059043"/>
                <a:gd name="connsiteX348" fmla="*/ 2427977 w 3024845"/>
                <a:gd name="connsiteY348" fmla="*/ 488562 h 1059043"/>
                <a:gd name="connsiteX349" fmla="*/ 2438110 w 3024845"/>
                <a:gd name="connsiteY349" fmla="*/ 488562 h 1059043"/>
                <a:gd name="connsiteX350" fmla="*/ 2438110 w 3024845"/>
                <a:gd name="connsiteY350" fmla="*/ 603136 h 1059043"/>
                <a:gd name="connsiteX351" fmla="*/ 2460404 w 3024845"/>
                <a:gd name="connsiteY351" fmla="*/ 603136 h 1059043"/>
                <a:gd name="connsiteX352" fmla="*/ 2460404 w 3024845"/>
                <a:gd name="connsiteY352" fmla="*/ 536121 h 1059043"/>
                <a:gd name="connsiteX353" fmla="*/ 2486751 w 3024845"/>
                <a:gd name="connsiteY353" fmla="*/ 536121 h 1059043"/>
                <a:gd name="connsiteX354" fmla="*/ 2490804 w 3024845"/>
                <a:gd name="connsiteY354" fmla="*/ 531797 h 1059043"/>
                <a:gd name="connsiteX355" fmla="*/ 2498911 w 3024845"/>
                <a:gd name="connsiteY355" fmla="*/ 531797 h 1059043"/>
                <a:gd name="connsiteX356" fmla="*/ 2502964 w 3024845"/>
                <a:gd name="connsiteY356" fmla="*/ 536121 h 1059043"/>
                <a:gd name="connsiteX357" fmla="*/ 2525258 w 3024845"/>
                <a:gd name="connsiteY357" fmla="*/ 536121 h 1059043"/>
                <a:gd name="connsiteX358" fmla="*/ 2525258 w 3024845"/>
                <a:gd name="connsiteY358" fmla="*/ 419385 h 1059043"/>
                <a:gd name="connsiteX359" fmla="*/ 2582005 w 3024845"/>
                <a:gd name="connsiteY359" fmla="*/ 408576 h 1059043"/>
                <a:gd name="connsiteX360" fmla="*/ 2582005 w 3024845"/>
                <a:gd name="connsiteY360" fmla="*/ 409657 h 1059043"/>
                <a:gd name="connsiteX361" fmla="*/ 2582005 w 3024845"/>
                <a:gd name="connsiteY361" fmla="*/ 417223 h 1059043"/>
                <a:gd name="connsiteX362" fmla="*/ 2608352 w 3024845"/>
                <a:gd name="connsiteY362" fmla="*/ 417223 h 1059043"/>
                <a:gd name="connsiteX363" fmla="*/ 2608352 w 3024845"/>
                <a:gd name="connsiteY363" fmla="*/ 672313 h 1059043"/>
                <a:gd name="connsiteX364" fmla="*/ 2630646 w 3024845"/>
                <a:gd name="connsiteY364" fmla="*/ 672313 h 1059043"/>
                <a:gd name="connsiteX365" fmla="*/ 2630646 w 3024845"/>
                <a:gd name="connsiteY365" fmla="*/ 667989 h 1059043"/>
                <a:gd name="connsiteX366" fmla="*/ 2642806 w 3024845"/>
                <a:gd name="connsiteY366" fmla="*/ 667989 h 1059043"/>
                <a:gd name="connsiteX367" fmla="*/ 2642806 w 3024845"/>
                <a:gd name="connsiteY367" fmla="*/ 672313 h 1059043"/>
                <a:gd name="connsiteX368" fmla="*/ 2667126 w 3024845"/>
                <a:gd name="connsiteY368" fmla="*/ 672313 h 1059043"/>
                <a:gd name="connsiteX369" fmla="*/ 2667126 w 3024845"/>
                <a:gd name="connsiteY369" fmla="*/ 659342 h 1059043"/>
                <a:gd name="connsiteX370" fmla="*/ 2695500 w 3024845"/>
                <a:gd name="connsiteY370" fmla="*/ 659342 h 1059043"/>
                <a:gd name="connsiteX371" fmla="*/ 2707660 w 3024845"/>
                <a:gd name="connsiteY371" fmla="*/ 655018 h 1059043"/>
                <a:gd name="connsiteX372" fmla="*/ 2727927 w 3024845"/>
                <a:gd name="connsiteY372" fmla="*/ 659342 h 1059043"/>
                <a:gd name="connsiteX373" fmla="*/ 2727927 w 3024845"/>
                <a:gd name="connsiteY373" fmla="*/ 642048 h 1059043"/>
                <a:gd name="connsiteX374" fmla="*/ 2736034 w 3024845"/>
                <a:gd name="connsiteY374" fmla="*/ 642048 h 1059043"/>
                <a:gd name="connsiteX375" fmla="*/ 2736034 w 3024845"/>
                <a:gd name="connsiteY375" fmla="*/ 629077 h 1059043"/>
                <a:gd name="connsiteX376" fmla="*/ 2792781 w 3024845"/>
                <a:gd name="connsiteY376" fmla="*/ 629077 h 1059043"/>
                <a:gd name="connsiteX377" fmla="*/ 2792781 w 3024845"/>
                <a:gd name="connsiteY377" fmla="*/ 598812 h 1059043"/>
                <a:gd name="connsiteX378" fmla="*/ 2811021 w 3024845"/>
                <a:gd name="connsiteY378" fmla="*/ 598812 h 1059043"/>
                <a:gd name="connsiteX379" fmla="*/ 2811021 w 3024845"/>
                <a:gd name="connsiteY379" fmla="*/ 592327 h 1059043"/>
                <a:gd name="connsiteX380" fmla="*/ 2823181 w 3024845"/>
                <a:gd name="connsiteY380" fmla="*/ 592327 h 1059043"/>
                <a:gd name="connsiteX381" fmla="*/ 2823181 w 3024845"/>
                <a:gd name="connsiteY381" fmla="*/ 598812 h 1059043"/>
                <a:gd name="connsiteX382" fmla="*/ 2839395 w 3024845"/>
                <a:gd name="connsiteY382" fmla="*/ 598812 h 1059043"/>
                <a:gd name="connsiteX383" fmla="*/ 2839395 w 3024845"/>
                <a:gd name="connsiteY383" fmla="*/ 648533 h 1059043"/>
                <a:gd name="connsiteX384" fmla="*/ 2871822 w 3024845"/>
                <a:gd name="connsiteY384" fmla="*/ 648533 h 1059043"/>
                <a:gd name="connsiteX385" fmla="*/ 2871822 w 3024845"/>
                <a:gd name="connsiteY385" fmla="*/ 622592 h 1059043"/>
                <a:gd name="connsiteX386" fmla="*/ 2910329 w 3024845"/>
                <a:gd name="connsiteY386" fmla="*/ 622592 h 1059043"/>
                <a:gd name="connsiteX387" fmla="*/ 2910329 w 3024845"/>
                <a:gd name="connsiteY387" fmla="*/ 592327 h 1059043"/>
                <a:gd name="connsiteX388" fmla="*/ 2958970 w 3024845"/>
                <a:gd name="connsiteY388" fmla="*/ 592327 h 1059043"/>
                <a:gd name="connsiteX389" fmla="*/ 2958970 w 3024845"/>
                <a:gd name="connsiteY389" fmla="*/ 703483 h 1059043"/>
                <a:gd name="connsiteX390" fmla="*/ 2958970 w 3024845"/>
                <a:gd name="connsiteY390" fmla="*/ 717262 h 1059043"/>
                <a:gd name="connsiteX391" fmla="*/ 3024845 w 3024845"/>
                <a:gd name="connsiteY391" fmla="*/ 717262 h 1059043"/>
                <a:gd name="connsiteX392" fmla="*/ 3024845 w 3024845"/>
                <a:gd name="connsiteY392" fmla="*/ 1059043 h 1059043"/>
                <a:gd name="connsiteX393" fmla="*/ 2054 w 3024845"/>
                <a:gd name="connsiteY393" fmla="*/ 1056710 h 1059043"/>
                <a:gd name="connsiteX394" fmla="*/ 0 w 3024845"/>
                <a:gd name="connsiteY394" fmla="*/ 622592 h 1059043"/>
                <a:gd name="connsiteX395" fmla="*/ 20267 w 3024845"/>
                <a:gd name="connsiteY395" fmla="*/ 622592 h 1059043"/>
                <a:gd name="connsiteX396" fmla="*/ 20774 w 3024845"/>
                <a:gd name="connsiteY396" fmla="*/ 621511 h 1059043"/>
                <a:gd name="connsiteX397" fmla="*/ 24320 w 3024845"/>
                <a:gd name="connsiteY397" fmla="*/ 613945 h 1059043"/>
                <a:gd name="connsiteX398" fmla="*/ 26094 w 3024845"/>
                <a:gd name="connsiteY398" fmla="*/ 614215 h 1059043"/>
                <a:gd name="connsiteX399" fmla="*/ 38507 w 3024845"/>
                <a:gd name="connsiteY399" fmla="*/ 616106 h 1059043"/>
                <a:gd name="connsiteX400" fmla="*/ 39014 w 3024845"/>
                <a:gd name="connsiteY400" fmla="*/ 617458 h 1059043"/>
                <a:gd name="connsiteX401" fmla="*/ 42560 w 3024845"/>
                <a:gd name="connsiteY401" fmla="*/ 626915 h 1059043"/>
                <a:gd name="connsiteX402" fmla="*/ 68907 w 3024845"/>
                <a:gd name="connsiteY402" fmla="*/ 629077 h 1059043"/>
                <a:gd name="connsiteX403" fmla="*/ 68907 w 3024845"/>
                <a:gd name="connsiteY403" fmla="*/ 505856 h 1059043"/>
                <a:gd name="connsiteX404" fmla="*/ 70934 w 3024845"/>
                <a:gd name="connsiteY404" fmla="*/ 505856 h 1059043"/>
                <a:gd name="connsiteX405" fmla="*/ 85121 w 3024845"/>
                <a:gd name="connsiteY405" fmla="*/ 505856 h 1059043"/>
                <a:gd name="connsiteX406" fmla="*/ 85121 w 3024845"/>
                <a:gd name="connsiteY406" fmla="*/ 369664 h 1059043"/>
                <a:gd name="connsiteX407" fmla="*/ 86894 w 3024845"/>
                <a:gd name="connsiteY407" fmla="*/ 369664 h 1059043"/>
                <a:gd name="connsiteX408" fmla="*/ 99308 w 3024845"/>
                <a:gd name="connsiteY408" fmla="*/ 369664 h 1059043"/>
                <a:gd name="connsiteX409" fmla="*/ 99308 w 3024845"/>
                <a:gd name="connsiteY409" fmla="*/ 255090 h 1059043"/>
                <a:gd name="connsiteX410" fmla="*/ 103361 w 3024845"/>
                <a:gd name="connsiteY410" fmla="*/ 226986 h 1059043"/>
                <a:gd name="connsiteX411" fmla="*/ 105388 w 3024845"/>
                <a:gd name="connsiteY411" fmla="*/ 226986 h 1059043"/>
                <a:gd name="connsiteX412" fmla="*/ 119575 w 3024845"/>
                <a:gd name="connsiteY41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35634 h 1059043"/>
                <a:gd name="connsiteX328" fmla="*/ 2180720 w 3024845"/>
                <a:gd name="connsiteY328" fmla="*/ 555577 h 1059043"/>
                <a:gd name="connsiteX329" fmla="*/ 2245574 w 3024845"/>
                <a:gd name="connsiteY329" fmla="*/ 555577 h 1059043"/>
                <a:gd name="connsiteX330" fmla="*/ 2245574 w 3024845"/>
                <a:gd name="connsiteY330" fmla="*/ 631239 h 1059043"/>
                <a:gd name="connsiteX331" fmla="*/ 2253681 w 3024845"/>
                <a:gd name="connsiteY331" fmla="*/ 631239 h 1059043"/>
                <a:gd name="connsiteX332" fmla="*/ 2255708 w 3024845"/>
                <a:gd name="connsiteY332" fmla="*/ 624754 h 1059043"/>
                <a:gd name="connsiteX333" fmla="*/ 2261788 w 3024845"/>
                <a:gd name="connsiteY333" fmla="*/ 624754 h 1059043"/>
                <a:gd name="connsiteX334" fmla="*/ 2263815 w 3024845"/>
                <a:gd name="connsiteY334" fmla="*/ 633401 h 1059043"/>
                <a:gd name="connsiteX335" fmla="*/ 2275975 w 3024845"/>
                <a:gd name="connsiteY335" fmla="*/ 633401 h 1059043"/>
                <a:gd name="connsiteX336" fmla="*/ 2275975 w 3024845"/>
                <a:gd name="connsiteY336" fmla="*/ 626915 h 1059043"/>
                <a:gd name="connsiteX337" fmla="*/ 2298268 w 3024845"/>
                <a:gd name="connsiteY337" fmla="*/ 626915 h 1059043"/>
                <a:gd name="connsiteX338" fmla="*/ 2298268 w 3024845"/>
                <a:gd name="connsiteY338" fmla="*/ 633401 h 1059043"/>
                <a:gd name="connsiteX339" fmla="*/ 2318535 w 3024845"/>
                <a:gd name="connsiteY339" fmla="*/ 633401 h 1059043"/>
                <a:gd name="connsiteX340" fmla="*/ 2318535 w 3024845"/>
                <a:gd name="connsiteY340" fmla="*/ 678798 h 1059043"/>
                <a:gd name="connsiteX341" fmla="*/ 2332722 w 3024845"/>
                <a:gd name="connsiteY341" fmla="*/ 678798 h 1059043"/>
                <a:gd name="connsiteX342" fmla="*/ 2332722 w 3024845"/>
                <a:gd name="connsiteY342" fmla="*/ 665827 h 1059043"/>
                <a:gd name="connsiteX343" fmla="*/ 2348936 w 3024845"/>
                <a:gd name="connsiteY343" fmla="*/ 665827 h 1059043"/>
                <a:gd name="connsiteX344" fmla="*/ 2348936 w 3024845"/>
                <a:gd name="connsiteY344" fmla="*/ 486400 h 1059043"/>
                <a:gd name="connsiteX345" fmla="*/ 2355016 w 3024845"/>
                <a:gd name="connsiteY345" fmla="*/ 479914 h 1059043"/>
                <a:gd name="connsiteX346" fmla="*/ 2427977 w 3024845"/>
                <a:gd name="connsiteY346" fmla="*/ 479914 h 1059043"/>
                <a:gd name="connsiteX347" fmla="*/ 2427977 w 3024845"/>
                <a:gd name="connsiteY347" fmla="*/ 488562 h 1059043"/>
                <a:gd name="connsiteX348" fmla="*/ 2438110 w 3024845"/>
                <a:gd name="connsiteY348" fmla="*/ 488562 h 1059043"/>
                <a:gd name="connsiteX349" fmla="*/ 2438110 w 3024845"/>
                <a:gd name="connsiteY349" fmla="*/ 603136 h 1059043"/>
                <a:gd name="connsiteX350" fmla="*/ 2460404 w 3024845"/>
                <a:gd name="connsiteY350" fmla="*/ 603136 h 1059043"/>
                <a:gd name="connsiteX351" fmla="*/ 2460404 w 3024845"/>
                <a:gd name="connsiteY351" fmla="*/ 536121 h 1059043"/>
                <a:gd name="connsiteX352" fmla="*/ 2486751 w 3024845"/>
                <a:gd name="connsiteY352" fmla="*/ 536121 h 1059043"/>
                <a:gd name="connsiteX353" fmla="*/ 2490804 w 3024845"/>
                <a:gd name="connsiteY353" fmla="*/ 531797 h 1059043"/>
                <a:gd name="connsiteX354" fmla="*/ 2498911 w 3024845"/>
                <a:gd name="connsiteY354" fmla="*/ 531797 h 1059043"/>
                <a:gd name="connsiteX355" fmla="*/ 2502964 w 3024845"/>
                <a:gd name="connsiteY355" fmla="*/ 536121 h 1059043"/>
                <a:gd name="connsiteX356" fmla="*/ 2525258 w 3024845"/>
                <a:gd name="connsiteY356" fmla="*/ 536121 h 1059043"/>
                <a:gd name="connsiteX357" fmla="*/ 2525258 w 3024845"/>
                <a:gd name="connsiteY357" fmla="*/ 419385 h 1059043"/>
                <a:gd name="connsiteX358" fmla="*/ 2582005 w 3024845"/>
                <a:gd name="connsiteY358" fmla="*/ 408576 h 1059043"/>
                <a:gd name="connsiteX359" fmla="*/ 2582005 w 3024845"/>
                <a:gd name="connsiteY359" fmla="*/ 409657 h 1059043"/>
                <a:gd name="connsiteX360" fmla="*/ 2582005 w 3024845"/>
                <a:gd name="connsiteY360" fmla="*/ 417223 h 1059043"/>
                <a:gd name="connsiteX361" fmla="*/ 2608352 w 3024845"/>
                <a:gd name="connsiteY361" fmla="*/ 417223 h 1059043"/>
                <a:gd name="connsiteX362" fmla="*/ 2608352 w 3024845"/>
                <a:gd name="connsiteY362" fmla="*/ 672313 h 1059043"/>
                <a:gd name="connsiteX363" fmla="*/ 2630646 w 3024845"/>
                <a:gd name="connsiteY363" fmla="*/ 672313 h 1059043"/>
                <a:gd name="connsiteX364" fmla="*/ 2630646 w 3024845"/>
                <a:gd name="connsiteY364" fmla="*/ 667989 h 1059043"/>
                <a:gd name="connsiteX365" fmla="*/ 2642806 w 3024845"/>
                <a:gd name="connsiteY365" fmla="*/ 667989 h 1059043"/>
                <a:gd name="connsiteX366" fmla="*/ 2642806 w 3024845"/>
                <a:gd name="connsiteY366" fmla="*/ 672313 h 1059043"/>
                <a:gd name="connsiteX367" fmla="*/ 2667126 w 3024845"/>
                <a:gd name="connsiteY367" fmla="*/ 672313 h 1059043"/>
                <a:gd name="connsiteX368" fmla="*/ 2667126 w 3024845"/>
                <a:gd name="connsiteY368" fmla="*/ 659342 h 1059043"/>
                <a:gd name="connsiteX369" fmla="*/ 2695500 w 3024845"/>
                <a:gd name="connsiteY369" fmla="*/ 659342 h 1059043"/>
                <a:gd name="connsiteX370" fmla="*/ 2707660 w 3024845"/>
                <a:gd name="connsiteY370" fmla="*/ 655018 h 1059043"/>
                <a:gd name="connsiteX371" fmla="*/ 2727927 w 3024845"/>
                <a:gd name="connsiteY371" fmla="*/ 659342 h 1059043"/>
                <a:gd name="connsiteX372" fmla="*/ 2727927 w 3024845"/>
                <a:gd name="connsiteY372" fmla="*/ 642048 h 1059043"/>
                <a:gd name="connsiteX373" fmla="*/ 2736034 w 3024845"/>
                <a:gd name="connsiteY373" fmla="*/ 642048 h 1059043"/>
                <a:gd name="connsiteX374" fmla="*/ 2736034 w 3024845"/>
                <a:gd name="connsiteY374" fmla="*/ 629077 h 1059043"/>
                <a:gd name="connsiteX375" fmla="*/ 2792781 w 3024845"/>
                <a:gd name="connsiteY375" fmla="*/ 629077 h 1059043"/>
                <a:gd name="connsiteX376" fmla="*/ 2792781 w 3024845"/>
                <a:gd name="connsiteY376" fmla="*/ 598812 h 1059043"/>
                <a:gd name="connsiteX377" fmla="*/ 2811021 w 3024845"/>
                <a:gd name="connsiteY377" fmla="*/ 598812 h 1059043"/>
                <a:gd name="connsiteX378" fmla="*/ 2811021 w 3024845"/>
                <a:gd name="connsiteY378" fmla="*/ 592327 h 1059043"/>
                <a:gd name="connsiteX379" fmla="*/ 2823181 w 3024845"/>
                <a:gd name="connsiteY379" fmla="*/ 592327 h 1059043"/>
                <a:gd name="connsiteX380" fmla="*/ 2823181 w 3024845"/>
                <a:gd name="connsiteY380" fmla="*/ 598812 h 1059043"/>
                <a:gd name="connsiteX381" fmla="*/ 2839395 w 3024845"/>
                <a:gd name="connsiteY381" fmla="*/ 598812 h 1059043"/>
                <a:gd name="connsiteX382" fmla="*/ 2839395 w 3024845"/>
                <a:gd name="connsiteY382" fmla="*/ 648533 h 1059043"/>
                <a:gd name="connsiteX383" fmla="*/ 2871822 w 3024845"/>
                <a:gd name="connsiteY383" fmla="*/ 648533 h 1059043"/>
                <a:gd name="connsiteX384" fmla="*/ 2871822 w 3024845"/>
                <a:gd name="connsiteY384" fmla="*/ 622592 h 1059043"/>
                <a:gd name="connsiteX385" fmla="*/ 2910329 w 3024845"/>
                <a:gd name="connsiteY385" fmla="*/ 622592 h 1059043"/>
                <a:gd name="connsiteX386" fmla="*/ 2910329 w 3024845"/>
                <a:gd name="connsiteY386" fmla="*/ 592327 h 1059043"/>
                <a:gd name="connsiteX387" fmla="*/ 2958970 w 3024845"/>
                <a:gd name="connsiteY387" fmla="*/ 592327 h 1059043"/>
                <a:gd name="connsiteX388" fmla="*/ 2958970 w 3024845"/>
                <a:gd name="connsiteY388" fmla="*/ 703483 h 1059043"/>
                <a:gd name="connsiteX389" fmla="*/ 2958970 w 3024845"/>
                <a:gd name="connsiteY389" fmla="*/ 717262 h 1059043"/>
                <a:gd name="connsiteX390" fmla="*/ 3024845 w 3024845"/>
                <a:gd name="connsiteY390" fmla="*/ 717262 h 1059043"/>
                <a:gd name="connsiteX391" fmla="*/ 3024845 w 3024845"/>
                <a:gd name="connsiteY391" fmla="*/ 1059043 h 1059043"/>
                <a:gd name="connsiteX392" fmla="*/ 2054 w 3024845"/>
                <a:gd name="connsiteY392" fmla="*/ 1056710 h 1059043"/>
                <a:gd name="connsiteX393" fmla="*/ 0 w 3024845"/>
                <a:gd name="connsiteY393" fmla="*/ 622592 h 1059043"/>
                <a:gd name="connsiteX394" fmla="*/ 20267 w 3024845"/>
                <a:gd name="connsiteY394" fmla="*/ 622592 h 1059043"/>
                <a:gd name="connsiteX395" fmla="*/ 20774 w 3024845"/>
                <a:gd name="connsiteY395" fmla="*/ 621511 h 1059043"/>
                <a:gd name="connsiteX396" fmla="*/ 24320 w 3024845"/>
                <a:gd name="connsiteY396" fmla="*/ 613945 h 1059043"/>
                <a:gd name="connsiteX397" fmla="*/ 26094 w 3024845"/>
                <a:gd name="connsiteY397" fmla="*/ 614215 h 1059043"/>
                <a:gd name="connsiteX398" fmla="*/ 38507 w 3024845"/>
                <a:gd name="connsiteY398" fmla="*/ 616106 h 1059043"/>
                <a:gd name="connsiteX399" fmla="*/ 39014 w 3024845"/>
                <a:gd name="connsiteY399" fmla="*/ 617458 h 1059043"/>
                <a:gd name="connsiteX400" fmla="*/ 42560 w 3024845"/>
                <a:gd name="connsiteY400" fmla="*/ 626915 h 1059043"/>
                <a:gd name="connsiteX401" fmla="*/ 68907 w 3024845"/>
                <a:gd name="connsiteY401" fmla="*/ 629077 h 1059043"/>
                <a:gd name="connsiteX402" fmla="*/ 68907 w 3024845"/>
                <a:gd name="connsiteY402" fmla="*/ 505856 h 1059043"/>
                <a:gd name="connsiteX403" fmla="*/ 70934 w 3024845"/>
                <a:gd name="connsiteY403" fmla="*/ 505856 h 1059043"/>
                <a:gd name="connsiteX404" fmla="*/ 85121 w 3024845"/>
                <a:gd name="connsiteY404" fmla="*/ 505856 h 1059043"/>
                <a:gd name="connsiteX405" fmla="*/ 85121 w 3024845"/>
                <a:gd name="connsiteY405" fmla="*/ 369664 h 1059043"/>
                <a:gd name="connsiteX406" fmla="*/ 86894 w 3024845"/>
                <a:gd name="connsiteY406" fmla="*/ 369664 h 1059043"/>
                <a:gd name="connsiteX407" fmla="*/ 99308 w 3024845"/>
                <a:gd name="connsiteY407" fmla="*/ 369664 h 1059043"/>
                <a:gd name="connsiteX408" fmla="*/ 99308 w 3024845"/>
                <a:gd name="connsiteY408" fmla="*/ 255090 h 1059043"/>
                <a:gd name="connsiteX409" fmla="*/ 103361 w 3024845"/>
                <a:gd name="connsiteY409" fmla="*/ 226986 h 1059043"/>
                <a:gd name="connsiteX410" fmla="*/ 105388 w 3024845"/>
                <a:gd name="connsiteY410" fmla="*/ 226986 h 1059043"/>
                <a:gd name="connsiteX411" fmla="*/ 119575 w 3024845"/>
                <a:gd name="connsiteY41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80720 w 3024845"/>
                <a:gd name="connsiteY327" fmla="*/ 555577 h 1059043"/>
                <a:gd name="connsiteX328" fmla="*/ 2245574 w 3024845"/>
                <a:gd name="connsiteY328" fmla="*/ 555577 h 1059043"/>
                <a:gd name="connsiteX329" fmla="*/ 2245574 w 3024845"/>
                <a:gd name="connsiteY329" fmla="*/ 631239 h 1059043"/>
                <a:gd name="connsiteX330" fmla="*/ 2253681 w 3024845"/>
                <a:gd name="connsiteY330" fmla="*/ 631239 h 1059043"/>
                <a:gd name="connsiteX331" fmla="*/ 2255708 w 3024845"/>
                <a:gd name="connsiteY331" fmla="*/ 624754 h 1059043"/>
                <a:gd name="connsiteX332" fmla="*/ 2261788 w 3024845"/>
                <a:gd name="connsiteY332" fmla="*/ 624754 h 1059043"/>
                <a:gd name="connsiteX333" fmla="*/ 2263815 w 3024845"/>
                <a:gd name="connsiteY333" fmla="*/ 633401 h 1059043"/>
                <a:gd name="connsiteX334" fmla="*/ 2275975 w 3024845"/>
                <a:gd name="connsiteY334" fmla="*/ 633401 h 1059043"/>
                <a:gd name="connsiteX335" fmla="*/ 2275975 w 3024845"/>
                <a:gd name="connsiteY335" fmla="*/ 626915 h 1059043"/>
                <a:gd name="connsiteX336" fmla="*/ 2298268 w 3024845"/>
                <a:gd name="connsiteY336" fmla="*/ 626915 h 1059043"/>
                <a:gd name="connsiteX337" fmla="*/ 2298268 w 3024845"/>
                <a:gd name="connsiteY337" fmla="*/ 633401 h 1059043"/>
                <a:gd name="connsiteX338" fmla="*/ 2318535 w 3024845"/>
                <a:gd name="connsiteY338" fmla="*/ 633401 h 1059043"/>
                <a:gd name="connsiteX339" fmla="*/ 2318535 w 3024845"/>
                <a:gd name="connsiteY339" fmla="*/ 678798 h 1059043"/>
                <a:gd name="connsiteX340" fmla="*/ 2332722 w 3024845"/>
                <a:gd name="connsiteY340" fmla="*/ 678798 h 1059043"/>
                <a:gd name="connsiteX341" fmla="*/ 2332722 w 3024845"/>
                <a:gd name="connsiteY341" fmla="*/ 665827 h 1059043"/>
                <a:gd name="connsiteX342" fmla="*/ 2348936 w 3024845"/>
                <a:gd name="connsiteY342" fmla="*/ 665827 h 1059043"/>
                <a:gd name="connsiteX343" fmla="*/ 2348936 w 3024845"/>
                <a:gd name="connsiteY343" fmla="*/ 486400 h 1059043"/>
                <a:gd name="connsiteX344" fmla="*/ 2355016 w 3024845"/>
                <a:gd name="connsiteY344" fmla="*/ 479914 h 1059043"/>
                <a:gd name="connsiteX345" fmla="*/ 2427977 w 3024845"/>
                <a:gd name="connsiteY345" fmla="*/ 479914 h 1059043"/>
                <a:gd name="connsiteX346" fmla="*/ 2427977 w 3024845"/>
                <a:gd name="connsiteY346" fmla="*/ 488562 h 1059043"/>
                <a:gd name="connsiteX347" fmla="*/ 2438110 w 3024845"/>
                <a:gd name="connsiteY347" fmla="*/ 488562 h 1059043"/>
                <a:gd name="connsiteX348" fmla="*/ 2438110 w 3024845"/>
                <a:gd name="connsiteY348" fmla="*/ 603136 h 1059043"/>
                <a:gd name="connsiteX349" fmla="*/ 2460404 w 3024845"/>
                <a:gd name="connsiteY349" fmla="*/ 603136 h 1059043"/>
                <a:gd name="connsiteX350" fmla="*/ 2460404 w 3024845"/>
                <a:gd name="connsiteY350" fmla="*/ 536121 h 1059043"/>
                <a:gd name="connsiteX351" fmla="*/ 2486751 w 3024845"/>
                <a:gd name="connsiteY351" fmla="*/ 536121 h 1059043"/>
                <a:gd name="connsiteX352" fmla="*/ 2490804 w 3024845"/>
                <a:gd name="connsiteY352" fmla="*/ 531797 h 1059043"/>
                <a:gd name="connsiteX353" fmla="*/ 2498911 w 3024845"/>
                <a:gd name="connsiteY353" fmla="*/ 531797 h 1059043"/>
                <a:gd name="connsiteX354" fmla="*/ 2502964 w 3024845"/>
                <a:gd name="connsiteY354" fmla="*/ 536121 h 1059043"/>
                <a:gd name="connsiteX355" fmla="*/ 2525258 w 3024845"/>
                <a:gd name="connsiteY355" fmla="*/ 536121 h 1059043"/>
                <a:gd name="connsiteX356" fmla="*/ 2525258 w 3024845"/>
                <a:gd name="connsiteY356" fmla="*/ 419385 h 1059043"/>
                <a:gd name="connsiteX357" fmla="*/ 2582005 w 3024845"/>
                <a:gd name="connsiteY357" fmla="*/ 408576 h 1059043"/>
                <a:gd name="connsiteX358" fmla="*/ 2582005 w 3024845"/>
                <a:gd name="connsiteY358" fmla="*/ 409657 h 1059043"/>
                <a:gd name="connsiteX359" fmla="*/ 2582005 w 3024845"/>
                <a:gd name="connsiteY359" fmla="*/ 417223 h 1059043"/>
                <a:gd name="connsiteX360" fmla="*/ 2608352 w 3024845"/>
                <a:gd name="connsiteY360" fmla="*/ 417223 h 1059043"/>
                <a:gd name="connsiteX361" fmla="*/ 2608352 w 3024845"/>
                <a:gd name="connsiteY361" fmla="*/ 672313 h 1059043"/>
                <a:gd name="connsiteX362" fmla="*/ 2630646 w 3024845"/>
                <a:gd name="connsiteY362" fmla="*/ 672313 h 1059043"/>
                <a:gd name="connsiteX363" fmla="*/ 2630646 w 3024845"/>
                <a:gd name="connsiteY363" fmla="*/ 667989 h 1059043"/>
                <a:gd name="connsiteX364" fmla="*/ 2642806 w 3024845"/>
                <a:gd name="connsiteY364" fmla="*/ 667989 h 1059043"/>
                <a:gd name="connsiteX365" fmla="*/ 2642806 w 3024845"/>
                <a:gd name="connsiteY365" fmla="*/ 672313 h 1059043"/>
                <a:gd name="connsiteX366" fmla="*/ 2667126 w 3024845"/>
                <a:gd name="connsiteY366" fmla="*/ 672313 h 1059043"/>
                <a:gd name="connsiteX367" fmla="*/ 2667126 w 3024845"/>
                <a:gd name="connsiteY367" fmla="*/ 659342 h 1059043"/>
                <a:gd name="connsiteX368" fmla="*/ 2695500 w 3024845"/>
                <a:gd name="connsiteY368" fmla="*/ 659342 h 1059043"/>
                <a:gd name="connsiteX369" fmla="*/ 2707660 w 3024845"/>
                <a:gd name="connsiteY369" fmla="*/ 655018 h 1059043"/>
                <a:gd name="connsiteX370" fmla="*/ 2727927 w 3024845"/>
                <a:gd name="connsiteY370" fmla="*/ 659342 h 1059043"/>
                <a:gd name="connsiteX371" fmla="*/ 2727927 w 3024845"/>
                <a:gd name="connsiteY371" fmla="*/ 642048 h 1059043"/>
                <a:gd name="connsiteX372" fmla="*/ 2736034 w 3024845"/>
                <a:gd name="connsiteY372" fmla="*/ 642048 h 1059043"/>
                <a:gd name="connsiteX373" fmla="*/ 2736034 w 3024845"/>
                <a:gd name="connsiteY373" fmla="*/ 629077 h 1059043"/>
                <a:gd name="connsiteX374" fmla="*/ 2792781 w 3024845"/>
                <a:gd name="connsiteY374" fmla="*/ 629077 h 1059043"/>
                <a:gd name="connsiteX375" fmla="*/ 2792781 w 3024845"/>
                <a:gd name="connsiteY375" fmla="*/ 598812 h 1059043"/>
                <a:gd name="connsiteX376" fmla="*/ 2811021 w 3024845"/>
                <a:gd name="connsiteY376" fmla="*/ 598812 h 1059043"/>
                <a:gd name="connsiteX377" fmla="*/ 2811021 w 3024845"/>
                <a:gd name="connsiteY377" fmla="*/ 592327 h 1059043"/>
                <a:gd name="connsiteX378" fmla="*/ 2823181 w 3024845"/>
                <a:gd name="connsiteY378" fmla="*/ 592327 h 1059043"/>
                <a:gd name="connsiteX379" fmla="*/ 2823181 w 3024845"/>
                <a:gd name="connsiteY379" fmla="*/ 598812 h 1059043"/>
                <a:gd name="connsiteX380" fmla="*/ 2839395 w 3024845"/>
                <a:gd name="connsiteY380" fmla="*/ 598812 h 1059043"/>
                <a:gd name="connsiteX381" fmla="*/ 2839395 w 3024845"/>
                <a:gd name="connsiteY381" fmla="*/ 648533 h 1059043"/>
                <a:gd name="connsiteX382" fmla="*/ 2871822 w 3024845"/>
                <a:gd name="connsiteY382" fmla="*/ 648533 h 1059043"/>
                <a:gd name="connsiteX383" fmla="*/ 2871822 w 3024845"/>
                <a:gd name="connsiteY383" fmla="*/ 622592 h 1059043"/>
                <a:gd name="connsiteX384" fmla="*/ 2910329 w 3024845"/>
                <a:gd name="connsiteY384" fmla="*/ 622592 h 1059043"/>
                <a:gd name="connsiteX385" fmla="*/ 2910329 w 3024845"/>
                <a:gd name="connsiteY385" fmla="*/ 592327 h 1059043"/>
                <a:gd name="connsiteX386" fmla="*/ 2958970 w 3024845"/>
                <a:gd name="connsiteY386" fmla="*/ 592327 h 1059043"/>
                <a:gd name="connsiteX387" fmla="*/ 2958970 w 3024845"/>
                <a:gd name="connsiteY387" fmla="*/ 703483 h 1059043"/>
                <a:gd name="connsiteX388" fmla="*/ 2958970 w 3024845"/>
                <a:gd name="connsiteY388" fmla="*/ 717262 h 1059043"/>
                <a:gd name="connsiteX389" fmla="*/ 3024845 w 3024845"/>
                <a:gd name="connsiteY389" fmla="*/ 717262 h 1059043"/>
                <a:gd name="connsiteX390" fmla="*/ 3024845 w 3024845"/>
                <a:gd name="connsiteY390" fmla="*/ 1059043 h 1059043"/>
                <a:gd name="connsiteX391" fmla="*/ 2054 w 3024845"/>
                <a:gd name="connsiteY391" fmla="*/ 1056710 h 1059043"/>
                <a:gd name="connsiteX392" fmla="*/ 0 w 3024845"/>
                <a:gd name="connsiteY392" fmla="*/ 622592 h 1059043"/>
                <a:gd name="connsiteX393" fmla="*/ 20267 w 3024845"/>
                <a:gd name="connsiteY393" fmla="*/ 622592 h 1059043"/>
                <a:gd name="connsiteX394" fmla="*/ 20774 w 3024845"/>
                <a:gd name="connsiteY394" fmla="*/ 621511 h 1059043"/>
                <a:gd name="connsiteX395" fmla="*/ 24320 w 3024845"/>
                <a:gd name="connsiteY395" fmla="*/ 613945 h 1059043"/>
                <a:gd name="connsiteX396" fmla="*/ 26094 w 3024845"/>
                <a:gd name="connsiteY396" fmla="*/ 614215 h 1059043"/>
                <a:gd name="connsiteX397" fmla="*/ 38507 w 3024845"/>
                <a:gd name="connsiteY397" fmla="*/ 616106 h 1059043"/>
                <a:gd name="connsiteX398" fmla="*/ 39014 w 3024845"/>
                <a:gd name="connsiteY398" fmla="*/ 617458 h 1059043"/>
                <a:gd name="connsiteX399" fmla="*/ 42560 w 3024845"/>
                <a:gd name="connsiteY399" fmla="*/ 626915 h 1059043"/>
                <a:gd name="connsiteX400" fmla="*/ 68907 w 3024845"/>
                <a:gd name="connsiteY400" fmla="*/ 629077 h 1059043"/>
                <a:gd name="connsiteX401" fmla="*/ 68907 w 3024845"/>
                <a:gd name="connsiteY401" fmla="*/ 505856 h 1059043"/>
                <a:gd name="connsiteX402" fmla="*/ 70934 w 3024845"/>
                <a:gd name="connsiteY402" fmla="*/ 505856 h 1059043"/>
                <a:gd name="connsiteX403" fmla="*/ 85121 w 3024845"/>
                <a:gd name="connsiteY403" fmla="*/ 505856 h 1059043"/>
                <a:gd name="connsiteX404" fmla="*/ 85121 w 3024845"/>
                <a:gd name="connsiteY404" fmla="*/ 369664 h 1059043"/>
                <a:gd name="connsiteX405" fmla="*/ 86894 w 3024845"/>
                <a:gd name="connsiteY405" fmla="*/ 369664 h 1059043"/>
                <a:gd name="connsiteX406" fmla="*/ 99308 w 3024845"/>
                <a:gd name="connsiteY406" fmla="*/ 369664 h 1059043"/>
                <a:gd name="connsiteX407" fmla="*/ 99308 w 3024845"/>
                <a:gd name="connsiteY407" fmla="*/ 255090 h 1059043"/>
                <a:gd name="connsiteX408" fmla="*/ 103361 w 3024845"/>
                <a:gd name="connsiteY408" fmla="*/ 226986 h 1059043"/>
                <a:gd name="connsiteX409" fmla="*/ 105388 w 3024845"/>
                <a:gd name="connsiteY409" fmla="*/ 226986 h 1059043"/>
                <a:gd name="connsiteX410" fmla="*/ 119575 w 3024845"/>
                <a:gd name="connsiteY41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80720 w 3024845"/>
                <a:gd name="connsiteY326" fmla="*/ 555577 h 1059043"/>
                <a:gd name="connsiteX327" fmla="*/ 2245574 w 3024845"/>
                <a:gd name="connsiteY327" fmla="*/ 555577 h 1059043"/>
                <a:gd name="connsiteX328" fmla="*/ 2245574 w 3024845"/>
                <a:gd name="connsiteY328" fmla="*/ 631239 h 1059043"/>
                <a:gd name="connsiteX329" fmla="*/ 2253681 w 3024845"/>
                <a:gd name="connsiteY329" fmla="*/ 631239 h 1059043"/>
                <a:gd name="connsiteX330" fmla="*/ 2255708 w 3024845"/>
                <a:gd name="connsiteY330" fmla="*/ 624754 h 1059043"/>
                <a:gd name="connsiteX331" fmla="*/ 2261788 w 3024845"/>
                <a:gd name="connsiteY331" fmla="*/ 624754 h 1059043"/>
                <a:gd name="connsiteX332" fmla="*/ 2263815 w 3024845"/>
                <a:gd name="connsiteY332" fmla="*/ 633401 h 1059043"/>
                <a:gd name="connsiteX333" fmla="*/ 2275975 w 3024845"/>
                <a:gd name="connsiteY333" fmla="*/ 633401 h 1059043"/>
                <a:gd name="connsiteX334" fmla="*/ 2275975 w 3024845"/>
                <a:gd name="connsiteY334" fmla="*/ 626915 h 1059043"/>
                <a:gd name="connsiteX335" fmla="*/ 2298268 w 3024845"/>
                <a:gd name="connsiteY335" fmla="*/ 626915 h 1059043"/>
                <a:gd name="connsiteX336" fmla="*/ 2298268 w 3024845"/>
                <a:gd name="connsiteY336" fmla="*/ 633401 h 1059043"/>
                <a:gd name="connsiteX337" fmla="*/ 2318535 w 3024845"/>
                <a:gd name="connsiteY337" fmla="*/ 633401 h 1059043"/>
                <a:gd name="connsiteX338" fmla="*/ 2318535 w 3024845"/>
                <a:gd name="connsiteY338" fmla="*/ 678798 h 1059043"/>
                <a:gd name="connsiteX339" fmla="*/ 2332722 w 3024845"/>
                <a:gd name="connsiteY339" fmla="*/ 678798 h 1059043"/>
                <a:gd name="connsiteX340" fmla="*/ 2332722 w 3024845"/>
                <a:gd name="connsiteY340" fmla="*/ 665827 h 1059043"/>
                <a:gd name="connsiteX341" fmla="*/ 2348936 w 3024845"/>
                <a:gd name="connsiteY341" fmla="*/ 665827 h 1059043"/>
                <a:gd name="connsiteX342" fmla="*/ 2348936 w 3024845"/>
                <a:gd name="connsiteY342" fmla="*/ 486400 h 1059043"/>
                <a:gd name="connsiteX343" fmla="*/ 2355016 w 3024845"/>
                <a:gd name="connsiteY343" fmla="*/ 479914 h 1059043"/>
                <a:gd name="connsiteX344" fmla="*/ 2427977 w 3024845"/>
                <a:gd name="connsiteY344" fmla="*/ 479914 h 1059043"/>
                <a:gd name="connsiteX345" fmla="*/ 2427977 w 3024845"/>
                <a:gd name="connsiteY345" fmla="*/ 488562 h 1059043"/>
                <a:gd name="connsiteX346" fmla="*/ 2438110 w 3024845"/>
                <a:gd name="connsiteY346" fmla="*/ 488562 h 1059043"/>
                <a:gd name="connsiteX347" fmla="*/ 2438110 w 3024845"/>
                <a:gd name="connsiteY347" fmla="*/ 603136 h 1059043"/>
                <a:gd name="connsiteX348" fmla="*/ 2460404 w 3024845"/>
                <a:gd name="connsiteY348" fmla="*/ 603136 h 1059043"/>
                <a:gd name="connsiteX349" fmla="*/ 2460404 w 3024845"/>
                <a:gd name="connsiteY349" fmla="*/ 536121 h 1059043"/>
                <a:gd name="connsiteX350" fmla="*/ 2486751 w 3024845"/>
                <a:gd name="connsiteY350" fmla="*/ 536121 h 1059043"/>
                <a:gd name="connsiteX351" fmla="*/ 2490804 w 3024845"/>
                <a:gd name="connsiteY351" fmla="*/ 531797 h 1059043"/>
                <a:gd name="connsiteX352" fmla="*/ 2498911 w 3024845"/>
                <a:gd name="connsiteY352" fmla="*/ 531797 h 1059043"/>
                <a:gd name="connsiteX353" fmla="*/ 2502964 w 3024845"/>
                <a:gd name="connsiteY353" fmla="*/ 536121 h 1059043"/>
                <a:gd name="connsiteX354" fmla="*/ 2525258 w 3024845"/>
                <a:gd name="connsiteY354" fmla="*/ 536121 h 1059043"/>
                <a:gd name="connsiteX355" fmla="*/ 2525258 w 3024845"/>
                <a:gd name="connsiteY355" fmla="*/ 419385 h 1059043"/>
                <a:gd name="connsiteX356" fmla="*/ 2582005 w 3024845"/>
                <a:gd name="connsiteY356" fmla="*/ 408576 h 1059043"/>
                <a:gd name="connsiteX357" fmla="*/ 2582005 w 3024845"/>
                <a:gd name="connsiteY357" fmla="*/ 409657 h 1059043"/>
                <a:gd name="connsiteX358" fmla="*/ 2582005 w 3024845"/>
                <a:gd name="connsiteY358" fmla="*/ 417223 h 1059043"/>
                <a:gd name="connsiteX359" fmla="*/ 2608352 w 3024845"/>
                <a:gd name="connsiteY359" fmla="*/ 417223 h 1059043"/>
                <a:gd name="connsiteX360" fmla="*/ 2608352 w 3024845"/>
                <a:gd name="connsiteY360" fmla="*/ 672313 h 1059043"/>
                <a:gd name="connsiteX361" fmla="*/ 2630646 w 3024845"/>
                <a:gd name="connsiteY361" fmla="*/ 672313 h 1059043"/>
                <a:gd name="connsiteX362" fmla="*/ 2630646 w 3024845"/>
                <a:gd name="connsiteY362" fmla="*/ 667989 h 1059043"/>
                <a:gd name="connsiteX363" fmla="*/ 2642806 w 3024845"/>
                <a:gd name="connsiteY363" fmla="*/ 667989 h 1059043"/>
                <a:gd name="connsiteX364" fmla="*/ 2642806 w 3024845"/>
                <a:gd name="connsiteY364" fmla="*/ 672313 h 1059043"/>
                <a:gd name="connsiteX365" fmla="*/ 2667126 w 3024845"/>
                <a:gd name="connsiteY365" fmla="*/ 672313 h 1059043"/>
                <a:gd name="connsiteX366" fmla="*/ 2667126 w 3024845"/>
                <a:gd name="connsiteY366" fmla="*/ 659342 h 1059043"/>
                <a:gd name="connsiteX367" fmla="*/ 2695500 w 3024845"/>
                <a:gd name="connsiteY367" fmla="*/ 659342 h 1059043"/>
                <a:gd name="connsiteX368" fmla="*/ 2707660 w 3024845"/>
                <a:gd name="connsiteY368" fmla="*/ 655018 h 1059043"/>
                <a:gd name="connsiteX369" fmla="*/ 2727927 w 3024845"/>
                <a:gd name="connsiteY369" fmla="*/ 659342 h 1059043"/>
                <a:gd name="connsiteX370" fmla="*/ 2727927 w 3024845"/>
                <a:gd name="connsiteY370" fmla="*/ 642048 h 1059043"/>
                <a:gd name="connsiteX371" fmla="*/ 2736034 w 3024845"/>
                <a:gd name="connsiteY371" fmla="*/ 642048 h 1059043"/>
                <a:gd name="connsiteX372" fmla="*/ 2736034 w 3024845"/>
                <a:gd name="connsiteY372" fmla="*/ 629077 h 1059043"/>
                <a:gd name="connsiteX373" fmla="*/ 2792781 w 3024845"/>
                <a:gd name="connsiteY373" fmla="*/ 629077 h 1059043"/>
                <a:gd name="connsiteX374" fmla="*/ 2792781 w 3024845"/>
                <a:gd name="connsiteY374" fmla="*/ 598812 h 1059043"/>
                <a:gd name="connsiteX375" fmla="*/ 2811021 w 3024845"/>
                <a:gd name="connsiteY375" fmla="*/ 598812 h 1059043"/>
                <a:gd name="connsiteX376" fmla="*/ 2811021 w 3024845"/>
                <a:gd name="connsiteY376" fmla="*/ 592327 h 1059043"/>
                <a:gd name="connsiteX377" fmla="*/ 2823181 w 3024845"/>
                <a:gd name="connsiteY377" fmla="*/ 592327 h 1059043"/>
                <a:gd name="connsiteX378" fmla="*/ 2823181 w 3024845"/>
                <a:gd name="connsiteY378" fmla="*/ 598812 h 1059043"/>
                <a:gd name="connsiteX379" fmla="*/ 2839395 w 3024845"/>
                <a:gd name="connsiteY379" fmla="*/ 598812 h 1059043"/>
                <a:gd name="connsiteX380" fmla="*/ 2839395 w 3024845"/>
                <a:gd name="connsiteY380" fmla="*/ 648533 h 1059043"/>
                <a:gd name="connsiteX381" fmla="*/ 2871822 w 3024845"/>
                <a:gd name="connsiteY381" fmla="*/ 648533 h 1059043"/>
                <a:gd name="connsiteX382" fmla="*/ 2871822 w 3024845"/>
                <a:gd name="connsiteY382" fmla="*/ 622592 h 1059043"/>
                <a:gd name="connsiteX383" fmla="*/ 2910329 w 3024845"/>
                <a:gd name="connsiteY383" fmla="*/ 622592 h 1059043"/>
                <a:gd name="connsiteX384" fmla="*/ 2910329 w 3024845"/>
                <a:gd name="connsiteY384" fmla="*/ 592327 h 1059043"/>
                <a:gd name="connsiteX385" fmla="*/ 2958970 w 3024845"/>
                <a:gd name="connsiteY385" fmla="*/ 592327 h 1059043"/>
                <a:gd name="connsiteX386" fmla="*/ 2958970 w 3024845"/>
                <a:gd name="connsiteY386" fmla="*/ 703483 h 1059043"/>
                <a:gd name="connsiteX387" fmla="*/ 2958970 w 3024845"/>
                <a:gd name="connsiteY387" fmla="*/ 717262 h 1059043"/>
                <a:gd name="connsiteX388" fmla="*/ 3024845 w 3024845"/>
                <a:gd name="connsiteY388" fmla="*/ 717262 h 1059043"/>
                <a:gd name="connsiteX389" fmla="*/ 3024845 w 3024845"/>
                <a:gd name="connsiteY389" fmla="*/ 1059043 h 1059043"/>
                <a:gd name="connsiteX390" fmla="*/ 2054 w 3024845"/>
                <a:gd name="connsiteY390" fmla="*/ 1056710 h 1059043"/>
                <a:gd name="connsiteX391" fmla="*/ 0 w 3024845"/>
                <a:gd name="connsiteY391" fmla="*/ 622592 h 1059043"/>
                <a:gd name="connsiteX392" fmla="*/ 20267 w 3024845"/>
                <a:gd name="connsiteY392" fmla="*/ 622592 h 1059043"/>
                <a:gd name="connsiteX393" fmla="*/ 20774 w 3024845"/>
                <a:gd name="connsiteY393" fmla="*/ 621511 h 1059043"/>
                <a:gd name="connsiteX394" fmla="*/ 24320 w 3024845"/>
                <a:gd name="connsiteY394" fmla="*/ 613945 h 1059043"/>
                <a:gd name="connsiteX395" fmla="*/ 26094 w 3024845"/>
                <a:gd name="connsiteY395" fmla="*/ 614215 h 1059043"/>
                <a:gd name="connsiteX396" fmla="*/ 38507 w 3024845"/>
                <a:gd name="connsiteY396" fmla="*/ 616106 h 1059043"/>
                <a:gd name="connsiteX397" fmla="*/ 39014 w 3024845"/>
                <a:gd name="connsiteY397" fmla="*/ 617458 h 1059043"/>
                <a:gd name="connsiteX398" fmla="*/ 42560 w 3024845"/>
                <a:gd name="connsiteY398" fmla="*/ 626915 h 1059043"/>
                <a:gd name="connsiteX399" fmla="*/ 68907 w 3024845"/>
                <a:gd name="connsiteY399" fmla="*/ 629077 h 1059043"/>
                <a:gd name="connsiteX400" fmla="*/ 68907 w 3024845"/>
                <a:gd name="connsiteY400" fmla="*/ 505856 h 1059043"/>
                <a:gd name="connsiteX401" fmla="*/ 70934 w 3024845"/>
                <a:gd name="connsiteY401" fmla="*/ 505856 h 1059043"/>
                <a:gd name="connsiteX402" fmla="*/ 85121 w 3024845"/>
                <a:gd name="connsiteY402" fmla="*/ 505856 h 1059043"/>
                <a:gd name="connsiteX403" fmla="*/ 85121 w 3024845"/>
                <a:gd name="connsiteY403" fmla="*/ 369664 h 1059043"/>
                <a:gd name="connsiteX404" fmla="*/ 86894 w 3024845"/>
                <a:gd name="connsiteY404" fmla="*/ 369664 h 1059043"/>
                <a:gd name="connsiteX405" fmla="*/ 99308 w 3024845"/>
                <a:gd name="connsiteY405" fmla="*/ 369664 h 1059043"/>
                <a:gd name="connsiteX406" fmla="*/ 99308 w 3024845"/>
                <a:gd name="connsiteY406" fmla="*/ 255090 h 1059043"/>
                <a:gd name="connsiteX407" fmla="*/ 103361 w 3024845"/>
                <a:gd name="connsiteY407" fmla="*/ 226986 h 1059043"/>
                <a:gd name="connsiteX408" fmla="*/ 105388 w 3024845"/>
                <a:gd name="connsiteY408" fmla="*/ 226986 h 1059043"/>
                <a:gd name="connsiteX409" fmla="*/ 119575 w 3024845"/>
                <a:gd name="connsiteY40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131868 h 1059043"/>
                <a:gd name="connsiteX317" fmla="*/ 2144240 w 3024845"/>
                <a:gd name="connsiteY317" fmla="*/ 125383 h 1059043"/>
                <a:gd name="connsiteX318" fmla="*/ 2150320 w 3024845"/>
                <a:gd name="connsiteY318" fmla="*/ 118897 h 1059043"/>
                <a:gd name="connsiteX319" fmla="*/ 2150320 w 3024845"/>
                <a:gd name="connsiteY319" fmla="*/ 60529 h 1059043"/>
                <a:gd name="connsiteX320" fmla="*/ 2152346 w 3024845"/>
                <a:gd name="connsiteY320" fmla="*/ 56206 h 1059043"/>
                <a:gd name="connsiteX321" fmla="*/ 2152346 w 3024845"/>
                <a:gd name="connsiteY321" fmla="*/ 0 h 1059043"/>
                <a:gd name="connsiteX322" fmla="*/ 2162480 w 3024845"/>
                <a:gd name="connsiteY322" fmla="*/ 118897 h 1059043"/>
                <a:gd name="connsiteX323" fmla="*/ 2168560 w 3024845"/>
                <a:gd name="connsiteY323" fmla="*/ 125383 h 1059043"/>
                <a:gd name="connsiteX324" fmla="*/ 2166533 w 3024845"/>
                <a:gd name="connsiteY324" fmla="*/ 131868 h 1059043"/>
                <a:gd name="connsiteX325" fmla="*/ 2180720 w 3024845"/>
                <a:gd name="connsiteY325" fmla="*/ 555577 h 1059043"/>
                <a:gd name="connsiteX326" fmla="*/ 2245574 w 3024845"/>
                <a:gd name="connsiteY326" fmla="*/ 555577 h 1059043"/>
                <a:gd name="connsiteX327" fmla="*/ 2245574 w 3024845"/>
                <a:gd name="connsiteY327" fmla="*/ 631239 h 1059043"/>
                <a:gd name="connsiteX328" fmla="*/ 2253681 w 3024845"/>
                <a:gd name="connsiteY328" fmla="*/ 631239 h 1059043"/>
                <a:gd name="connsiteX329" fmla="*/ 2255708 w 3024845"/>
                <a:gd name="connsiteY329" fmla="*/ 624754 h 1059043"/>
                <a:gd name="connsiteX330" fmla="*/ 2261788 w 3024845"/>
                <a:gd name="connsiteY330" fmla="*/ 624754 h 1059043"/>
                <a:gd name="connsiteX331" fmla="*/ 2263815 w 3024845"/>
                <a:gd name="connsiteY331" fmla="*/ 633401 h 1059043"/>
                <a:gd name="connsiteX332" fmla="*/ 2275975 w 3024845"/>
                <a:gd name="connsiteY332" fmla="*/ 633401 h 1059043"/>
                <a:gd name="connsiteX333" fmla="*/ 2275975 w 3024845"/>
                <a:gd name="connsiteY333" fmla="*/ 626915 h 1059043"/>
                <a:gd name="connsiteX334" fmla="*/ 2298268 w 3024845"/>
                <a:gd name="connsiteY334" fmla="*/ 626915 h 1059043"/>
                <a:gd name="connsiteX335" fmla="*/ 2298268 w 3024845"/>
                <a:gd name="connsiteY335" fmla="*/ 633401 h 1059043"/>
                <a:gd name="connsiteX336" fmla="*/ 2318535 w 3024845"/>
                <a:gd name="connsiteY336" fmla="*/ 633401 h 1059043"/>
                <a:gd name="connsiteX337" fmla="*/ 2318535 w 3024845"/>
                <a:gd name="connsiteY337" fmla="*/ 678798 h 1059043"/>
                <a:gd name="connsiteX338" fmla="*/ 2332722 w 3024845"/>
                <a:gd name="connsiteY338" fmla="*/ 678798 h 1059043"/>
                <a:gd name="connsiteX339" fmla="*/ 2332722 w 3024845"/>
                <a:gd name="connsiteY339" fmla="*/ 665827 h 1059043"/>
                <a:gd name="connsiteX340" fmla="*/ 2348936 w 3024845"/>
                <a:gd name="connsiteY340" fmla="*/ 665827 h 1059043"/>
                <a:gd name="connsiteX341" fmla="*/ 2348936 w 3024845"/>
                <a:gd name="connsiteY341" fmla="*/ 486400 h 1059043"/>
                <a:gd name="connsiteX342" fmla="*/ 2355016 w 3024845"/>
                <a:gd name="connsiteY342" fmla="*/ 479914 h 1059043"/>
                <a:gd name="connsiteX343" fmla="*/ 2427977 w 3024845"/>
                <a:gd name="connsiteY343" fmla="*/ 479914 h 1059043"/>
                <a:gd name="connsiteX344" fmla="*/ 2427977 w 3024845"/>
                <a:gd name="connsiteY344" fmla="*/ 488562 h 1059043"/>
                <a:gd name="connsiteX345" fmla="*/ 2438110 w 3024845"/>
                <a:gd name="connsiteY345" fmla="*/ 488562 h 1059043"/>
                <a:gd name="connsiteX346" fmla="*/ 2438110 w 3024845"/>
                <a:gd name="connsiteY346" fmla="*/ 603136 h 1059043"/>
                <a:gd name="connsiteX347" fmla="*/ 2460404 w 3024845"/>
                <a:gd name="connsiteY347" fmla="*/ 603136 h 1059043"/>
                <a:gd name="connsiteX348" fmla="*/ 2460404 w 3024845"/>
                <a:gd name="connsiteY348" fmla="*/ 536121 h 1059043"/>
                <a:gd name="connsiteX349" fmla="*/ 2486751 w 3024845"/>
                <a:gd name="connsiteY349" fmla="*/ 536121 h 1059043"/>
                <a:gd name="connsiteX350" fmla="*/ 2490804 w 3024845"/>
                <a:gd name="connsiteY350" fmla="*/ 531797 h 1059043"/>
                <a:gd name="connsiteX351" fmla="*/ 2498911 w 3024845"/>
                <a:gd name="connsiteY351" fmla="*/ 531797 h 1059043"/>
                <a:gd name="connsiteX352" fmla="*/ 2502964 w 3024845"/>
                <a:gd name="connsiteY352" fmla="*/ 536121 h 1059043"/>
                <a:gd name="connsiteX353" fmla="*/ 2525258 w 3024845"/>
                <a:gd name="connsiteY353" fmla="*/ 536121 h 1059043"/>
                <a:gd name="connsiteX354" fmla="*/ 2525258 w 3024845"/>
                <a:gd name="connsiteY354" fmla="*/ 419385 h 1059043"/>
                <a:gd name="connsiteX355" fmla="*/ 2582005 w 3024845"/>
                <a:gd name="connsiteY355" fmla="*/ 408576 h 1059043"/>
                <a:gd name="connsiteX356" fmla="*/ 2582005 w 3024845"/>
                <a:gd name="connsiteY356" fmla="*/ 409657 h 1059043"/>
                <a:gd name="connsiteX357" fmla="*/ 2582005 w 3024845"/>
                <a:gd name="connsiteY357" fmla="*/ 417223 h 1059043"/>
                <a:gd name="connsiteX358" fmla="*/ 2608352 w 3024845"/>
                <a:gd name="connsiteY358" fmla="*/ 417223 h 1059043"/>
                <a:gd name="connsiteX359" fmla="*/ 2608352 w 3024845"/>
                <a:gd name="connsiteY359" fmla="*/ 672313 h 1059043"/>
                <a:gd name="connsiteX360" fmla="*/ 2630646 w 3024845"/>
                <a:gd name="connsiteY360" fmla="*/ 672313 h 1059043"/>
                <a:gd name="connsiteX361" fmla="*/ 2630646 w 3024845"/>
                <a:gd name="connsiteY361" fmla="*/ 667989 h 1059043"/>
                <a:gd name="connsiteX362" fmla="*/ 2642806 w 3024845"/>
                <a:gd name="connsiteY362" fmla="*/ 667989 h 1059043"/>
                <a:gd name="connsiteX363" fmla="*/ 2642806 w 3024845"/>
                <a:gd name="connsiteY363" fmla="*/ 672313 h 1059043"/>
                <a:gd name="connsiteX364" fmla="*/ 2667126 w 3024845"/>
                <a:gd name="connsiteY364" fmla="*/ 672313 h 1059043"/>
                <a:gd name="connsiteX365" fmla="*/ 2667126 w 3024845"/>
                <a:gd name="connsiteY365" fmla="*/ 659342 h 1059043"/>
                <a:gd name="connsiteX366" fmla="*/ 2695500 w 3024845"/>
                <a:gd name="connsiteY366" fmla="*/ 659342 h 1059043"/>
                <a:gd name="connsiteX367" fmla="*/ 2707660 w 3024845"/>
                <a:gd name="connsiteY367" fmla="*/ 655018 h 1059043"/>
                <a:gd name="connsiteX368" fmla="*/ 2727927 w 3024845"/>
                <a:gd name="connsiteY368" fmla="*/ 659342 h 1059043"/>
                <a:gd name="connsiteX369" fmla="*/ 2727927 w 3024845"/>
                <a:gd name="connsiteY369" fmla="*/ 642048 h 1059043"/>
                <a:gd name="connsiteX370" fmla="*/ 2736034 w 3024845"/>
                <a:gd name="connsiteY370" fmla="*/ 642048 h 1059043"/>
                <a:gd name="connsiteX371" fmla="*/ 2736034 w 3024845"/>
                <a:gd name="connsiteY371" fmla="*/ 629077 h 1059043"/>
                <a:gd name="connsiteX372" fmla="*/ 2792781 w 3024845"/>
                <a:gd name="connsiteY372" fmla="*/ 629077 h 1059043"/>
                <a:gd name="connsiteX373" fmla="*/ 2792781 w 3024845"/>
                <a:gd name="connsiteY373" fmla="*/ 598812 h 1059043"/>
                <a:gd name="connsiteX374" fmla="*/ 2811021 w 3024845"/>
                <a:gd name="connsiteY374" fmla="*/ 598812 h 1059043"/>
                <a:gd name="connsiteX375" fmla="*/ 2811021 w 3024845"/>
                <a:gd name="connsiteY375" fmla="*/ 592327 h 1059043"/>
                <a:gd name="connsiteX376" fmla="*/ 2823181 w 3024845"/>
                <a:gd name="connsiteY376" fmla="*/ 592327 h 1059043"/>
                <a:gd name="connsiteX377" fmla="*/ 2823181 w 3024845"/>
                <a:gd name="connsiteY377" fmla="*/ 598812 h 1059043"/>
                <a:gd name="connsiteX378" fmla="*/ 2839395 w 3024845"/>
                <a:gd name="connsiteY378" fmla="*/ 598812 h 1059043"/>
                <a:gd name="connsiteX379" fmla="*/ 2839395 w 3024845"/>
                <a:gd name="connsiteY379" fmla="*/ 648533 h 1059043"/>
                <a:gd name="connsiteX380" fmla="*/ 2871822 w 3024845"/>
                <a:gd name="connsiteY380" fmla="*/ 648533 h 1059043"/>
                <a:gd name="connsiteX381" fmla="*/ 2871822 w 3024845"/>
                <a:gd name="connsiteY381" fmla="*/ 622592 h 1059043"/>
                <a:gd name="connsiteX382" fmla="*/ 2910329 w 3024845"/>
                <a:gd name="connsiteY382" fmla="*/ 622592 h 1059043"/>
                <a:gd name="connsiteX383" fmla="*/ 2910329 w 3024845"/>
                <a:gd name="connsiteY383" fmla="*/ 592327 h 1059043"/>
                <a:gd name="connsiteX384" fmla="*/ 2958970 w 3024845"/>
                <a:gd name="connsiteY384" fmla="*/ 592327 h 1059043"/>
                <a:gd name="connsiteX385" fmla="*/ 2958970 w 3024845"/>
                <a:gd name="connsiteY385" fmla="*/ 703483 h 1059043"/>
                <a:gd name="connsiteX386" fmla="*/ 2958970 w 3024845"/>
                <a:gd name="connsiteY386" fmla="*/ 717262 h 1059043"/>
                <a:gd name="connsiteX387" fmla="*/ 3024845 w 3024845"/>
                <a:gd name="connsiteY387" fmla="*/ 717262 h 1059043"/>
                <a:gd name="connsiteX388" fmla="*/ 3024845 w 3024845"/>
                <a:gd name="connsiteY388" fmla="*/ 1059043 h 1059043"/>
                <a:gd name="connsiteX389" fmla="*/ 2054 w 3024845"/>
                <a:gd name="connsiteY389" fmla="*/ 1056710 h 1059043"/>
                <a:gd name="connsiteX390" fmla="*/ 0 w 3024845"/>
                <a:gd name="connsiteY390" fmla="*/ 622592 h 1059043"/>
                <a:gd name="connsiteX391" fmla="*/ 20267 w 3024845"/>
                <a:gd name="connsiteY391" fmla="*/ 622592 h 1059043"/>
                <a:gd name="connsiteX392" fmla="*/ 20774 w 3024845"/>
                <a:gd name="connsiteY392" fmla="*/ 621511 h 1059043"/>
                <a:gd name="connsiteX393" fmla="*/ 24320 w 3024845"/>
                <a:gd name="connsiteY393" fmla="*/ 613945 h 1059043"/>
                <a:gd name="connsiteX394" fmla="*/ 26094 w 3024845"/>
                <a:gd name="connsiteY394" fmla="*/ 614215 h 1059043"/>
                <a:gd name="connsiteX395" fmla="*/ 38507 w 3024845"/>
                <a:gd name="connsiteY395" fmla="*/ 616106 h 1059043"/>
                <a:gd name="connsiteX396" fmla="*/ 39014 w 3024845"/>
                <a:gd name="connsiteY396" fmla="*/ 617458 h 1059043"/>
                <a:gd name="connsiteX397" fmla="*/ 42560 w 3024845"/>
                <a:gd name="connsiteY397" fmla="*/ 626915 h 1059043"/>
                <a:gd name="connsiteX398" fmla="*/ 68907 w 3024845"/>
                <a:gd name="connsiteY398" fmla="*/ 629077 h 1059043"/>
                <a:gd name="connsiteX399" fmla="*/ 68907 w 3024845"/>
                <a:gd name="connsiteY399" fmla="*/ 505856 h 1059043"/>
                <a:gd name="connsiteX400" fmla="*/ 70934 w 3024845"/>
                <a:gd name="connsiteY400" fmla="*/ 505856 h 1059043"/>
                <a:gd name="connsiteX401" fmla="*/ 85121 w 3024845"/>
                <a:gd name="connsiteY401" fmla="*/ 505856 h 1059043"/>
                <a:gd name="connsiteX402" fmla="*/ 85121 w 3024845"/>
                <a:gd name="connsiteY402" fmla="*/ 369664 h 1059043"/>
                <a:gd name="connsiteX403" fmla="*/ 86894 w 3024845"/>
                <a:gd name="connsiteY403" fmla="*/ 369664 h 1059043"/>
                <a:gd name="connsiteX404" fmla="*/ 99308 w 3024845"/>
                <a:gd name="connsiteY404" fmla="*/ 369664 h 1059043"/>
                <a:gd name="connsiteX405" fmla="*/ 99308 w 3024845"/>
                <a:gd name="connsiteY405" fmla="*/ 255090 h 1059043"/>
                <a:gd name="connsiteX406" fmla="*/ 103361 w 3024845"/>
                <a:gd name="connsiteY406" fmla="*/ 226986 h 1059043"/>
                <a:gd name="connsiteX407" fmla="*/ 105388 w 3024845"/>
                <a:gd name="connsiteY407" fmla="*/ 226986 h 1059043"/>
                <a:gd name="connsiteX408" fmla="*/ 119575 w 3024845"/>
                <a:gd name="connsiteY40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14016 h 1059043"/>
                <a:gd name="connsiteX315" fmla="*/ 2146266 w 3024845"/>
                <a:gd name="connsiteY315" fmla="*/ 131868 h 1059043"/>
                <a:gd name="connsiteX316" fmla="*/ 2144240 w 3024845"/>
                <a:gd name="connsiteY316" fmla="*/ 125383 h 1059043"/>
                <a:gd name="connsiteX317" fmla="*/ 2150320 w 3024845"/>
                <a:gd name="connsiteY317" fmla="*/ 118897 h 1059043"/>
                <a:gd name="connsiteX318" fmla="*/ 2150320 w 3024845"/>
                <a:gd name="connsiteY318" fmla="*/ 60529 h 1059043"/>
                <a:gd name="connsiteX319" fmla="*/ 2152346 w 3024845"/>
                <a:gd name="connsiteY319" fmla="*/ 56206 h 1059043"/>
                <a:gd name="connsiteX320" fmla="*/ 2152346 w 3024845"/>
                <a:gd name="connsiteY320" fmla="*/ 0 h 1059043"/>
                <a:gd name="connsiteX321" fmla="*/ 2162480 w 3024845"/>
                <a:gd name="connsiteY321" fmla="*/ 118897 h 1059043"/>
                <a:gd name="connsiteX322" fmla="*/ 2168560 w 3024845"/>
                <a:gd name="connsiteY322" fmla="*/ 125383 h 1059043"/>
                <a:gd name="connsiteX323" fmla="*/ 2166533 w 3024845"/>
                <a:gd name="connsiteY323" fmla="*/ 131868 h 1059043"/>
                <a:gd name="connsiteX324" fmla="*/ 2180720 w 3024845"/>
                <a:gd name="connsiteY324" fmla="*/ 555577 h 1059043"/>
                <a:gd name="connsiteX325" fmla="*/ 2245574 w 3024845"/>
                <a:gd name="connsiteY325" fmla="*/ 555577 h 1059043"/>
                <a:gd name="connsiteX326" fmla="*/ 2245574 w 3024845"/>
                <a:gd name="connsiteY326" fmla="*/ 631239 h 1059043"/>
                <a:gd name="connsiteX327" fmla="*/ 2253681 w 3024845"/>
                <a:gd name="connsiteY327" fmla="*/ 631239 h 1059043"/>
                <a:gd name="connsiteX328" fmla="*/ 2255708 w 3024845"/>
                <a:gd name="connsiteY328" fmla="*/ 624754 h 1059043"/>
                <a:gd name="connsiteX329" fmla="*/ 2261788 w 3024845"/>
                <a:gd name="connsiteY329" fmla="*/ 624754 h 1059043"/>
                <a:gd name="connsiteX330" fmla="*/ 2263815 w 3024845"/>
                <a:gd name="connsiteY330" fmla="*/ 633401 h 1059043"/>
                <a:gd name="connsiteX331" fmla="*/ 2275975 w 3024845"/>
                <a:gd name="connsiteY331" fmla="*/ 633401 h 1059043"/>
                <a:gd name="connsiteX332" fmla="*/ 2275975 w 3024845"/>
                <a:gd name="connsiteY332" fmla="*/ 626915 h 1059043"/>
                <a:gd name="connsiteX333" fmla="*/ 2298268 w 3024845"/>
                <a:gd name="connsiteY333" fmla="*/ 626915 h 1059043"/>
                <a:gd name="connsiteX334" fmla="*/ 2298268 w 3024845"/>
                <a:gd name="connsiteY334" fmla="*/ 633401 h 1059043"/>
                <a:gd name="connsiteX335" fmla="*/ 2318535 w 3024845"/>
                <a:gd name="connsiteY335" fmla="*/ 633401 h 1059043"/>
                <a:gd name="connsiteX336" fmla="*/ 2318535 w 3024845"/>
                <a:gd name="connsiteY336" fmla="*/ 678798 h 1059043"/>
                <a:gd name="connsiteX337" fmla="*/ 2332722 w 3024845"/>
                <a:gd name="connsiteY337" fmla="*/ 678798 h 1059043"/>
                <a:gd name="connsiteX338" fmla="*/ 2332722 w 3024845"/>
                <a:gd name="connsiteY338" fmla="*/ 665827 h 1059043"/>
                <a:gd name="connsiteX339" fmla="*/ 2348936 w 3024845"/>
                <a:gd name="connsiteY339" fmla="*/ 665827 h 1059043"/>
                <a:gd name="connsiteX340" fmla="*/ 2348936 w 3024845"/>
                <a:gd name="connsiteY340" fmla="*/ 486400 h 1059043"/>
                <a:gd name="connsiteX341" fmla="*/ 2355016 w 3024845"/>
                <a:gd name="connsiteY341" fmla="*/ 479914 h 1059043"/>
                <a:gd name="connsiteX342" fmla="*/ 2427977 w 3024845"/>
                <a:gd name="connsiteY342" fmla="*/ 479914 h 1059043"/>
                <a:gd name="connsiteX343" fmla="*/ 2427977 w 3024845"/>
                <a:gd name="connsiteY343" fmla="*/ 488562 h 1059043"/>
                <a:gd name="connsiteX344" fmla="*/ 2438110 w 3024845"/>
                <a:gd name="connsiteY344" fmla="*/ 488562 h 1059043"/>
                <a:gd name="connsiteX345" fmla="*/ 2438110 w 3024845"/>
                <a:gd name="connsiteY345" fmla="*/ 603136 h 1059043"/>
                <a:gd name="connsiteX346" fmla="*/ 2460404 w 3024845"/>
                <a:gd name="connsiteY346" fmla="*/ 603136 h 1059043"/>
                <a:gd name="connsiteX347" fmla="*/ 2460404 w 3024845"/>
                <a:gd name="connsiteY347" fmla="*/ 536121 h 1059043"/>
                <a:gd name="connsiteX348" fmla="*/ 2486751 w 3024845"/>
                <a:gd name="connsiteY348" fmla="*/ 536121 h 1059043"/>
                <a:gd name="connsiteX349" fmla="*/ 2490804 w 3024845"/>
                <a:gd name="connsiteY349" fmla="*/ 531797 h 1059043"/>
                <a:gd name="connsiteX350" fmla="*/ 2498911 w 3024845"/>
                <a:gd name="connsiteY350" fmla="*/ 531797 h 1059043"/>
                <a:gd name="connsiteX351" fmla="*/ 2502964 w 3024845"/>
                <a:gd name="connsiteY351" fmla="*/ 536121 h 1059043"/>
                <a:gd name="connsiteX352" fmla="*/ 2525258 w 3024845"/>
                <a:gd name="connsiteY352" fmla="*/ 536121 h 1059043"/>
                <a:gd name="connsiteX353" fmla="*/ 2525258 w 3024845"/>
                <a:gd name="connsiteY353" fmla="*/ 419385 h 1059043"/>
                <a:gd name="connsiteX354" fmla="*/ 2582005 w 3024845"/>
                <a:gd name="connsiteY354" fmla="*/ 408576 h 1059043"/>
                <a:gd name="connsiteX355" fmla="*/ 2582005 w 3024845"/>
                <a:gd name="connsiteY355" fmla="*/ 409657 h 1059043"/>
                <a:gd name="connsiteX356" fmla="*/ 2582005 w 3024845"/>
                <a:gd name="connsiteY356" fmla="*/ 417223 h 1059043"/>
                <a:gd name="connsiteX357" fmla="*/ 2608352 w 3024845"/>
                <a:gd name="connsiteY357" fmla="*/ 417223 h 1059043"/>
                <a:gd name="connsiteX358" fmla="*/ 2608352 w 3024845"/>
                <a:gd name="connsiteY358" fmla="*/ 672313 h 1059043"/>
                <a:gd name="connsiteX359" fmla="*/ 2630646 w 3024845"/>
                <a:gd name="connsiteY359" fmla="*/ 672313 h 1059043"/>
                <a:gd name="connsiteX360" fmla="*/ 2630646 w 3024845"/>
                <a:gd name="connsiteY360" fmla="*/ 667989 h 1059043"/>
                <a:gd name="connsiteX361" fmla="*/ 2642806 w 3024845"/>
                <a:gd name="connsiteY361" fmla="*/ 667989 h 1059043"/>
                <a:gd name="connsiteX362" fmla="*/ 2642806 w 3024845"/>
                <a:gd name="connsiteY362" fmla="*/ 672313 h 1059043"/>
                <a:gd name="connsiteX363" fmla="*/ 2667126 w 3024845"/>
                <a:gd name="connsiteY363" fmla="*/ 672313 h 1059043"/>
                <a:gd name="connsiteX364" fmla="*/ 2667126 w 3024845"/>
                <a:gd name="connsiteY364" fmla="*/ 659342 h 1059043"/>
                <a:gd name="connsiteX365" fmla="*/ 2695500 w 3024845"/>
                <a:gd name="connsiteY365" fmla="*/ 659342 h 1059043"/>
                <a:gd name="connsiteX366" fmla="*/ 2707660 w 3024845"/>
                <a:gd name="connsiteY366" fmla="*/ 655018 h 1059043"/>
                <a:gd name="connsiteX367" fmla="*/ 2727927 w 3024845"/>
                <a:gd name="connsiteY367" fmla="*/ 659342 h 1059043"/>
                <a:gd name="connsiteX368" fmla="*/ 2727927 w 3024845"/>
                <a:gd name="connsiteY368" fmla="*/ 642048 h 1059043"/>
                <a:gd name="connsiteX369" fmla="*/ 2736034 w 3024845"/>
                <a:gd name="connsiteY369" fmla="*/ 642048 h 1059043"/>
                <a:gd name="connsiteX370" fmla="*/ 2736034 w 3024845"/>
                <a:gd name="connsiteY370" fmla="*/ 629077 h 1059043"/>
                <a:gd name="connsiteX371" fmla="*/ 2792781 w 3024845"/>
                <a:gd name="connsiteY371" fmla="*/ 629077 h 1059043"/>
                <a:gd name="connsiteX372" fmla="*/ 2792781 w 3024845"/>
                <a:gd name="connsiteY372" fmla="*/ 598812 h 1059043"/>
                <a:gd name="connsiteX373" fmla="*/ 2811021 w 3024845"/>
                <a:gd name="connsiteY373" fmla="*/ 598812 h 1059043"/>
                <a:gd name="connsiteX374" fmla="*/ 2811021 w 3024845"/>
                <a:gd name="connsiteY374" fmla="*/ 592327 h 1059043"/>
                <a:gd name="connsiteX375" fmla="*/ 2823181 w 3024845"/>
                <a:gd name="connsiteY375" fmla="*/ 592327 h 1059043"/>
                <a:gd name="connsiteX376" fmla="*/ 2823181 w 3024845"/>
                <a:gd name="connsiteY376" fmla="*/ 598812 h 1059043"/>
                <a:gd name="connsiteX377" fmla="*/ 2839395 w 3024845"/>
                <a:gd name="connsiteY377" fmla="*/ 598812 h 1059043"/>
                <a:gd name="connsiteX378" fmla="*/ 2839395 w 3024845"/>
                <a:gd name="connsiteY378" fmla="*/ 648533 h 1059043"/>
                <a:gd name="connsiteX379" fmla="*/ 2871822 w 3024845"/>
                <a:gd name="connsiteY379" fmla="*/ 648533 h 1059043"/>
                <a:gd name="connsiteX380" fmla="*/ 2871822 w 3024845"/>
                <a:gd name="connsiteY380" fmla="*/ 622592 h 1059043"/>
                <a:gd name="connsiteX381" fmla="*/ 2910329 w 3024845"/>
                <a:gd name="connsiteY381" fmla="*/ 622592 h 1059043"/>
                <a:gd name="connsiteX382" fmla="*/ 2910329 w 3024845"/>
                <a:gd name="connsiteY382" fmla="*/ 592327 h 1059043"/>
                <a:gd name="connsiteX383" fmla="*/ 2958970 w 3024845"/>
                <a:gd name="connsiteY383" fmla="*/ 592327 h 1059043"/>
                <a:gd name="connsiteX384" fmla="*/ 2958970 w 3024845"/>
                <a:gd name="connsiteY384" fmla="*/ 703483 h 1059043"/>
                <a:gd name="connsiteX385" fmla="*/ 2958970 w 3024845"/>
                <a:gd name="connsiteY385" fmla="*/ 717262 h 1059043"/>
                <a:gd name="connsiteX386" fmla="*/ 3024845 w 3024845"/>
                <a:gd name="connsiteY386" fmla="*/ 717262 h 1059043"/>
                <a:gd name="connsiteX387" fmla="*/ 3024845 w 3024845"/>
                <a:gd name="connsiteY387" fmla="*/ 1059043 h 1059043"/>
                <a:gd name="connsiteX388" fmla="*/ 2054 w 3024845"/>
                <a:gd name="connsiteY388" fmla="*/ 1056710 h 1059043"/>
                <a:gd name="connsiteX389" fmla="*/ 0 w 3024845"/>
                <a:gd name="connsiteY389" fmla="*/ 622592 h 1059043"/>
                <a:gd name="connsiteX390" fmla="*/ 20267 w 3024845"/>
                <a:gd name="connsiteY390" fmla="*/ 622592 h 1059043"/>
                <a:gd name="connsiteX391" fmla="*/ 20774 w 3024845"/>
                <a:gd name="connsiteY391" fmla="*/ 621511 h 1059043"/>
                <a:gd name="connsiteX392" fmla="*/ 24320 w 3024845"/>
                <a:gd name="connsiteY392" fmla="*/ 613945 h 1059043"/>
                <a:gd name="connsiteX393" fmla="*/ 26094 w 3024845"/>
                <a:gd name="connsiteY393" fmla="*/ 614215 h 1059043"/>
                <a:gd name="connsiteX394" fmla="*/ 38507 w 3024845"/>
                <a:gd name="connsiteY394" fmla="*/ 616106 h 1059043"/>
                <a:gd name="connsiteX395" fmla="*/ 39014 w 3024845"/>
                <a:gd name="connsiteY395" fmla="*/ 617458 h 1059043"/>
                <a:gd name="connsiteX396" fmla="*/ 42560 w 3024845"/>
                <a:gd name="connsiteY396" fmla="*/ 626915 h 1059043"/>
                <a:gd name="connsiteX397" fmla="*/ 68907 w 3024845"/>
                <a:gd name="connsiteY397" fmla="*/ 629077 h 1059043"/>
                <a:gd name="connsiteX398" fmla="*/ 68907 w 3024845"/>
                <a:gd name="connsiteY398" fmla="*/ 505856 h 1059043"/>
                <a:gd name="connsiteX399" fmla="*/ 70934 w 3024845"/>
                <a:gd name="connsiteY399" fmla="*/ 505856 h 1059043"/>
                <a:gd name="connsiteX400" fmla="*/ 85121 w 3024845"/>
                <a:gd name="connsiteY400" fmla="*/ 505856 h 1059043"/>
                <a:gd name="connsiteX401" fmla="*/ 85121 w 3024845"/>
                <a:gd name="connsiteY401" fmla="*/ 369664 h 1059043"/>
                <a:gd name="connsiteX402" fmla="*/ 86894 w 3024845"/>
                <a:gd name="connsiteY402" fmla="*/ 369664 h 1059043"/>
                <a:gd name="connsiteX403" fmla="*/ 99308 w 3024845"/>
                <a:gd name="connsiteY403" fmla="*/ 369664 h 1059043"/>
                <a:gd name="connsiteX404" fmla="*/ 99308 w 3024845"/>
                <a:gd name="connsiteY404" fmla="*/ 255090 h 1059043"/>
                <a:gd name="connsiteX405" fmla="*/ 103361 w 3024845"/>
                <a:gd name="connsiteY405" fmla="*/ 226986 h 1059043"/>
                <a:gd name="connsiteX406" fmla="*/ 105388 w 3024845"/>
                <a:gd name="connsiteY406" fmla="*/ 226986 h 1059043"/>
                <a:gd name="connsiteX407" fmla="*/ 119575 w 3024845"/>
                <a:gd name="connsiteY40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44240 w 3024845"/>
                <a:gd name="connsiteY313" fmla="*/ 214016 h 1059043"/>
                <a:gd name="connsiteX314" fmla="*/ 2146266 w 3024845"/>
                <a:gd name="connsiteY314" fmla="*/ 131868 h 1059043"/>
                <a:gd name="connsiteX315" fmla="*/ 2144240 w 3024845"/>
                <a:gd name="connsiteY315" fmla="*/ 125383 h 1059043"/>
                <a:gd name="connsiteX316" fmla="*/ 2150320 w 3024845"/>
                <a:gd name="connsiteY316" fmla="*/ 118897 h 1059043"/>
                <a:gd name="connsiteX317" fmla="*/ 2150320 w 3024845"/>
                <a:gd name="connsiteY317" fmla="*/ 60529 h 1059043"/>
                <a:gd name="connsiteX318" fmla="*/ 2152346 w 3024845"/>
                <a:gd name="connsiteY318" fmla="*/ 56206 h 1059043"/>
                <a:gd name="connsiteX319" fmla="*/ 2152346 w 3024845"/>
                <a:gd name="connsiteY319" fmla="*/ 0 h 1059043"/>
                <a:gd name="connsiteX320" fmla="*/ 2162480 w 3024845"/>
                <a:gd name="connsiteY320" fmla="*/ 118897 h 1059043"/>
                <a:gd name="connsiteX321" fmla="*/ 2168560 w 3024845"/>
                <a:gd name="connsiteY321" fmla="*/ 125383 h 1059043"/>
                <a:gd name="connsiteX322" fmla="*/ 2166533 w 3024845"/>
                <a:gd name="connsiteY322" fmla="*/ 131868 h 1059043"/>
                <a:gd name="connsiteX323" fmla="*/ 2180720 w 3024845"/>
                <a:gd name="connsiteY323" fmla="*/ 555577 h 1059043"/>
                <a:gd name="connsiteX324" fmla="*/ 2245574 w 3024845"/>
                <a:gd name="connsiteY324" fmla="*/ 555577 h 1059043"/>
                <a:gd name="connsiteX325" fmla="*/ 2245574 w 3024845"/>
                <a:gd name="connsiteY325" fmla="*/ 631239 h 1059043"/>
                <a:gd name="connsiteX326" fmla="*/ 2253681 w 3024845"/>
                <a:gd name="connsiteY326" fmla="*/ 631239 h 1059043"/>
                <a:gd name="connsiteX327" fmla="*/ 2255708 w 3024845"/>
                <a:gd name="connsiteY327" fmla="*/ 624754 h 1059043"/>
                <a:gd name="connsiteX328" fmla="*/ 2261788 w 3024845"/>
                <a:gd name="connsiteY328" fmla="*/ 624754 h 1059043"/>
                <a:gd name="connsiteX329" fmla="*/ 2263815 w 3024845"/>
                <a:gd name="connsiteY329" fmla="*/ 633401 h 1059043"/>
                <a:gd name="connsiteX330" fmla="*/ 2275975 w 3024845"/>
                <a:gd name="connsiteY330" fmla="*/ 633401 h 1059043"/>
                <a:gd name="connsiteX331" fmla="*/ 2275975 w 3024845"/>
                <a:gd name="connsiteY331" fmla="*/ 626915 h 1059043"/>
                <a:gd name="connsiteX332" fmla="*/ 2298268 w 3024845"/>
                <a:gd name="connsiteY332" fmla="*/ 626915 h 1059043"/>
                <a:gd name="connsiteX333" fmla="*/ 2298268 w 3024845"/>
                <a:gd name="connsiteY333" fmla="*/ 633401 h 1059043"/>
                <a:gd name="connsiteX334" fmla="*/ 2318535 w 3024845"/>
                <a:gd name="connsiteY334" fmla="*/ 633401 h 1059043"/>
                <a:gd name="connsiteX335" fmla="*/ 2318535 w 3024845"/>
                <a:gd name="connsiteY335" fmla="*/ 678798 h 1059043"/>
                <a:gd name="connsiteX336" fmla="*/ 2332722 w 3024845"/>
                <a:gd name="connsiteY336" fmla="*/ 678798 h 1059043"/>
                <a:gd name="connsiteX337" fmla="*/ 2332722 w 3024845"/>
                <a:gd name="connsiteY337" fmla="*/ 665827 h 1059043"/>
                <a:gd name="connsiteX338" fmla="*/ 2348936 w 3024845"/>
                <a:gd name="connsiteY338" fmla="*/ 665827 h 1059043"/>
                <a:gd name="connsiteX339" fmla="*/ 2348936 w 3024845"/>
                <a:gd name="connsiteY339" fmla="*/ 486400 h 1059043"/>
                <a:gd name="connsiteX340" fmla="*/ 2355016 w 3024845"/>
                <a:gd name="connsiteY340" fmla="*/ 479914 h 1059043"/>
                <a:gd name="connsiteX341" fmla="*/ 2427977 w 3024845"/>
                <a:gd name="connsiteY341" fmla="*/ 479914 h 1059043"/>
                <a:gd name="connsiteX342" fmla="*/ 2427977 w 3024845"/>
                <a:gd name="connsiteY342" fmla="*/ 488562 h 1059043"/>
                <a:gd name="connsiteX343" fmla="*/ 2438110 w 3024845"/>
                <a:gd name="connsiteY343" fmla="*/ 488562 h 1059043"/>
                <a:gd name="connsiteX344" fmla="*/ 2438110 w 3024845"/>
                <a:gd name="connsiteY344" fmla="*/ 603136 h 1059043"/>
                <a:gd name="connsiteX345" fmla="*/ 2460404 w 3024845"/>
                <a:gd name="connsiteY345" fmla="*/ 603136 h 1059043"/>
                <a:gd name="connsiteX346" fmla="*/ 2460404 w 3024845"/>
                <a:gd name="connsiteY346" fmla="*/ 536121 h 1059043"/>
                <a:gd name="connsiteX347" fmla="*/ 2486751 w 3024845"/>
                <a:gd name="connsiteY347" fmla="*/ 536121 h 1059043"/>
                <a:gd name="connsiteX348" fmla="*/ 2490804 w 3024845"/>
                <a:gd name="connsiteY348" fmla="*/ 531797 h 1059043"/>
                <a:gd name="connsiteX349" fmla="*/ 2498911 w 3024845"/>
                <a:gd name="connsiteY349" fmla="*/ 531797 h 1059043"/>
                <a:gd name="connsiteX350" fmla="*/ 2502964 w 3024845"/>
                <a:gd name="connsiteY350" fmla="*/ 536121 h 1059043"/>
                <a:gd name="connsiteX351" fmla="*/ 2525258 w 3024845"/>
                <a:gd name="connsiteY351" fmla="*/ 536121 h 1059043"/>
                <a:gd name="connsiteX352" fmla="*/ 2525258 w 3024845"/>
                <a:gd name="connsiteY352" fmla="*/ 419385 h 1059043"/>
                <a:gd name="connsiteX353" fmla="*/ 2582005 w 3024845"/>
                <a:gd name="connsiteY353" fmla="*/ 408576 h 1059043"/>
                <a:gd name="connsiteX354" fmla="*/ 2582005 w 3024845"/>
                <a:gd name="connsiteY354" fmla="*/ 409657 h 1059043"/>
                <a:gd name="connsiteX355" fmla="*/ 2582005 w 3024845"/>
                <a:gd name="connsiteY355" fmla="*/ 417223 h 1059043"/>
                <a:gd name="connsiteX356" fmla="*/ 2608352 w 3024845"/>
                <a:gd name="connsiteY356" fmla="*/ 417223 h 1059043"/>
                <a:gd name="connsiteX357" fmla="*/ 2608352 w 3024845"/>
                <a:gd name="connsiteY357" fmla="*/ 672313 h 1059043"/>
                <a:gd name="connsiteX358" fmla="*/ 2630646 w 3024845"/>
                <a:gd name="connsiteY358" fmla="*/ 672313 h 1059043"/>
                <a:gd name="connsiteX359" fmla="*/ 2630646 w 3024845"/>
                <a:gd name="connsiteY359" fmla="*/ 667989 h 1059043"/>
                <a:gd name="connsiteX360" fmla="*/ 2642806 w 3024845"/>
                <a:gd name="connsiteY360" fmla="*/ 667989 h 1059043"/>
                <a:gd name="connsiteX361" fmla="*/ 2642806 w 3024845"/>
                <a:gd name="connsiteY361" fmla="*/ 672313 h 1059043"/>
                <a:gd name="connsiteX362" fmla="*/ 2667126 w 3024845"/>
                <a:gd name="connsiteY362" fmla="*/ 672313 h 1059043"/>
                <a:gd name="connsiteX363" fmla="*/ 2667126 w 3024845"/>
                <a:gd name="connsiteY363" fmla="*/ 659342 h 1059043"/>
                <a:gd name="connsiteX364" fmla="*/ 2695500 w 3024845"/>
                <a:gd name="connsiteY364" fmla="*/ 659342 h 1059043"/>
                <a:gd name="connsiteX365" fmla="*/ 2707660 w 3024845"/>
                <a:gd name="connsiteY365" fmla="*/ 655018 h 1059043"/>
                <a:gd name="connsiteX366" fmla="*/ 2727927 w 3024845"/>
                <a:gd name="connsiteY366" fmla="*/ 659342 h 1059043"/>
                <a:gd name="connsiteX367" fmla="*/ 2727927 w 3024845"/>
                <a:gd name="connsiteY367" fmla="*/ 642048 h 1059043"/>
                <a:gd name="connsiteX368" fmla="*/ 2736034 w 3024845"/>
                <a:gd name="connsiteY368" fmla="*/ 642048 h 1059043"/>
                <a:gd name="connsiteX369" fmla="*/ 2736034 w 3024845"/>
                <a:gd name="connsiteY369" fmla="*/ 629077 h 1059043"/>
                <a:gd name="connsiteX370" fmla="*/ 2792781 w 3024845"/>
                <a:gd name="connsiteY370" fmla="*/ 629077 h 1059043"/>
                <a:gd name="connsiteX371" fmla="*/ 2792781 w 3024845"/>
                <a:gd name="connsiteY371" fmla="*/ 598812 h 1059043"/>
                <a:gd name="connsiteX372" fmla="*/ 2811021 w 3024845"/>
                <a:gd name="connsiteY372" fmla="*/ 598812 h 1059043"/>
                <a:gd name="connsiteX373" fmla="*/ 2811021 w 3024845"/>
                <a:gd name="connsiteY373" fmla="*/ 592327 h 1059043"/>
                <a:gd name="connsiteX374" fmla="*/ 2823181 w 3024845"/>
                <a:gd name="connsiteY374" fmla="*/ 592327 h 1059043"/>
                <a:gd name="connsiteX375" fmla="*/ 2823181 w 3024845"/>
                <a:gd name="connsiteY375" fmla="*/ 598812 h 1059043"/>
                <a:gd name="connsiteX376" fmla="*/ 2839395 w 3024845"/>
                <a:gd name="connsiteY376" fmla="*/ 598812 h 1059043"/>
                <a:gd name="connsiteX377" fmla="*/ 2839395 w 3024845"/>
                <a:gd name="connsiteY377" fmla="*/ 648533 h 1059043"/>
                <a:gd name="connsiteX378" fmla="*/ 2871822 w 3024845"/>
                <a:gd name="connsiteY378" fmla="*/ 648533 h 1059043"/>
                <a:gd name="connsiteX379" fmla="*/ 2871822 w 3024845"/>
                <a:gd name="connsiteY379" fmla="*/ 622592 h 1059043"/>
                <a:gd name="connsiteX380" fmla="*/ 2910329 w 3024845"/>
                <a:gd name="connsiteY380" fmla="*/ 622592 h 1059043"/>
                <a:gd name="connsiteX381" fmla="*/ 2910329 w 3024845"/>
                <a:gd name="connsiteY381" fmla="*/ 592327 h 1059043"/>
                <a:gd name="connsiteX382" fmla="*/ 2958970 w 3024845"/>
                <a:gd name="connsiteY382" fmla="*/ 592327 h 1059043"/>
                <a:gd name="connsiteX383" fmla="*/ 2958970 w 3024845"/>
                <a:gd name="connsiteY383" fmla="*/ 703483 h 1059043"/>
                <a:gd name="connsiteX384" fmla="*/ 2958970 w 3024845"/>
                <a:gd name="connsiteY384" fmla="*/ 717262 h 1059043"/>
                <a:gd name="connsiteX385" fmla="*/ 3024845 w 3024845"/>
                <a:gd name="connsiteY385" fmla="*/ 717262 h 1059043"/>
                <a:gd name="connsiteX386" fmla="*/ 3024845 w 3024845"/>
                <a:gd name="connsiteY386" fmla="*/ 1059043 h 1059043"/>
                <a:gd name="connsiteX387" fmla="*/ 2054 w 3024845"/>
                <a:gd name="connsiteY387" fmla="*/ 1056710 h 1059043"/>
                <a:gd name="connsiteX388" fmla="*/ 0 w 3024845"/>
                <a:gd name="connsiteY388" fmla="*/ 622592 h 1059043"/>
                <a:gd name="connsiteX389" fmla="*/ 20267 w 3024845"/>
                <a:gd name="connsiteY389" fmla="*/ 622592 h 1059043"/>
                <a:gd name="connsiteX390" fmla="*/ 20774 w 3024845"/>
                <a:gd name="connsiteY390" fmla="*/ 621511 h 1059043"/>
                <a:gd name="connsiteX391" fmla="*/ 24320 w 3024845"/>
                <a:gd name="connsiteY391" fmla="*/ 613945 h 1059043"/>
                <a:gd name="connsiteX392" fmla="*/ 26094 w 3024845"/>
                <a:gd name="connsiteY392" fmla="*/ 614215 h 1059043"/>
                <a:gd name="connsiteX393" fmla="*/ 38507 w 3024845"/>
                <a:gd name="connsiteY393" fmla="*/ 616106 h 1059043"/>
                <a:gd name="connsiteX394" fmla="*/ 39014 w 3024845"/>
                <a:gd name="connsiteY394" fmla="*/ 617458 h 1059043"/>
                <a:gd name="connsiteX395" fmla="*/ 42560 w 3024845"/>
                <a:gd name="connsiteY395" fmla="*/ 626915 h 1059043"/>
                <a:gd name="connsiteX396" fmla="*/ 68907 w 3024845"/>
                <a:gd name="connsiteY396" fmla="*/ 629077 h 1059043"/>
                <a:gd name="connsiteX397" fmla="*/ 68907 w 3024845"/>
                <a:gd name="connsiteY397" fmla="*/ 505856 h 1059043"/>
                <a:gd name="connsiteX398" fmla="*/ 70934 w 3024845"/>
                <a:gd name="connsiteY398" fmla="*/ 505856 h 1059043"/>
                <a:gd name="connsiteX399" fmla="*/ 85121 w 3024845"/>
                <a:gd name="connsiteY399" fmla="*/ 505856 h 1059043"/>
                <a:gd name="connsiteX400" fmla="*/ 85121 w 3024845"/>
                <a:gd name="connsiteY400" fmla="*/ 369664 h 1059043"/>
                <a:gd name="connsiteX401" fmla="*/ 86894 w 3024845"/>
                <a:gd name="connsiteY401" fmla="*/ 369664 h 1059043"/>
                <a:gd name="connsiteX402" fmla="*/ 99308 w 3024845"/>
                <a:gd name="connsiteY402" fmla="*/ 369664 h 1059043"/>
                <a:gd name="connsiteX403" fmla="*/ 99308 w 3024845"/>
                <a:gd name="connsiteY403" fmla="*/ 255090 h 1059043"/>
                <a:gd name="connsiteX404" fmla="*/ 103361 w 3024845"/>
                <a:gd name="connsiteY404" fmla="*/ 226986 h 1059043"/>
                <a:gd name="connsiteX405" fmla="*/ 105388 w 3024845"/>
                <a:gd name="connsiteY405" fmla="*/ 226986 h 1059043"/>
                <a:gd name="connsiteX406" fmla="*/ 119575 w 3024845"/>
                <a:gd name="connsiteY40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44240 w 3024845"/>
                <a:gd name="connsiteY312" fmla="*/ 214016 h 1059043"/>
                <a:gd name="connsiteX313" fmla="*/ 2146266 w 3024845"/>
                <a:gd name="connsiteY313" fmla="*/ 131868 h 1059043"/>
                <a:gd name="connsiteX314" fmla="*/ 2144240 w 3024845"/>
                <a:gd name="connsiteY314" fmla="*/ 125383 h 1059043"/>
                <a:gd name="connsiteX315" fmla="*/ 2150320 w 3024845"/>
                <a:gd name="connsiteY315" fmla="*/ 118897 h 1059043"/>
                <a:gd name="connsiteX316" fmla="*/ 2150320 w 3024845"/>
                <a:gd name="connsiteY316" fmla="*/ 60529 h 1059043"/>
                <a:gd name="connsiteX317" fmla="*/ 2152346 w 3024845"/>
                <a:gd name="connsiteY317" fmla="*/ 56206 h 1059043"/>
                <a:gd name="connsiteX318" fmla="*/ 2152346 w 3024845"/>
                <a:gd name="connsiteY318" fmla="*/ 0 h 1059043"/>
                <a:gd name="connsiteX319" fmla="*/ 2162480 w 3024845"/>
                <a:gd name="connsiteY319" fmla="*/ 118897 h 1059043"/>
                <a:gd name="connsiteX320" fmla="*/ 2168560 w 3024845"/>
                <a:gd name="connsiteY320" fmla="*/ 125383 h 1059043"/>
                <a:gd name="connsiteX321" fmla="*/ 2166533 w 3024845"/>
                <a:gd name="connsiteY321" fmla="*/ 131868 h 1059043"/>
                <a:gd name="connsiteX322" fmla="*/ 2180720 w 3024845"/>
                <a:gd name="connsiteY322" fmla="*/ 555577 h 1059043"/>
                <a:gd name="connsiteX323" fmla="*/ 2245574 w 3024845"/>
                <a:gd name="connsiteY323" fmla="*/ 555577 h 1059043"/>
                <a:gd name="connsiteX324" fmla="*/ 2245574 w 3024845"/>
                <a:gd name="connsiteY324" fmla="*/ 631239 h 1059043"/>
                <a:gd name="connsiteX325" fmla="*/ 2253681 w 3024845"/>
                <a:gd name="connsiteY325" fmla="*/ 631239 h 1059043"/>
                <a:gd name="connsiteX326" fmla="*/ 2255708 w 3024845"/>
                <a:gd name="connsiteY326" fmla="*/ 624754 h 1059043"/>
                <a:gd name="connsiteX327" fmla="*/ 2261788 w 3024845"/>
                <a:gd name="connsiteY327" fmla="*/ 624754 h 1059043"/>
                <a:gd name="connsiteX328" fmla="*/ 2263815 w 3024845"/>
                <a:gd name="connsiteY328" fmla="*/ 633401 h 1059043"/>
                <a:gd name="connsiteX329" fmla="*/ 2275975 w 3024845"/>
                <a:gd name="connsiteY329" fmla="*/ 633401 h 1059043"/>
                <a:gd name="connsiteX330" fmla="*/ 2275975 w 3024845"/>
                <a:gd name="connsiteY330" fmla="*/ 626915 h 1059043"/>
                <a:gd name="connsiteX331" fmla="*/ 2298268 w 3024845"/>
                <a:gd name="connsiteY331" fmla="*/ 626915 h 1059043"/>
                <a:gd name="connsiteX332" fmla="*/ 2298268 w 3024845"/>
                <a:gd name="connsiteY332" fmla="*/ 633401 h 1059043"/>
                <a:gd name="connsiteX333" fmla="*/ 2318535 w 3024845"/>
                <a:gd name="connsiteY333" fmla="*/ 633401 h 1059043"/>
                <a:gd name="connsiteX334" fmla="*/ 2318535 w 3024845"/>
                <a:gd name="connsiteY334" fmla="*/ 678798 h 1059043"/>
                <a:gd name="connsiteX335" fmla="*/ 2332722 w 3024845"/>
                <a:gd name="connsiteY335" fmla="*/ 678798 h 1059043"/>
                <a:gd name="connsiteX336" fmla="*/ 2332722 w 3024845"/>
                <a:gd name="connsiteY336" fmla="*/ 665827 h 1059043"/>
                <a:gd name="connsiteX337" fmla="*/ 2348936 w 3024845"/>
                <a:gd name="connsiteY337" fmla="*/ 665827 h 1059043"/>
                <a:gd name="connsiteX338" fmla="*/ 2348936 w 3024845"/>
                <a:gd name="connsiteY338" fmla="*/ 486400 h 1059043"/>
                <a:gd name="connsiteX339" fmla="*/ 2355016 w 3024845"/>
                <a:gd name="connsiteY339" fmla="*/ 479914 h 1059043"/>
                <a:gd name="connsiteX340" fmla="*/ 2427977 w 3024845"/>
                <a:gd name="connsiteY340" fmla="*/ 479914 h 1059043"/>
                <a:gd name="connsiteX341" fmla="*/ 2427977 w 3024845"/>
                <a:gd name="connsiteY341" fmla="*/ 488562 h 1059043"/>
                <a:gd name="connsiteX342" fmla="*/ 2438110 w 3024845"/>
                <a:gd name="connsiteY342" fmla="*/ 488562 h 1059043"/>
                <a:gd name="connsiteX343" fmla="*/ 2438110 w 3024845"/>
                <a:gd name="connsiteY343" fmla="*/ 603136 h 1059043"/>
                <a:gd name="connsiteX344" fmla="*/ 2460404 w 3024845"/>
                <a:gd name="connsiteY344" fmla="*/ 603136 h 1059043"/>
                <a:gd name="connsiteX345" fmla="*/ 2460404 w 3024845"/>
                <a:gd name="connsiteY345" fmla="*/ 536121 h 1059043"/>
                <a:gd name="connsiteX346" fmla="*/ 2486751 w 3024845"/>
                <a:gd name="connsiteY346" fmla="*/ 536121 h 1059043"/>
                <a:gd name="connsiteX347" fmla="*/ 2490804 w 3024845"/>
                <a:gd name="connsiteY347" fmla="*/ 531797 h 1059043"/>
                <a:gd name="connsiteX348" fmla="*/ 2498911 w 3024845"/>
                <a:gd name="connsiteY348" fmla="*/ 531797 h 1059043"/>
                <a:gd name="connsiteX349" fmla="*/ 2502964 w 3024845"/>
                <a:gd name="connsiteY349" fmla="*/ 536121 h 1059043"/>
                <a:gd name="connsiteX350" fmla="*/ 2525258 w 3024845"/>
                <a:gd name="connsiteY350" fmla="*/ 536121 h 1059043"/>
                <a:gd name="connsiteX351" fmla="*/ 2525258 w 3024845"/>
                <a:gd name="connsiteY351" fmla="*/ 419385 h 1059043"/>
                <a:gd name="connsiteX352" fmla="*/ 2582005 w 3024845"/>
                <a:gd name="connsiteY352" fmla="*/ 408576 h 1059043"/>
                <a:gd name="connsiteX353" fmla="*/ 2582005 w 3024845"/>
                <a:gd name="connsiteY353" fmla="*/ 409657 h 1059043"/>
                <a:gd name="connsiteX354" fmla="*/ 2582005 w 3024845"/>
                <a:gd name="connsiteY354" fmla="*/ 417223 h 1059043"/>
                <a:gd name="connsiteX355" fmla="*/ 2608352 w 3024845"/>
                <a:gd name="connsiteY355" fmla="*/ 417223 h 1059043"/>
                <a:gd name="connsiteX356" fmla="*/ 2608352 w 3024845"/>
                <a:gd name="connsiteY356" fmla="*/ 672313 h 1059043"/>
                <a:gd name="connsiteX357" fmla="*/ 2630646 w 3024845"/>
                <a:gd name="connsiteY357" fmla="*/ 672313 h 1059043"/>
                <a:gd name="connsiteX358" fmla="*/ 2630646 w 3024845"/>
                <a:gd name="connsiteY358" fmla="*/ 667989 h 1059043"/>
                <a:gd name="connsiteX359" fmla="*/ 2642806 w 3024845"/>
                <a:gd name="connsiteY359" fmla="*/ 667989 h 1059043"/>
                <a:gd name="connsiteX360" fmla="*/ 2642806 w 3024845"/>
                <a:gd name="connsiteY360" fmla="*/ 672313 h 1059043"/>
                <a:gd name="connsiteX361" fmla="*/ 2667126 w 3024845"/>
                <a:gd name="connsiteY361" fmla="*/ 672313 h 1059043"/>
                <a:gd name="connsiteX362" fmla="*/ 2667126 w 3024845"/>
                <a:gd name="connsiteY362" fmla="*/ 659342 h 1059043"/>
                <a:gd name="connsiteX363" fmla="*/ 2695500 w 3024845"/>
                <a:gd name="connsiteY363" fmla="*/ 659342 h 1059043"/>
                <a:gd name="connsiteX364" fmla="*/ 2707660 w 3024845"/>
                <a:gd name="connsiteY364" fmla="*/ 655018 h 1059043"/>
                <a:gd name="connsiteX365" fmla="*/ 2727927 w 3024845"/>
                <a:gd name="connsiteY365" fmla="*/ 659342 h 1059043"/>
                <a:gd name="connsiteX366" fmla="*/ 2727927 w 3024845"/>
                <a:gd name="connsiteY366" fmla="*/ 642048 h 1059043"/>
                <a:gd name="connsiteX367" fmla="*/ 2736034 w 3024845"/>
                <a:gd name="connsiteY367" fmla="*/ 642048 h 1059043"/>
                <a:gd name="connsiteX368" fmla="*/ 2736034 w 3024845"/>
                <a:gd name="connsiteY368" fmla="*/ 629077 h 1059043"/>
                <a:gd name="connsiteX369" fmla="*/ 2792781 w 3024845"/>
                <a:gd name="connsiteY369" fmla="*/ 629077 h 1059043"/>
                <a:gd name="connsiteX370" fmla="*/ 2792781 w 3024845"/>
                <a:gd name="connsiteY370" fmla="*/ 598812 h 1059043"/>
                <a:gd name="connsiteX371" fmla="*/ 2811021 w 3024845"/>
                <a:gd name="connsiteY371" fmla="*/ 598812 h 1059043"/>
                <a:gd name="connsiteX372" fmla="*/ 2811021 w 3024845"/>
                <a:gd name="connsiteY372" fmla="*/ 592327 h 1059043"/>
                <a:gd name="connsiteX373" fmla="*/ 2823181 w 3024845"/>
                <a:gd name="connsiteY373" fmla="*/ 592327 h 1059043"/>
                <a:gd name="connsiteX374" fmla="*/ 2823181 w 3024845"/>
                <a:gd name="connsiteY374" fmla="*/ 598812 h 1059043"/>
                <a:gd name="connsiteX375" fmla="*/ 2839395 w 3024845"/>
                <a:gd name="connsiteY375" fmla="*/ 598812 h 1059043"/>
                <a:gd name="connsiteX376" fmla="*/ 2839395 w 3024845"/>
                <a:gd name="connsiteY376" fmla="*/ 648533 h 1059043"/>
                <a:gd name="connsiteX377" fmla="*/ 2871822 w 3024845"/>
                <a:gd name="connsiteY377" fmla="*/ 648533 h 1059043"/>
                <a:gd name="connsiteX378" fmla="*/ 2871822 w 3024845"/>
                <a:gd name="connsiteY378" fmla="*/ 622592 h 1059043"/>
                <a:gd name="connsiteX379" fmla="*/ 2910329 w 3024845"/>
                <a:gd name="connsiteY379" fmla="*/ 622592 h 1059043"/>
                <a:gd name="connsiteX380" fmla="*/ 2910329 w 3024845"/>
                <a:gd name="connsiteY380" fmla="*/ 592327 h 1059043"/>
                <a:gd name="connsiteX381" fmla="*/ 2958970 w 3024845"/>
                <a:gd name="connsiteY381" fmla="*/ 592327 h 1059043"/>
                <a:gd name="connsiteX382" fmla="*/ 2958970 w 3024845"/>
                <a:gd name="connsiteY382" fmla="*/ 703483 h 1059043"/>
                <a:gd name="connsiteX383" fmla="*/ 2958970 w 3024845"/>
                <a:gd name="connsiteY383" fmla="*/ 717262 h 1059043"/>
                <a:gd name="connsiteX384" fmla="*/ 3024845 w 3024845"/>
                <a:gd name="connsiteY384" fmla="*/ 717262 h 1059043"/>
                <a:gd name="connsiteX385" fmla="*/ 3024845 w 3024845"/>
                <a:gd name="connsiteY385" fmla="*/ 1059043 h 1059043"/>
                <a:gd name="connsiteX386" fmla="*/ 2054 w 3024845"/>
                <a:gd name="connsiteY386" fmla="*/ 1056710 h 1059043"/>
                <a:gd name="connsiteX387" fmla="*/ 0 w 3024845"/>
                <a:gd name="connsiteY387" fmla="*/ 622592 h 1059043"/>
                <a:gd name="connsiteX388" fmla="*/ 20267 w 3024845"/>
                <a:gd name="connsiteY388" fmla="*/ 622592 h 1059043"/>
                <a:gd name="connsiteX389" fmla="*/ 20774 w 3024845"/>
                <a:gd name="connsiteY389" fmla="*/ 621511 h 1059043"/>
                <a:gd name="connsiteX390" fmla="*/ 24320 w 3024845"/>
                <a:gd name="connsiteY390" fmla="*/ 613945 h 1059043"/>
                <a:gd name="connsiteX391" fmla="*/ 26094 w 3024845"/>
                <a:gd name="connsiteY391" fmla="*/ 614215 h 1059043"/>
                <a:gd name="connsiteX392" fmla="*/ 38507 w 3024845"/>
                <a:gd name="connsiteY392" fmla="*/ 616106 h 1059043"/>
                <a:gd name="connsiteX393" fmla="*/ 39014 w 3024845"/>
                <a:gd name="connsiteY393" fmla="*/ 617458 h 1059043"/>
                <a:gd name="connsiteX394" fmla="*/ 42560 w 3024845"/>
                <a:gd name="connsiteY394" fmla="*/ 626915 h 1059043"/>
                <a:gd name="connsiteX395" fmla="*/ 68907 w 3024845"/>
                <a:gd name="connsiteY395" fmla="*/ 629077 h 1059043"/>
                <a:gd name="connsiteX396" fmla="*/ 68907 w 3024845"/>
                <a:gd name="connsiteY396" fmla="*/ 505856 h 1059043"/>
                <a:gd name="connsiteX397" fmla="*/ 70934 w 3024845"/>
                <a:gd name="connsiteY397" fmla="*/ 505856 h 1059043"/>
                <a:gd name="connsiteX398" fmla="*/ 85121 w 3024845"/>
                <a:gd name="connsiteY398" fmla="*/ 505856 h 1059043"/>
                <a:gd name="connsiteX399" fmla="*/ 85121 w 3024845"/>
                <a:gd name="connsiteY399" fmla="*/ 369664 h 1059043"/>
                <a:gd name="connsiteX400" fmla="*/ 86894 w 3024845"/>
                <a:gd name="connsiteY400" fmla="*/ 369664 h 1059043"/>
                <a:gd name="connsiteX401" fmla="*/ 99308 w 3024845"/>
                <a:gd name="connsiteY401" fmla="*/ 369664 h 1059043"/>
                <a:gd name="connsiteX402" fmla="*/ 99308 w 3024845"/>
                <a:gd name="connsiteY402" fmla="*/ 255090 h 1059043"/>
                <a:gd name="connsiteX403" fmla="*/ 103361 w 3024845"/>
                <a:gd name="connsiteY403" fmla="*/ 226986 h 1059043"/>
                <a:gd name="connsiteX404" fmla="*/ 105388 w 3024845"/>
                <a:gd name="connsiteY404" fmla="*/ 226986 h 1059043"/>
                <a:gd name="connsiteX405" fmla="*/ 119575 w 3024845"/>
                <a:gd name="connsiteY40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44240 w 3024845"/>
                <a:gd name="connsiteY311" fmla="*/ 214016 h 1059043"/>
                <a:gd name="connsiteX312" fmla="*/ 2146266 w 3024845"/>
                <a:gd name="connsiteY312" fmla="*/ 131868 h 1059043"/>
                <a:gd name="connsiteX313" fmla="*/ 2144240 w 3024845"/>
                <a:gd name="connsiteY313" fmla="*/ 125383 h 1059043"/>
                <a:gd name="connsiteX314" fmla="*/ 2150320 w 3024845"/>
                <a:gd name="connsiteY314" fmla="*/ 118897 h 1059043"/>
                <a:gd name="connsiteX315" fmla="*/ 2150320 w 3024845"/>
                <a:gd name="connsiteY315" fmla="*/ 60529 h 1059043"/>
                <a:gd name="connsiteX316" fmla="*/ 2152346 w 3024845"/>
                <a:gd name="connsiteY316" fmla="*/ 56206 h 1059043"/>
                <a:gd name="connsiteX317" fmla="*/ 2152346 w 3024845"/>
                <a:gd name="connsiteY317" fmla="*/ 0 h 1059043"/>
                <a:gd name="connsiteX318" fmla="*/ 2162480 w 3024845"/>
                <a:gd name="connsiteY318" fmla="*/ 118897 h 1059043"/>
                <a:gd name="connsiteX319" fmla="*/ 2168560 w 3024845"/>
                <a:gd name="connsiteY319" fmla="*/ 125383 h 1059043"/>
                <a:gd name="connsiteX320" fmla="*/ 2166533 w 3024845"/>
                <a:gd name="connsiteY320" fmla="*/ 131868 h 1059043"/>
                <a:gd name="connsiteX321" fmla="*/ 2180720 w 3024845"/>
                <a:gd name="connsiteY321" fmla="*/ 555577 h 1059043"/>
                <a:gd name="connsiteX322" fmla="*/ 2245574 w 3024845"/>
                <a:gd name="connsiteY322" fmla="*/ 555577 h 1059043"/>
                <a:gd name="connsiteX323" fmla="*/ 2245574 w 3024845"/>
                <a:gd name="connsiteY323" fmla="*/ 631239 h 1059043"/>
                <a:gd name="connsiteX324" fmla="*/ 2253681 w 3024845"/>
                <a:gd name="connsiteY324" fmla="*/ 631239 h 1059043"/>
                <a:gd name="connsiteX325" fmla="*/ 2255708 w 3024845"/>
                <a:gd name="connsiteY325" fmla="*/ 624754 h 1059043"/>
                <a:gd name="connsiteX326" fmla="*/ 2261788 w 3024845"/>
                <a:gd name="connsiteY326" fmla="*/ 624754 h 1059043"/>
                <a:gd name="connsiteX327" fmla="*/ 2263815 w 3024845"/>
                <a:gd name="connsiteY327" fmla="*/ 633401 h 1059043"/>
                <a:gd name="connsiteX328" fmla="*/ 2275975 w 3024845"/>
                <a:gd name="connsiteY328" fmla="*/ 633401 h 1059043"/>
                <a:gd name="connsiteX329" fmla="*/ 2275975 w 3024845"/>
                <a:gd name="connsiteY329" fmla="*/ 626915 h 1059043"/>
                <a:gd name="connsiteX330" fmla="*/ 2298268 w 3024845"/>
                <a:gd name="connsiteY330" fmla="*/ 626915 h 1059043"/>
                <a:gd name="connsiteX331" fmla="*/ 2298268 w 3024845"/>
                <a:gd name="connsiteY331" fmla="*/ 633401 h 1059043"/>
                <a:gd name="connsiteX332" fmla="*/ 2318535 w 3024845"/>
                <a:gd name="connsiteY332" fmla="*/ 633401 h 1059043"/>
                <a:gd name="connsiteX333" fmla="*/ 2318535 w 3024845"/>
                <a:gd name="connsiteY333" fmla="*/ 678798 h 1059043"/>
                <a:gd name="connsiteX334" fmla="*/ 2332722 w 3024845"/>
                <a:gd name="connsiteY334" fmla="*/ 678798 h 1059043"/>
                <a:gd name="connsiteX335" fmla="*/ 2332722 w 3024845"/>
                <a:gd name="connsiteY335" fmla="*/ 665827 h 1059043"/>
                <a:gd name="connsiteX336" fmla="*/ 2348936 w 3024845"/>
                <a:gd name="connsiteY336" fmla="*/ 665827 h 1059043"/>
                <a:gd name="connsiteX337" fmla="*/ 2348936 w 3024845"/>
                <a:gd name="connsiteY337" fmla="*/ 486400 h 1059043"/>
                <a:gd name="connsiteX338" fmla="*/ 2355016 w 3024845"/>
                <a:gd name="connsiteY338" fmla="*/ 479914 h 1059043"/>
                <a:gd name="connsiteX339" fmla="*/ 2427977 w 3024845"/>
                <a:gd name="connsiteY339" fmla="*/ 479914 h 1059043"/>
                <a:gd name="connsiteX340" fmla="*/ 2427977 w 3024845"/>
                <a:gd name="connsiteY340" fmla="*/ 488562 h 1059043"/>
                <a:gd name="connsiteX341" fmla="*/ 2438110 w 3024845"/>
                <a:gd name="connsiteY341" fmla="*/ 488562 h 1059043"/>
                <a:gd name="connsiteX342" fmla="*/ 2438110 w 3024845"/>
                <a:gd name="connsiteY342" fmla="*/ 603136 h 1059043"/>
                <a:gd name="connsiteX343" fmla="*/ 2460404 w 3024845"/>
                <a:gd name="connsiteY343" fmla="*/ 603136 h 1059043"/>
                <a:gd name="connsiteX344" fmla="*/ 2460404 w 3024845"/>
                <a:gd name="connsiteY344" fmla="*/ 536121 h 1059043"/>
                <a:gd name="connsiteX345" fmla="*/ 2486751 w 3024845"/>
                <a:gd name="connsiteY345" fmla="*/ 536121 h 1059043"/>
                <a:gd name="connsiteX346" fmla="*/ 2490804 w 3024845"/>
                <a:gd name="connsiteY346" fmla="*/ 531797 h 1059043"/>
                <a:gd name="connsiteX347" fmla="*/ 2498911 w 3024845"/>
                <a:gd name="connsiteY347" fmla="*/ 531797 h 1059043"/>
                <a:gd name="connsiteX348" fmla="*/ 2502964 w 3024845"/>
                <a:gd name="connsiteY348" fmla="*/ 536121 h 1059043"/>
                <a:gd name="connsiteX349" fmla="*/ 2525258 w 3024845"/>
                <a:gd name="connsiteY349" fmla="*/ 536121 h 1059043"/>
                <a:gd name="connsiteX350" fmla="*/ 2525258 w 3024845"/>
                <a:gd name="connsiteY350" fmla="*/ 419385 h 1059043"/>
                <a:gd name="connsiteX351" fmla="*/ 2582005 w 3024845"/>
                <a:gd name="connsiteY351" fmla="*/ 408576 h 1059043"/>
                <a:gd name="connsiteX352" fmla="*/ 2582005 w 3024845"/>
                <a:gd name="connsiteY352" fmla="*/ 409657 h 1059043"/>
                <a:gd name="connsiteX353" fmla="*/ 2582005 w 3024845"/>
                <a:gd name="connsiteY353" fmla="*/ 417223 h 1059043"/>
                <a:gd name="connsiteX354" fmla="*/ 2608352 w 3024845"/>
                <a:gd name="connsiteY354" fmla="*/ 417223 h 1059043"/>
                <a:gd name="connsiteX355" fmla="*/ 2608352 w 3024845"/>
                <a:gd name="connsiteY355" fmla="*/ 672313 h 1059043"/>
                <a:gd name="connsiteX356" fmla="*/ 2630646 w 3024845"/>
                <a:gd name="connsiteY356" fmla="*/ 672313 h 1059043"/>
                <a:gd name="connsiteX357" fmla="*/ 2630646 w 3024845"/>
                <a:gd name="connsiteY357" fmla="*/ 667989 h 1059043"/>
                <a:gd name="connsiteX358" fmla="*/ 2642806 w 3024845"/>
                <a:gd name="connsiteY358" fmla="*/ 667989 h 1059043"/>
                <a:gd name="connsiteX359" fmla="*/ 2642806 w 3024845"/>
                <a:gd name="connsiteY359" fmla="*/ 672313 h 1059043"/>
                <a:gd name="connsiteX360" fmla="*/ 2667126 w 3024845"/>
                <a:gd name="connsiteY360" fmla="*/ 672313 h 1059043"/>
                <a:gd name="connsiteX361" fmla="*/ 2667126 w 3024845"/>
                <a:gd name="connsiteY361" fmla="*/ 659342 h 1059043"/>
                <a:gd name="connsiteX362" fmla="*/ 2695500 w 3024845"/>
                <a:gd name="connsiteY362" fmla="*/ 659342 h 1059043"/>
                <a:gd name="connsiteX363" fmla="*/ 2707660 w 3024845"/>
                <a:gd name="connsiteY363" fmla="*/ 655018 h 1059043"/>
                <a:gd name="connsiteX364" fmla="*/ 2727927 w 3024845"/>
                <a:gd name="connsiteY364" fmla="*/ 659342 h 1059043"/>
                <a:gd name="connsiteX365" fmla="*/ 2727927 w 3024845"/>
                <a:gd name="connsiteY365" fmla="*/ 642048 h 1059043"/>
                <a:gd name="connsiteX366" fmla="*/ 2736034 w 3024845"/>
                <a:gd name="connsiteY366" fmla="*/ 642048 h 1059043"/>
                <a:gd name="connsiteX367" fmla="*/ 2736034 w 3024845"/>
                <a:gd name="connsiteY367" fmla="*/ 629077 h 1059043"/>
                <a:gd name="connsiteX368" fmla="*/ 2792781 w 3024845"/>
                <a:gd name="connsiteY368" fmla="*/ 629077 h 1059043"/>
                <a:gd name="connsiteX369" fmla="*/ 2792781 w 3024845"/>
                <a:gd name="connsiteY369" fmla="*/ 598812 h 1059043"/>
                <a:gd name="connsiteX370" fmla="*/ 2811021 w 3024845"/>
                <a:gd name="connsiteY370" fmla="*/ 598812 h 1059043"/>
                <a:gd name="connsiteX371" fmla="*/ 2811021 w 3024845"/>
                <a:gd name="connsiteY371" fmla="*/ 592327 h 1059043"/>
                <a:gd name="connsiteX372" fmla="*/ 2823181 w 3024845"/>
                <a:gd name="connsiteY372" fmla="*/ 592327 h 1059043"/>
                <a:gd name="connsiteX373" fmla="*/ 2823181 w 3024845"/>
                <a:gd name="connsiteY373" fmla="*/ 598812 h 1059043"/>
                <a:gd name="connsiteX374" fmla="*/ 2839395 w 3024845"/>
                <a:gd name="connsiteY374" fmla="*/ 598812 h 1059043"/>
                <a:gd name="connsiteX375" fmla="*/ 2839395 w 3024845"/>
                <a:gd name="connsiteY375" fmla="*/ 648533 h 1059043"/>
                <a:gd name="connsiteX376" fmla="*/ 2871822 w 3024845"/>
                <a:gd name="connsiteY376" fmla="*/ 648533 h 1059043"/>
                <a:gd name="connsiteX377" fmla="*/ 2871822 w 3024845"/>
                <a:gd name="connsiteY377" fmla="*/ 622592 h 1059043"/>
                <a:gd name="connsiteX378" fmla="*/ 2910329 w 3024845"/>
                <a:gd name="connsiteY378" fmla="*/ 622592 h 1059043"/>
                <a:gd name="connsiteX379" fmla="*/ 2910329 w 3024845"/>
                <a:gd name="connsiteY379" fmla="*/ 592327 h 1059043"/>
                <a:gd name="connsiteX380" fmla="*/ 2958970 w 3024845"/>
                <a:gd name="connsiteY380" fmla="*/ 592327 h 1059043"/>
                <a:gd name="connsiteX381" fmla="*/ 2958970 w 3024845"/>
                <a:gd name="connsiteY381" fmla="*/ 703483 h 1059043"/>
                <a:gd name="connsiteX382" fmla="*/ 2958970 w 3024845"/>
                <a:gd name="connsiteY382" fmla="*/ 717262 h 1059043"/>
                <a:gd name="connsiteX383" fmla="*/ 3024845 w 3024845"/>
                <a:gd name="connsiteY383" fmla="*/ 717262 h 1059043"/>
                <a:gd name="connsiteX384" fmla="*/ 3024845 w 3024845"/>
                <a:gd name="connsiteY384" fmla="*/ 1059043 h 1059043"/>
                <a:gd name="connsiteX385" fmla="*/ 2054 w 3024845"/>
                <a:gd name="connsiteY385" fmla="*/ 1056710 h 1059043"/>
                <a:gd name="connsiteX386" fmla="*/ 0 w 3024845"/>
                <a:gd name="connsiteY386" fmla="*/ 622592 h 1059043"/>
                <a:gd name="connsiteX387" fmla="*/ 20267 w 3024845"/>
                <a:gd name="connsiteY387" fmla="*/ 622592 h 1059043"/>
                <a:gd name="connsiteX388" fmla="*/ 20774 w 3024845"/>
                <a:gd name="connsiteY388" fmla="*/ 621511 h 1059043"/>
                <a:gd name="connsiteX389" fmla="*/ 24320 w 3024845"/>
                <a:gd name="connsiteY389" fmla="*/ 613945 h 1059043"/>
                <a:gd name="connsiteX390" fmla="*/ 26094 w 3024845"/>
                <a:gd name="connsiteY390" fmla="*/ 614215 h 1059043"/>
                <a:gd name="connsiteX391" fmla="*/ 38507 w 3024845"/>
                <a:gd name="connsiteY391" fmla="*/ 616106 h 1059043"/>
                <a:gd name="connsiteX392" fmla="*/ 39014 w 3024845"/>
                <a:gd name="connsiteY392" fmla="*/ 617458 h 1059043"/>
                <a:gd name="connsiteX393" fmla="*/ 42560 w 3024845"/>
                <a:gd name="connsiteY393" fmla="*/ 626915 h 1059043"/>
                <a:gd name="connsiteX394" fmla="*/ 68907 w 3024845"/>
                <a:gd name="connsiteY394" fmla="*/ 629077 h 1059043"/>
                <a:gd name="connsiteX395" fmla="*/ 68907 w 3024845"/>
                <a:gd name="connsiteY395" fmla="*/ 505856 h 1059043"/>
                <a:gd name="connsiteX396" fmla="*/ 70934 w 3024845"/>
                <a:gd name="connsiteY396" fmla="*/ 505856 h 1059043"/>
                <a:gd name="connsiteX397" fmla="*/ 85121 w 3024845"/>
                <a:gd name="connsiteY397" fmla="*/ 505856 h 1059043"/>
                <a:gd name="connsiteX398" fmla="*/ 85121 w 3024845"/>
                <a:gd name="connsiteY398" fmla="*/ 369664 h 1059043"/>
                <a:gd name="connsiteX399" fmla="*/ 86894 w 3024845"/>
                <a:gd name="connsiteY399" fmla="*/ 369664 h 1059043"/>
                <a:gd name="connsiteX400" fmla="*/ 99308 w 3024845"/>
                <a:gd name="connsiteY400" fmla="*/ 369664 h 1059043"/>
                <a:gd name="connsiteX401" fmla="*/ 99308 w 3024845"/>
                <a:gd name="connsiteY401" fmla="*/ 255090 h 1059043"/>
                <a:gd name="connsiteX402" fmla="*/ 103361 w 3024845"/>
                <a:gd name="connsiteY402" fmla="*/ 226986 h 1059043"/>
                <a:gd name="connsiteX403" fmla="*/ 105388 w 3024845"/>
                <a:gd name="connsiteY403" fmla="*/ 226986 h 1059043"/>
                <a:gd name="connsiteX404" fmla="*/ 119575 w 3024845"/>
                <a:gd name="connsiteY40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4240 w 3024845"/>
                <a:gd name="connsiteY310" fmla="*/ 214016 h 1059043"/>
                <a:gd name="connsiteX311" fmla="*/ 2146266 w 3024845"/>
                <a:gd name="connsiteY311" fmla="*/ 131868 h 1059043"/>
                <a:gd name="connsiteX312" fmla="*/ 2144240 w 3024845"/>
                <a:gd name="connsiteY312" fmla="*/ 125383 h 1059043"/>
                <a:gd name="connsiteX313" fmla="*/ 2150320 w 3024845"/>
                <a:gd name="connsiteY313" fmla="*/ 118897 h 1059043"/>
                <a:gd name="connsiteX314" fmla="*/ 2150320 w 3024845"/>
                <a:gd name="connsiteY314" fmla="*/ 60529 h 1059043"/>
                <a:gd name="connsiteX315" fmla="*/ 2152346 w 3024845"/>
                <a:gd name="connsiteY315" fmla="*/ 56206 h 1059043"/>
                <a:gd name="connsiteX316" fmla="*/ 2152346 w 3024845"/>
                <a:gd name="connsiteY316" fmla="*/ 0 h 1059043"/>
                <a:gd name="connsiteX317" fmla="*/ 2162480 w 3024845"/>
                <a:gd name="connsiteY317" fmla="*/ 118897 h 1059043"/>
                <a:gd name="connsiteX318" fmla="*/ 2168560 w 3024845"/>
                <a:gd name="connsiteY318" fmla="*/ 125383 h 1059043"/>
                <a:gd name="connsiteX319" fmla="*/ 2166533 w 3024845"/>
                <a:gd name="connsiteY319" fmla="*/ 131868 h 1059043"/>
                <a:gd name="connsiteX320" fmla="*/ 2180720 w 3024845"/>
                <a:gd name="connsiteY320" fmla="*/ 555577 h 1059043"/>
                <a:gd name="connsiteX321" fmla="*/ 2245574 w 3024845"/>
                <a:gd name="connsiteY321" fmla="*/ 555577 h 1059043"/>
                <a:gd name="connsiteX322" fmla="*/ 2245574 w 3024845"/>
                <a:gd name="connsiteY322" fmla="*/ 631239 h 1059043"/>
                <a:gd name="connsiteX323" fmla="*/ 2253681 w 3024845"/>
                <a:gd name="connsiteY323" fmla="*/ 631239 h 1059043"/>
                <a:gd name="connsiteX324" fmla="*/ 2255708 w 3024845"/>
                <a:gd name="connsiteY324" fmla="*/ 624754 h 1059043"/>
                <a:gd name="connsiteX325" fmla="*/ 2261788 w 3024845"/>
                <a:gd name="connsiteY325" fmla="*/ 624754 h 1059043"/>
                <a:gd name="connsiteX326" fmla="*/ 2263815 w 3024845"/>
                <a:gd name="connsiteY326" fmla="*/ 633401 h 1059043"/>
                <a:gd name="connsiteX327" fmla="*/ 2275975 w 3024845"/>
                <a:gd name="connsiteY327" fmla="*/ 633401 h 1059043"/>
                <a:gd name="connsiteX328" fmla="*/ 2275975 w 3024845"/>
                <a:gd name="connsiteY328" fmla="*/ 626915 h 1059043"/>
                <a:gd name="connsiteX329" fmla="*/ 2298268 w 3024845"/>
                <a:gd name="connsiteY329" fmla="*/ 626915 h 1059043"/>
                <a:gd name="connsiteX330" fmla="*/ 2298268 w 3024845"/>
                <a:gd name="connsiteY330" fmla="*/ 633401 h 1059043"/>
                <a:gd name="connsiteX331" fmla="*/ 2318535 w 3024845"/>
                <a:gd name="connsiteY331" fmla="*/ 633401 h 1059043"/>
                <a:gd name="connsiteX332" fmla="*/ 2318535 w 3024845"/>
                <a:gd name="connsiteY332" fmla="*/ 678798 h 1059043"/>
                <a:gd name="connsiteX333" fmla="*/ 2332722 w 3024845"/>
                <a:gd name="connsiteY333" fmla="*/ 678798 h 1059043"/>
                <a:gd name="connsiteX334" fmla="*/ 2332722 w 3024845"/>
                <a:gd name="connsiteY334" fmla="*/ 665827 h 1059043"/>
                <a:gd name="connsiteX335" fmla="*/ 2348936 w 3024845"/>
                <a:gd name="connsiteY335" fmla="*/ 665827 h 1059043"/>
                <a:gd name="connsiteX336" fmla="*/ 2348936 w 3024845"/>
                <a:gd name="connsiteY336" fmla="*/ 486400 h 1059043"/>
                <a:gd name="connsiteX337" fmla="*/ 2355016 w 3024845"/>
                <a:gd name="connsiteY337" fmla="*/ 479914 h 1059043"/>
                <a:gd name="connsiteX338" fmla="*/ 2427977 w 3024845"/>
                <a:gd name="connsiteY338" fmla="*/ 479914 h 1059043"/>
                <a:gd name="connsiteX339" fmla="*/ 2427977 w 3024845"/>
                <a:gd name="connsiteY339" fmla="*/ 488562 h 1059043"/>
                <a:gd name="connsiteX340" fmla="*/ 2438110 w 3024845"/>
                <a:gd name="connsiteY340" fmla="*/ 488562 h 1059043"/>
                <a:gd name="connsiteX341" fmla="*/ 2438110 w 3024845"/>
                <a:gd name="connsiteY341" fmla="*/ 603136 h 1059043"/>
                <a:gd name="connsiteX342" fmla="*/ 2460404 w 3024845"/>
                <a:gd name="connsiteY342" fmla="*/ 603136 h 1059043"/>
                <a:gd name="connsiteX343" fmla="*/ 2460404 w 3024845"/>
                <a:gd name="connsiteY343" fmla="*/ 536121 h 1059043"/>
                <a:gd name="connsiteX344" fmla="*/ 2486751 w 3024845"/>
                <a:gd name="connsiteY344" fmla="*/ 536121 h 1059043"/>
                <a:gd name="connsiteX345" fmla="*/ 2490804 w 3024845"/>
                <a:gd name="connsiteY345" fmla="*/ 531797 h 1059043"/>
                <a:gd name="connsiteX346" fmla="*/ 2498911 w 3024845"/>
                <a:gd name="connsiteY346" fmla="*/ 531797 h 1059043"/>
                <a:gd name="connsiteX347" fmla="*/ 2502964 w 3024845"/>
                <a:gd name="connsiteY347" fmla="*/ 536121 h 1059043"/>
                <a:gd name="connsiteX348" fmla="*/ 2525258 w 3024845"/>
                <a:gd name="connsiteY348" fmla="*/ 536121 h 1059043"/>
                <a:gd name="connsiteX349" fmla="*/ 2525258 w 3024845"/>
                <a:gd name="connsiteY349" fmla="*/ 419385 h 1059043"/>
                <a:gd name="connsiteX350" fmla="*/ 2582005 w 3024845"/>
                <a:gd name="connsiteY350" fmla="*/ 408576 h 1059043"/>
                <a:gd name="connsiteX351" fmla="*/ 2582005 w 3024845"/>
                <a:gd name="connsiteY351" fmla="*/ 409657 h 1059043"/>
                <a:gd name="connsiteX352" fmla="*/ 2582005 w 3024845"/>
                <a:gd name="connsiteY352" fmla="*/ 417223 h 1059043"/>
                <a:gd name="connsiteX353" fmla="*/ 2608352 w 3024845"/>
                <a:gd name="connsiteY353" fmla="*/ 417223 h 1059043"/>
                <a:gd name="connsiteX354" fmla="*/ 2608352 w 3024845"/>
                <a:gd name="connsiteY354" fmla="*/ 672313 h 1059043"/>
                <a:gd name="connsiteX355" fmla="*/ 2630646 w 3024845"/>
                <a:gd name="connsiteY355" fmla="*/ 672313 h 1059043"/>
                <a:gd name="connsiteX356" fmla="*/ 2630646 w 3024845"/>
                <a:gd name="connsiteY356" fmla="*/ 667989 h 1059043"/>
                <a:gd name="connsiteX357" fmla="*/ 2642806 w 3024845"/>
                <a:gd name="connsiteY357" fmla="*/ 667989 h 1059043"/>
                <a:gd name="connsiteX358" fmla="*/ 2642806 w 3024845"/>
                <a:gd name="connsiteY358" fmla="*/ 672313 h 1059043"/>
                <a:gd name="connsiteX359" fmla="*/ 2667126 w 3024845"/>
                <a:gd name="connsiteY359" fmla="*/ 672313 h 1059043"/>
                <a:gd name="connsiteX360" fmla="*/ 2667126 w 3024845"/>
                <a:gd name="connsiteY360" fmla="*/ 659342 h 1059043"/>
                <a:gd name="connsiteX361" fmla="*/ 2695500 w 3024845"/>
                <a:gd name="connsiteY361" fmla="*/ 659342 h 1059043"/>
                <a:gd name="connsiteX362" fmla="*/ 2707660 w 3024845"/>
                <a:gd name="connsiteY362" fmla="*/ 655018 h 1059043"/>
                <a:gd name="connsiteX363" fmla="*/ 2727927 w 3024845"/>
                <a:gd name="connsiteY363" fmla="*/ 659342 h 1059043"/>
                <a:gd name="connsiteX364" fmla="*/ 2727927 w 3024845"/>
                <a:gd name="connsiteY364" fmla="*/ 642048 h 1059043"/>
                <a:gd name="connsiteX365" fmla="*/ 2736034 w 3024845"/>
                <a:gd name="connsiteY365" fmla="*/ 642048 h 1059043"/>
                <a:gd name="connsiteX366" fmla="*/ 2736034 w 3024845"/>
                <a:gd name="connsiteY366" fmla="*/ 629077 h 1059043"/>
                <a:gd name="connsiteX367" fmla="*/ 2792781 w 3024845"/>
                <a:gd name="connsiteY367" fmla="*/ 629077 h 1059043"/>
                <a:gd name="connsiteX368" fmla="*/ 2792781 w 3024845"/>
                <a:gd name="connsiteY368" fmla="*/ 598812 h 1059043"/>
                <a:gd name="connsiteX369" fmla="*/ 2811021 w 3024845"/>
                <a:gd name="connsiteY369" fmla="*/ 598812 h 1059043"/>
                <a:gd name="connsiteX370" fmla="*/ 2811021 w 3024845"/>
                <a:gd name="connsiteY370" fmla="*/ 592327 h 1059043"/>
                <a:gd name="connsiteX371" fmla="*/ 2823181 w 3024845"/>
                <a:gd name="connsiteY371" fmla="*/ 592327 h 1059043"/>
                <a:gd name="connsiteX372" fmla="*/ 2823181 w 3024845"/>
                <a:gd name="connsiteY372" fmla="*/ 598812 h 1059043"/>
                <a:gd name="connsiteX373" fmla="*/ 2839395 w 3024845"/>
                <a:gd name="connsiteY373" fmla="*/ 598812 h 1059043"/>
                <a:gd name="connsiteX374" fmla="*/ 2839395 w 3024845"/>
                <a:gd name="connsiteY374" fmla="*/ 648533 h 1059043"/>
                <a:gd name="connsiteX375" fmla="*/ 2871822 w 3024845"/>
                <a:gd name="connsiteY375" fmla="*/ 648533 h 1059043"/>
                <a:gd name="connsiteX376" fmla="*/ 2871822 w 3024845"/>
                <a:gd name="connsiteY376" fmla="*/ 622592 h 1059043"/>
                <a:gd name="connsiteX377" fmla="*/ 2910329 w 3024845"/>
                <a:gd name="connsiteY377" fmla="*/ 622592 h 1059043"/>
                <a:gd name="connsiteX378" fmla="*/ 2910329 w 3024845"/>
                <a:gd name="connsiteY378" fmla="*/ 592327 h 1059043"/>
                <a:gd name="connsiteX379" fmla="*/ 2958970 w 3024845"/>
                <a:gd name="connsiteY379" fmla="*/ 592327 h 1059043"/>
                <a:gd name="connsiteX380" fmla="*/ 2958970 w 3024845"/>
                <a:gd name="connsiteY380" fmla="*/ 703483 h 1059043"/>
                <a:gd name="connsiteX381" fmla="*/ 2958970 w 3024845"/>
                <a:gd name="connsiteY381" fmla="*/ 717262 h 1059043"/>
                <a:gd name="connsiteX382" fmla="*/ 3024845 w 3024845"/>
                <a:gd name="connsiteY382" fmla="*/ 717262 h 1059043"/>
                <a:gd name="connsiteX383" fmla="*/ 3024845 w 3024845"/>
                <a:gd name="connsiteY383" fmla="*/ 1059043 h 1059043"/>
                <a:gd name="connsiteX384" fmla="*/ 2054 w 3024845"/>
                <a:gd name="connsiteY384" fmla="*/ 1056710 h 1059043"/>
                <a:gd name="connsiteX385" fmla="*/ 0 w 3024845"/>
                <a:gd name="connsiteY385" fmla="*/ 622592 h 1059043"/>
                <a:gd name="connsiteX386" fmla="*/ 20267 w 3024845"/>
                <a:gd name="connsiteY386" fmla="*/ 622592 h 1059043"/>
                <a:gd name="connsiteX387" fmla="*/ 20774 w 3024845"/>
                <a:gd name="connsiteY387" fmla="*/ 621511 h 1059043"/>
                <a:gd name="connsiteX388" fmla="*/ 24320 w 3024845"/>
                <a:gd name="connsiteY388" fmla="*/ 613945 h 1059043"/>
                <a:gd name="connsiteX389" fmla="*/ 26094 w 3024845"/>
                <a:gd name="connsiteY389" fmla="*/ 614215 h 1059043"/>
                <a:gd name="connsiteX390" fmla="*/ 38507 w 3024845"/>
                <a:gd name="connsiteY390" fmla="*/ 616106 h 1059043"/>
                <a:gd name="connsiteX391" fmla="*/ 39014 w 3024845"/>
                <a:gd name="connsiteY391" fmla="*/ 617458 h 1059043"/>
                <a:gd name="connsiteX392" fmla="*/ 42560 w 3024845"/>
                <a:gd name="connsiteY392" fmla="*/ 626915 h 1059043"/>
                <a:gd name="connsiteX393" fmla="*/ 68907 w 3024845"/>
                <a:gd name="connsiteY393" fmla="*/ 629077 h 1059043"/>
                <a:gd name="connsiteX394" fmla="*/ 68907 w 3024845"/>
                <a:gd name="connsiteY394" fmla="*/ 505856 h 1059043"/>
                <a:gd name="connsiteX395" fmla="*/ 70934 w 3024845"/>
                <a:gd name="connsiteY395" fmla="*/ 505856 h 1059043"/>
                <a:gd name="connsiteX396" fmla="*/ 85121 w 3024845"/>
                <a:gd name="connsiteY396" fmla="*/ 505856 h 1059043"/>
                <a:gd name="connsiteX397" fmla="*/ 85121 w 3024845"/>
                <a:gd name="connsiteY397" fmla="*/ 369664 h 1059043"/>
                <a:gd name="connsiteX398" fmla="*/ 86894 w 3024845"/>
                <a:gd name="connsiteY398" fmla="*/ 369664 h 1059043"/>
                <a:gd name="connsiteX399" fmla="*/ 99308 w 3024845"/>
                <a:gd name="connsiteY399" fmla="*/ 369664 h 1059043"/>
                <a:gd name="connsiteX400" fmla="*/ 99308 w 3024845"/>
                <a:gd name="connsiteY400" fmla="*/ 255090 h 1059043"/>
                <a:gd name="connsiteX401" fmla="*/ 103361 w 3024845"/>
                <a:gd name="connsiteY401" fmla="*/ 226986 h 1059043"/>
                <a:gd name="connsiteX402" fmla="*/ 105388 w 3024845"/>
                <a:gd name="connsiteY402" fmla="*/ 226986 h 1059043"/>
                <a:gd name="connsiteX403" fmla="*/ 119575 w 3024845"/>
                <a:gd name="connsiteY40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66533 w 3024845"/>
                <a:gd name="connsiteY318" fmla="*/ 131868 h 1059043"/>
                <a:gd name="connsiteX319" fmla="*/ 2180720 w 3024845"/>
                <a:gd name="connsiteY319" fmla="*/ 555577 h 1059043"/>
                <a:gd name="connsiteX320" fmla="*/ 2245574 w 3024845"/>
                <a:gd name="connsiteY320" fmla="*/ 555577 h 1059043"/>
                <a:gd name="connsiteX321" fmla="*/ 2245574 w 3024845"/>
                <a:gd name="connsiteY321" fmla="*/ 631239 h 1059043"/>
                <a:gd name="connsiteX322" fmla="*/ 2253681 w 3024845"/>
                <a:gd name="connsiteY322" fmla="*/ 631239 h 1059043"/>
                <a:gd name="connsiteX323" fmla="*/ 2255708 w 3024845"/>
                <a:gd name="connsiteY323" fmla="*/ 624754 h 1059043"/>
                <a:gd name="connsiteX324" fmla="*/ 2261788 w 3024845"/>
                <a:gd name="connsiteY324" fmla="*/ 624754 h 1059043"/>
                <a:gd name="connsiteX325" fmla="*/ 2263815 w 3024845"/>
                <a:gd name="connsiteY325" fmla="*/ 633401 h 1059043"/>
                <a:gd name="connsiteX326" fmla="*/ 2275975 w 3024845"/>
                <a:gd name="connsiteY326" fmla="*/ 633401 h 1059043"/>
                <a:gd name="connsiteX327" fmla="*/ 2275975 w 3024845"/>
                <a:gd name="connsiteY327" fmla="*/ 626915 h 1059043"/>
                <a:gd name="connsiteX328" fmla="*/ 2298268 w 3024845"/>
                <a:gd name="connsiteY328" fmla="*/ 626915 h 1059043"/>
                <a:gd name="connsiteX329" fmla="*/ 2298268 w 3024845"/>
                <a:gd name="connsiteY329" fmla="*/ 633401 h 1059043"/>
                <a:gd name="connsiteX330" fmla="*/ 2318535 w 3024845"/>
                <a:gd name="connsiteY330" fmla="*/ 633401 h 1059043"/>
                <a:gd name="connsiteX331" fmla="*/ 2318535 w 3024845"/>
                <a:gd name="connsiteY331" fmla="*/ 678798 h 1059043"/>
                <a:gd name="connsiteX332" fmla="*/ 2332722 w 3024845"/>
                <a:gd name="connsiteY332" fmla="*/ 678798 h 1059043"/>
                <a:gd name="connsiteX333" fmla="*/ 2332722 w 3024845"/>
                <a:gd name="connsiteY333" fmla="*/ 665827 h 1059043"/>
                <a:gd name="connsiteX334" fmla="*/ 2348936 w 3024845"/>
                <a:gd name="connsiteY334" fmla="*/ 665827 h 1059043"/>
                <a:gd name="connsiteX335" fmla="*/ 2348936 w 3024845"/>
                <a:gd name="connsiteY335" fmla="*/ 486400 h 1059043"/>
                <a:gd name="connsiteX336" fmla="*/ 2355016 w 3024845"/>
                <a:gd name="connsiteY336" fmla="*/ 479914 h 1059043"/>
                <a:gd name="connsiteX337" fmla="*/ 2427977 w 3024845"/>
                <a:gd name="connsiteY337" fmla="*/ 479914 h 1059043"/>
                <a:gd name="connsiteX338" fmla="*/ 2427977 w 3024845"/>
                <a:gd name="connsiteY338" fmla="*/ 488562 h 1059043"/>
                <a:gd name="connsiteX339" fmla="*/ 2438110 w 3024845"/>
                <a:gd name="connsiteY339" fmla="*/ 488562 h 1059043"/>
                <a:gd name="connsiteX340" fmla="*/ 2438110 w 3024845"/>
                <a:gd name="connsiteY340" fmla="*/ 603136 h 1059043"/>
                <a:gd name="connsiteX341" fmla="*/ 2460404 w 3024845"/>
                <a:gd name="connsiteY341" fmla="*/ 603136 h 1059043"/>
                <a:gd name="connsiteX342" fmla="*/ 2460404 w 3024845"/>
                <a:gd name="connsiteY342" fmla="*/ 536121 h 1059043"/>
                <a:gd name="connsiteX343" fmla="*/ 2486751 w 3024845"/>
                <a:gd name="connsiteY343" fmla="*/ 536121 h 1059043"/>
                <a:gd name="connsiteX344" fmla="*/ 2490804 w 3024845"/>
                <a:gd name="connsiteY344" fmla="*/ 531797 h 1059043"/>
                <a:gd name="connsiteX345" fmla="*/ 2498911 w 3024845"/>
                <a:gd name="connsiteY345" fmla="*/ 531797 h 1059043"/>
                <a:gd name="connsiteX346" fmla="*/ 2502964 w 3024845"/>
                <a:gd name="connsiteY346" fmla="*/ 536121 h 1059043"/>
                <a:gd name="connsiteX347" fmla="*/ 2525258 w 3024845"/>
                <a:gd name="connsiteY347" fmla="*/ 536121 h 1059043"/>
                <a:gd name="connsiteX348" fmla="*/ 2525258 w 3024845"/>
                <a:gd name="connsiteY348" fmla="*/ 419385 h 1059043"/>
                <a:gd name="connsiteX349" fmla="*/ 2582005 w 3024845"/>
                <a:gd name="connsiteY349" fmla="*/ 408576 h 1059043"/>
                <a:gd name="connsiteX350" fmla="*/ 2582005 w 3024845"/>
                <a:gd name="connsiteY350" fmla="*/ 409657 h 1059043"/>
                <a:gd name="connsiteX351" fmla="*/ 2582005 w 3024845"/>
                <a:gd name="connsiteY351" fmla="*/ 417223 h 1059043"/>
                <a:gd name="connsiteX352" fmla="*/ 2608352 w 3024845"/>
                <a:gd name="connsiteY352" fmla="*/ 417223 h 1059043"/>
                <a:gd name="connsiteX353" fmla="*/ 2608352 w 3024845"/>
                <a:gd name="connsiteY353" fmla="*/ 672313 h 1059043"/>
                <a:gd name="connsiteX354" fmla="*/ 2630646 w 3024845"/>
                <a:gd name="connsiteY354" fmla="*/ 672313 h 1059043"/>
                <a:gd name="connsiteX355" fmla="*/ 2630646 w 3024845"/>
                <a:gd name="connsiteY355" fmla="*/ 667989 h 1059043"/>
                <a:gd name="connsiteX356" fmla="*/ 2642806 w 3024845"/>
                <a:gd name="connsiteY356" fmla="*/ 667989 h 1059043"/>
                <a:gd name="connsiteX357" fmla="*/ 2642806 w 3024845"/>
                <a:gd name="connsiteY357" fmla="*/ 672313 h 1059043"/>
                <a:gd name="connsiteX358" fmla="*/ 2667126 w 3024845"/>
                <a:gd name="connsiteY358" fmla="*/ 672313 h 1059043"/>
                <a:gd name="connsiteX359" fmla="*/ 2667126 w 3024845"/>
                <a:gd name="connsiteY359" fmla="*/ 659342 h 1059043"/>
                <a:gd name="connsiteX360" fmla="*/ 2695500 w 3024845"/>
                <a:gd name="connsiteY360" fmla="*/ 659342 h 1059043"/>
                <a:gd name="connsiteX361" fmla="*/ 2707660 w 3024845"/>
                <a:gd name="connsiteY361" fmla="*/ 655018 h 1059043"/>
                <a:gd name="connsiteX362" fmla="*/ 2727927 w 3024845"/>
                <a:gd name="connsiteY362" fmla="*/ 659342 h 1059043"/>
                <a:gd name="connsiteX363" fmla="*/ 2727927 w 3024845"/>
                <a:gd name="connsiteY363" fmla="*/ 642048 h 1059043"/>
                <a:gd name="connsiteX364" fmla="*/ 2736034 w 3024845"/>
                <a:gd name="connsiteY364" fmla="*/ 642048 h 1059043"/>
                <a:gd name="connsiteX365" fmla="*/ 2736034 w 3024845"/>
                <a:gd name="connsiteY365" fmla="*/ 629077 h 1059043"/>
                <a:gd name="connsiteX366" fmla="*/ 2792781 w 3024845"/>
                <a:gd name="connsiteY366" fmla="*/ 629077 h 1059043"/>
                <a:gd name="connsiteX367" fmla="*/ 2792781 w 3024845"/>
                <a:gd name="connsiteY367" fmla="*/ 598812 h 1059043"/>
                <a:gd name="connsiteX368" fmla="*/ 2811021 w 3024845"/>
                <a:gd name="connsiteY368" fmla="*/ 598812 h 1059043"/>
                <a:gd name="connsiteX369" fmla="*/ 2811021 w 3024845"/>
                <a:gd name="connsiteY369" fmla="*/ 592327 h 1059043"/>
                <a:gd name="connsiteX370" fmla="*/ 2823181 w 3024845"/>
                <a:gd name="connsiteY370" fmla="*/ 592327 h 1059043"/>
                <a:gd name="connsiteX371" fmla="*/ 2823181 w 3024845"/>
                <a:gd name="connsiteY371" fmla="*/ 598812 h 1059043"/>
                <a:gd name="connsiteX372" fmla="*/ 2839395 w 3024845"/>
                <a:gd name="connsiteY372" fmla="*/ 598812 h 1059043"/>
                <a:gd name="connsiteX373" fmla="*/ 2839395 w 3024845"/>
                <a:gd name="connsiteY373" fmla="*/ 648533 h 1059043"/>
                <a:gd name="connsiteX374" fmla="*/ 2871822 w 3024845"/>
                <a:gd name="connsiteY374" fmla="*/ 648533 h 1059043"/>
                <a:gd name="connsiteX375" fmla="*/ 2871822 w 3024845"/>
                <a:gd name="connsiteY375" fmla="*/ 622592 h 1059043"/>
                <a:gd name="connsiteX376" fmla="*/ 2910329 w 3024845"/>
                <a:gd name="connsiteY376" fmla="*/ 622592 h 1059043"/>
                <a:gd name="connsiteX377" fmla="*/ 2910329 w 3024845"/>
                <a:gd name="connsiteY377" fmla="*/ 592327 h 1059043"/>
                <a:gd name="connsiteX378" fmla="*/ 2958970 w 3024845"/>
                <a:gd name="connsiteY378" fmla="*/ 592327 h 1059043"/>
                <a:gd name="connsiteX379" fmla="*/ 2958970 w 3024845"/>
                <a:gd name="connsiteY379" fmla="*/ 703483 h 1059043"/>
                <a:gd name="connsiteX380" fmla="*/ 2958970 w 3024845"/>
                <a:gd name="connsiteY380" fmla="*/ 717262 h 1059043"/>
                <a:gd name="connsiteX381" fmla="*/ 3024845 w 3024845"/>
                <a:gd name="connsiteY381" fmla="*/ 717262 h 1059043"/>
                <a:gd name="connsiteX382" fmla="*/ 3024845 w 3024845"/>
                <a:gd name="connsiteY382" fmla="*/ 1059043 h 1059043"/>
                <a:gd name="connsiteX383" fmla="*/ 2054 w 3024845"/>
                <a:gd name="connsiteY383" fmla="*/ 1056710 h 1059043"/>
                <a:gd name="connsiteX384" fmla="*/ 0 w 3024845"/>
                <a:gd name="connsiteY384" fmla="*/ 622592 h 1059043"/>
                <a:gd name="connsiteX385" fmla="*/ 20267 w 3024845"/>
                <a:gd name="connsiteY385" fmla="*/ 622592 h 1059043"/>
                <a:gd name="connsiteX386" fmla="*/ 20774 w 3024845"/>
                <a:gd name="connsiteY386" fmla="*/ 621511 h 1059043"/>
                <a:gd name="connsiteX387" fmla="*/ 24320 w 3024845"/>
                <a:gd name="connsiteY387" fmla="*/ 613945 h 1059043"/>
                <a:gd name="connsiteX388" fmla="*/ 26094 w 3024845"/>
                <a:gd name="connsiteY388" fmla="*/ 614215 h 1059043"/>
                <a:gd name="connsiteX389" fmla="*/ 38507 w 3024845"/>
                <a:gd name="connsiteY389" fmla="*/ 616106 h 1059043"/>
                <a:gd name="connsiteX390" fmla="*/ 39014 w 3024845"/>
                <a:gd name="connsiteY390" fmla="*/ 617458 h 1059043"/>
                <a:gd name="connsiteX391" fmla="*/ 42560 w 3024845"/>
                <a:gd name="connsiteY391" fmla="*/ 626915 h 1059043"/>
                <a:gd name="connsiteX392" fmla="*/ 68907 w 3024845"/>
                <a:gd name="connsiteY392" fmla="*/ 629077 h 1059043"/>
                <a:gd name="connsiteX393" fmla="*/ 68907 w 3024845"/>
                <a:gd name="connsiteY393" fmla="*/ 505856 h 1059043"/>
                <a:gd name="connsiteX394" fmla="*/ 70934 w 3024845"/>
                <a:gd name="connsiteY394" fmla="*/ 505856 h 1059043"/>
                <a:gd name="connsiteX395" fmla="*/ 85121 w 3024845"/>
                <a:gd name="connsiteY395" fmla="*/ 505856 h 1059043"/>
                <a:gd name="connsiteX396" fmla="*/ 85121 w 3024845"/>
                <a:gd name="connsiteY396" fmla="*/ 369664 h 1059043"/>
                <a:gd name="connsiteX397" fmla="*/ 86894 w 3024845"/>
                <a:gd name="connsiteY397" fmla="*/ 369664 h 1059043"/>
                <a:gd name="connsiteX398" fmla="*/ 99308 w 3024845"/>
                <a:gd name="connsiteY398" fmla="*/ 369664 h 1059043"/>
                <a:gd name="connsiteX399" fmla="*/ 99308 w 3024845"/>
                <a:gd name="connsiteY399" fmla="*/ 255090 h 1059043"/>
                <a:gd name="connsiteX400" fmla="*/ 103361 w 3024845"/>
                <a:gd name="connsiteY400" fmla="*/ 226986 h 1059043"/>
                <a:gd name="connsiteX401" fmla="*/ 105388 w 3024845"/>
                <a:gd name="connsiteY401" fmla="*/ 226986 h 1059043"/>
                <a:gd name="connsiteX402" fmla="*/ 119575 w 3024845"/>
                <a:gd name="connsiteY40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80720 w 3024845"/>
                <a:gd name="connsiteY318" fmla="*/ 555577 h 1059043"/>
                <a:gd name="connsiteX319" fmla="*/ 2245574 w 3024845"/>
                <a:gd name="connsiteY319" fmla="*/ 555577 h 1059043"/>
                <a:gd name="connsiteX320" fmla="*/ 2245574 w 3024845"/>
                <a:gd name="connsiteY320" fmla="*/ 631239 h 1059043"/>
                <a:gd name="connsiteX321" fmla="*/ 2253681 w 3024845"/>
                <a:gd name="connsiteY321" fmla="*/ 631239 h 1059043"/>
                <a:gd name="connsiteX322" fmla="*/ 2255708 w 3024845"/>
                <a:gd name="connsiteY322" fmla="*/ 624754 h 1059043"/>
                <a:gd name="connsiteX323" fmla="*/ 2261788 w 3024845"/>
                <a:gd name="connsiteY323" fmla="*/ 624754 h 1059043"/>
                <a:gd name="connsiteX324" fmla="*/ 2263815 w 3024845"/>
                <a:gd name="connsiteY324" fmla="*/ 633401 h 1059043"/>
                <a:gd name="connsiteX325" fmla="*/ 2275975 w 3024845"/>
                <a:gd name="connsiteY325" fmla="*/ 633401 h 1059043"/>
                <a:gd name="connsiteX326" fmla="*/ 2275975 w 3024845"/>
                <a:gd name="connsiteY326" fmla="*/ 626915 h 1059043"/>
                <a:gd name="connsiteX327" fmla="*/ 2298268 w 3024845"/>
                <a:gd name="connsiteY327" fmla="*/ 626915 h 1059043"/>
                <a:gd name="connsiteX328" fmla="*/ 2298268 w 3024845"/>
                <a:gd name="connsiteY328" fmla="*/ 633401 h 1059043"/>
                <a:gd name="connsiteX329" fmla="*/ 2318535 w 3024845"/>
                <a:gd name="connsiteY329" fmla="*/ 633401 h 1059043"/>
                <a:gd name="connsiteX330" fmla="*/ 2318535 w 3024845"/>
                <a:gd name="connsiteY330" fmla="*/ 678798 h 1059043"/>
                <a:gd name="connsiteX331" fmla="*/ 2332722 w 3024845"/>
                <a:gd name="connsiteY331" fmla="*/ 678798 h 1059043"/>
                <a:gd name="connsiteX332" fmla="*/ 2332722 w 3024845"/>
                <a:gd name="connsiteY332" fmla="*/ 665827 h 1059043"/>
                <a:gd name="connsiteX333" fmla="*/ 2348936 w 3024845"/>
                <a:gd name="connsiteY333" fmla="*/ 665827 h 1059043"/>
                <a:gd name="connsiteX334" fmla="*/ 2348936 w 3024845"/>
                <a:gd name="connsiteY334" fmla="*/ 486400 h 1059043"/>
                <a:gd name="connsiteX335" fmla="*/ 2355016 w 3024845"/>
                <a:gd name="connsiteY335" fmla="*/ 479914 h 1059043"/>
                <a:gd name="connsiteX336" fmla="*/ 2427977 w 3024845"/>
                <a:gd name="connsiteY336" fmla="*/ 479914 h 1059043"/>
                <a:gd name="connsiteX337" fmla="*/ 2427977 w 3024845"/>
                <a:gd name="connsiteY337" fmla="*/ 488562 h 1059043"/>
                <a:gd name="connsiteX338" fmla="*/ 2438110 w 3024845"/>
                <a:gd name="connsiteY338" fmla="*/ 488562 h 1059043"/>
                <a:gd name="connsiteX339" fmla="*/ 2438110 w 3024845"/>
                <a:gd name="connsiteY339" fmla="*/ 603136 h 1059043"/>
                <a:gd name="connsiteX340" fmla="*/ 2460404 w 3024845"/>
                <a:gd name="connsiteY340" fmla="*/ 603136 h 1059043"/>
                <a:gd name="connsiteX341" fmla="*/ 2460404 w 3024845"/>
                <a:gd name="connsiteY341" fmla="*/ 536121 h 1059043"/>
                <a:gd name="connsiteX342" fmla="*/ 2486751 w 3024845"/>
                <a:gd name="connsiteY342" fmla="*/ 536121 h 1059043"/>
                <a:gd name="connsiteX343" fmla="*/ 2490804 w 3024845"/>
                <a:gd name="connsiteY343" fmla="*/ 531797 h 1059043"/>
                <a:gd name="connsiteX344" fmla="*/ 2498911 w 3024845"/>
                <a:gd name="connsiteY344" fmla="*/ 531797 h 1059043"/>
                <a:gd name="connsiteX345" fmla="*/ 2502964 w 3024845"/>
                <a:gd name="connsiteY345" fmla="*/ 536121 h 1059043"/>
                <a:gd name="connsiteX346" fmla="*/ 2525258 w 3024845"/>
                <a:gd name="connsiteY346" fmla="*/ 536121 h 1059043"/>
                <a:gd name="connsiteX347" fmla="*/ 2525258 w 3024845"/>
                <a:gd name="connsiteY347" fmla="*/ 419385 h 1059043"/>
                <a:gd name="connsiteX348" fmla="*/ 2582005 w 3024845"/>
                <a:gd name="connsiteY348" fmla="*/ 408576 h 1059043"/>
                <a:gd name="connsiteX349" fmla="*/ 2582005 w 3024845"/>
                <a:gd name="connsiteY349" fmla="*/ 409657 h 1059043"/>
                <a:gd name="connsiteX350" fmla="*/ 2582005 w 3024845"/>
                <a:gd name="connsiteY350" fmla="*/ 417223 h 1059043"/>
                <a:gd name="connsiteX351" fmla="*/ 2608352 w 3024845"/>
                <a:gd name="connsiteY351" fmla="*/ 417223 h 1059043"/>
                <a:gd name="connsiteX352" fmla="*/ 2608352 w 3024845"/>
                <a:gd name="connsiteY352" fmla="*/ 672313 h 1059043"/>
                <a:gd name="connsiteX353" fmla="*/ 2630646 w 3024845"/>
                <a:gd name="connsiteY353" fmla="*/ 672313 h 1059043"/>
                <a:gd name="connsiteX354" fmla="*/ 2630646 w 3024845"/>
                <a:gd name="connsiteY354" fmla="*/ 667989 h 1059043"/>
                <a:gd name="connsiteX355" fmla="*/ 2642806 w 3024845"/>
                <a:gd name="connsiteY355" fmla="*/ 667989 h 1059043"/>
                <a:gd name="connsiteX356" fmla="*/ 2642806 w 3024845"/>
                <a:gd name="connsiteY356" fmla="*/ 672313 h 1059043"/>
                <a:gd name="connsiteX357" fmla="*/ 2667126 w 3024845"/>
                <a:gd name="connsiteY357" fmla="*/ 672313 h 1059043"/>
                <a:gd name="connsiteX358" fmla="*/ 2667126 w 3024845"/>
                <a:gd name="connsiteY358" fmla="*/ 659342 h 1059043"/>
                <a:gd name="connsiteX359" fmla="*/ 2695500 w 3024845"/>
                <a:gd name="connsiteY359" fmla="*/ 659342 h 1059043"/>
                <a:gd name="connsiteX360" fmla="*/ 2707660 w 3024845"/>
                <a:gd name="connsiteY360" fmla="*/ 655018 h 1059043"/>
                <a:gd name="connsiteX361" fmla="*/ 2727927 w 3024845"/>
                <a:gd name="connsiteY361" fmla="*/ 659342 h 1059043"/>
                <a:gd name="connsiteX362" fmla="*/ 2727927 w 3024845"/>
                <a:gd name="connsiteY362" fmla="*/ 642048 h 1059043"/>
                <a:gd name="connsiteX363" fmla="*/ 2736034 w 3024845"/>
                <a:gd name="connsiteY363" fmla="*/ 642048 h 1059043"/>
                <a:gd name="connsiteX364" fmla="*/ 2736034 w 3024845"/>
                <a:gd name="connsiteY364" fmla="*/ 629077 h 1059043"/>
                <a:gd name="connsiteX365" fmla="*/ 2792781 w 3024845"/>
                <a:gd name="connsiteY365" fmla="*/ 629077 h 1059043"/>
                <a:gd name="connsiteX366" fmla="*/ 2792781 w 3024845"/>
                <a:gd name="connsiteY366" fmla="*/ 598812 h 1059043"/>
                <a:gd name="connsiteX367" fmla="*/ 2811021 w 3024845"/>
                <a:gd name="connsiteY367" fmla="*/ 598812 h 1059043"/>
                <a:gd name="connsiteX368" fmla="*/ 2811021 w 3024845"/>
                <a:gd name="connsiteY368" fmla="*/ 592327 h 1059043"/>
                <a:gd name="connsiteX369" fmla="*/ 2823181 w 3024845"/>
                <a:gd name="connsiteY369" fmla="*/ 592327 h 1059043"/>
                <a:gd name="connsiteX370" fmla="*/ 2823181 w 3024845"/>
                <a:gd name="connsiteY370" fmla="*/ 598812 h 1059043"/>
                <a:gd name="connsiteX371" fmla="*/ 2839395 w 3024845"/>
                <a:gd name="connsiteY371" fmla="*/ 598812 h 1059043"/>
                <a:gd name="connsiteX372" fmla="*/ 2839395 w 3024845"/>
                <a:gd name="connsiteY372" fmla="*/ 648533 h 1059043"/>
                <a:gd name="connsiteX373" fmla="*/ 2871822 w 3024845"/>
                <a:gd name="connsiteY373" fmla="*/ 648533 h 1059043"/>
                <a:gd name="connsiteX374" fmla="*/ 2871822 w 3024845"/>
                <a:gd name="connsiteY374" fmla="*/ 622592 h 1059043"/>
                <a:gd name="connsiteX375" fmla="*/ 2910329 w 3024845"/>
                <a:gd name="connsiteY375" fmla="*/ 622592 h 1059043"/>
                <a:gd name="connsiteX376" fmla="*/ 2910329 w 3024845"/>
                <a:gd name="connsiteY376" fmla="*/ 592327 h 1059043"/>
                <a:gd name="connsiteX377" fmla="*/ 2958970 w 3024845"/>
                <a:gd name="connsiteY377" fmla="*/ 592327 h 1059043"/>
                <a:gd name="connsiteX378" fmla="*/ 2958970 w 3024845"/>
                <a:gd name="connsiteY378" fmla="*/ 703483 h 1059043"/>
                <a:gd name="connsiteX379" fmla="*/ 2958970 w 3024845"/>
                <a:gd name="connsiteY379" fmla="*/ 717262 h 1059043"/>
                <a:gd name="connsiteX380" fmla="*/ 3024845 w 3024845"/>
                <a:gd name="connsiteY380" fmla="*/ 717262 h 1059043"/>
                <a:gd name="connsiteX381" fmla="*/ 3024845 w 3024845"/>
                <a:gd name="connsiteY381" fmla="*/ 1059043 h 1059043"/>
                <a:gd name="connsiteX382" fmla="*/ 2054 w 3024845"/>
                <a:gd name="connsiteY382" fmla="*/ 1056710 h 1059043"/>
                <a:gd name="connsiteX383" fmla="*/ 0 w 3024845"/>
                <a:gd name="connsiteY383" fmla="*/ 622592 h 1059043"/>
                <a:gd name="connsiteX384" fmla="*/ 20267 w 3024845"/>
                <a:gd name="connsiteY384" fmla="*/ 622592 h 1059043"/>
                <a:gd name="connsiteX385" fmla="*/ 20774 w 3024845"/>
                <a:gd name="connsiteY385" fmla="*/ 621511 h 1059043"/>
                <a:gd name="connsiteX386" fmla="*/ 24320 w 3024845"/>
                <a:gd name="connsiteY386" fmla="*/ 613945 h 1059043"/>
                <a:gd name="connsiteX387" fmla="*/ 26094 w 3024845"/>
                <a:gd name="connsiteY387" fmla="*/ 614215 h 1059043"/>
                <a:gd name="connsiteX388" fmla="*/ 38507 w 3024845"/>
                <a:gd name="connsiteY388" fmla="*/ 616106 h 1059043"/>
                <a:gd name="connsiteX389" fmla="*/ 39014 w 3024845"/>
                <a:gd name="connsiteY389" fmla="*/ 617458 h 1059043"/>
                <a:gd name="connsiteX390" fmla="*/ 42560 w 3024845"/>
                <a:gd name="connsiteY390" fmla="*/ 626915 h 1059043"/>
                <a:gd name="connsiteX391" fmla="*/ 68907 w 3024845"/>
                <a:gd name="connsiteY391" fmla="*/ 629077 h 1059043"/>
                <a:gd name="connsiteX392" fmla="*/ 68907 w 3024845"/>
                <a:gd name="connsiteY392" fmla="*/ 505856 h 1059043"/>
                <a:gd name="connsiteX393" fmla="*/ 70934 w 3024845"/>
                <a:gd name="connsiteY393" fmla="*/ 505856 h 1059043"/>
                <a:gd name="connsiteX394" fmla="*/ 85121 w 3024845"/>
                <a:gd name="connsiteY394" fmla="*/ 505856 h 1059043"/>
                <a:gd name="connsiteX395" fmla="*/ 85121 w 3024845"/>
                <a:gd name="connsiteY395" fmla="*/ 369664 h 1059043"/>
                <a:gd name="connsiteX396" fmla="*/ 86894 w 3024845"/>
                <a:gd name="connsiteY396" fmla="*/ 369664 h 1059043"/>
                <a:gd name="connsiteX397" fmla="*/ 99308 w 3024845"/>
                <a:gd name="connsiteY397" fmla="*/ 369664 h 1059043"/>
                <a:gd name="connsiteX398" fmla="*/ 99308 w 3024845"/>
                <a:gd name="connsiteY398" fmla="*/ 255090 h 1059043"/>
                <a:gd name="connsiteX399" fmla="*/ 103361 w 3024845"/>
                <a:gd name="connsiteY399" fmla="*/ 226986 h 1059043"/>
                <a:gd name="connsiteX400" fmla="*/ 105388 w 3024845"/>
                <a:gd name="connsiteY400" fmla="*/ 226986 h 1059043"/>
                <a:gd name="connsiteX401" fmla="*/ 119575 w 3024845"/>
                <a:gd name="connsiteY40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8560 w 3024845"/>
                <a:gd name="connsiteY316" fmla="*/ 125383 h 1059043"/>
                <a:gd name="connsiteX317" fmla="*/ 2180720 w 3024845"/>
                <a:gd name="connsiteY317" fmla="*/ 555577 h 1059043"/>
                <a:gd name="connsiteX318" fmla="*/ 2245574 w 3024845"/>
                <a:gd name="connsiteY318" fmla="*/ 555577 h 1059043"/>
                <a:gd name="connsiteX319" fmla="*/ 2245574 w 3024845"/>
                <a:gd name="connsiteY319" fmla="*/ 631239 h 1059043"/>
                <a:gd name="connsiteX320" fmla="*/ 2253681 w 3024845"/>
                <a:gd name="connsiteY320" fmla="*/ 631239 h 1059043"/>
                <a:gd name="connsiteX321" fmla="*/ 2255708 w 3024845"/>
                <a:gd name="connsiteY321" fmla="*/ 624754 h 1059043"/>
                <a:gd name="connsiteX322" fmla="*/ 2261788 w 3024845"/>
                <a:gd name="connsiteY322" fmla="*/ 624754 h 1059043"/>
                <a:gd name="connsiteX323" fmla="*/ 2263815 w 3024845"/>
                <a:gd name="connsiteY323" fmla="*/ 633401 h 1059043"/>
                <a:gd name="connsiteX324" fmla="*/ 2275975 w 3024845"/>
                <a:gd name="connsiteY324" fmla="*/ 633401 h 1059043"/>
                <a:gd name="connsiteX325" fmla="*/ 2275975 w 3024845"/>
                <a:gd name="connsiteY325" fmla="*/ 626915 h 1059043"/>
                <a:gd name="connsiteX326" fmla="*/ 2298268 w 3024845"/>
                <a:gd name="connsiteY326" fmla="*/ 626915 h 1059043"/>
                <a:gd name="connsiteX327" fmla="*/ 2298268 w 3024845"/>
                <a:gd name="connsiteY327" fmla="*/ 633401 h 1059043"/>
                <a:gd name="connsiteX328" fmla="*/ 2318535 w 3024845"/>
                <a:gd name="connsiteY328" fmla="*/ 633401 h 1059043"/>
                <a:gd name="connsiteX329" fmla="*/ 2318535 w 3024845"/>
                <a:gd name="connsiteY329" fmla="*/ 678798 h 1059043"/>
                <a:gd name="connsiteX330" fmla="*/ 2332722 w 3024845"/>
                <a:gd name="connsiteY330" fmla="*/ 678798 h 1059043"/>
                <a:gd name="connsiteX331" fmla="*/ 2332722 w 3024845"/>
                <a:gd name="connsiteY331" fmla="*/ 665827 h 1059043"/>
                <a:gd name="connsiteX332" fmla="*/ 2348936 w 3024845"/>
                <a:gd name="connsiteY332" fmla="*/ 665827 h 1059043"/>
                <a:gd name="connsiteX333" fmla="*/ 2348936 w 3024845"/>
                <a:gd name="connsiteY333" fmla="*/ 486400 h 1059043"/>
                <a:gd name="connsiteX334" fmla="*/ 2355016 w 3024845"/>
                <a:gd name="connsiteY334" fmla="*/ 479914 h 1059043"/>
                <a:gd name="connsiteX335" fmla="*/ 2427977 w 3024845"/>
                <a:gd name="connsiteY335" fmla="*/ 479914 h 1059043"/>
                <a:gd name="connsiteX336" fmla="*/ 2427977 w 3024845"/>
                <a:gd name="connsiteY336" fmla="*/ 488562 h 1059043"/>
                <a:gd name="connsiteX337" fmla="*/ 2438110 w 3024845"/>
                <a:gd name="connsiteY337" fmla="*/ 488562 h 1059043"/>
                <a:gd name="connsiteX338" fmla="*/ 2438110 w 3024845"/>
                <a:gd name="connsiteY338" fmla="*/ 603136 h 1059043"/>
                <a:gd name="connsiteX339" fmla="*/ 2460404 w 3024845"/>
                <a:gd name="connsiteY339" fmla="*/ 603136 h 1059043"/>
                <a:gd name="connsiteX340" fmla="*/ 2460404 w 3024845"/>
                <a:gd name="connsiteY340" fmla="*/ 536121 h 1059043"/>
                <a:gd name="connsiteX341" fmla="*/ 2486751 w 3024845"/>
                <a:gd name="connsiteY341" fmla="*/ 536121 h 1059043"/>
                <a:gd name="connsiteX342" fmla="*/ 2490804 w 3024845"/>
                <a:gd name="connsiteY342" fmla="*/ 531797 h 1059043"/>
                <a:gd name="connsiteX343" fmla="*/ 2498911 w 3024845"/>
                <a:gd name="connsiteY343" fmla="*/ 531797 h 1059043"/>
                <a:gd name="connsiteX344" fmla="*/ 2502964 w 3024845"/>
                <a:gd name="connsiteY344" fmla="*/ 536121 h 1059043"/>
                <a:gd name="connsiteX345" fmla="*/ 2525258 w 3024845"/>
                <a:gd name="connsiteY345" fmla="*/ 536121 h 1059043"/>
                <a:gd name="connsiteX346" fmla="*/ 2525258 w 3024845"/>
                <a:gd name="connsiteY346" fmla="*/ 419385 h 1059043"/>
                <a:gd name="connsiteX347" fmla="*/ 2582005 w 3024845"/>
                <a:gd name="connsiteY347" fmla="*/ 408576 h 1059043"/>
                <a:gd name="connsiteX348" fmla="*/ 2582005 w 3024845"/>
                <a:gd name="connsiteY348" fmla="*/ 409657 h 1059043"/>
                <a:gd name="connsiteX349" fmla="*/ 2582005 w 3024845"/>
                <a:gd name="connsiteY349" fmla="*/ 417223 h 1059043"/>
                <a:gd name="connsiteX350" fmla="*/ 2608352 w 3024845"/>
                <a:gd name="connsiteY350" fmla="*/ 417223 h 1059043"/>
                <a:gd name="connsiteX351" fmla="*/ 2608352 w 3024845"/>
                <a:gd name="connsiteY351" fmla="*/ 672313 h 1059043"/>
                <a:gd name="connsiteX352" fmla="*/ 2630646 w 3024845"/>
                <a:gd name="connsiteY352" fmla="*/ 672313 h 1059043"/>
                <a:gd name="connsiteX353" fmla="*/ 2630646 w 3024845"/>
                <a:gd name="connsiteY353" fmla="*/ 667989 h 1059043"/>
                <a:gd name="connsiteX354" fmla="*/ 2642806 w 3024845"/>
                <a:gd name="connsiteY354" fmla="*/ 667989 h 1059043"/>
                <a:gd name="connsiteX355" fmla="*/ 2642806 w 3024845"/>
                <a:gd name="connsiteY355" fmla="*/ 672313 h 1059043"/>
                <a:gd name="connsiteX356" fmla="*/ 2667126 w 3024845"/>
                <a:gd name="connsiteY356" fmla="*/ 672313 h 1059043"/>
                <a:gd name="connsiteX357" fmla="*/ 2667126 w 3024845"/>
                <a:gd name="connsiteY357" fmla="*/ 659342 h 1059043"/>
                <a:gd name="connsiteX358" fmla="*/ 2695500 w 3024845"/>
                <a:gd name="connsiteY358" fmla="*/ 659342 h 1059043"/>
                <a:gd name="connsiteX359" fmla="*/ 2707660 w 3024845"/>
                <a:gd name="connsiteY359" fmla="*/ 655018 h 1059043"/>
                <a:gd name="connsiteX360" fmla="*/ 2727927 w 3024845"/>
                <a:gd name="connsiteY360" fmla="*/ 659342 h 1059043"/>
                <a:gd name="connsiteX361" fmla="*/ 2727927 w 3024845"/>
                <a:gd name="connsiteY361" fmla="*/ 642048 h 1059043"/>
                <a:gd name="connsiteX362" fmla="*/ 2736034 w 3024845"/>
                <a:gd name="connsiteY362" fmla="*/ 642048 h 1059043"/>
                <a:gd name="connsiteX363" fmla="*/ 2736034 w 3024845"/>
                <a:gd name="connsiteY363" fmla="*/ 629077 h 1059043"/>
                <a:gd name="connsiteX364" fmla="*/ 2792781 w 3024845"/>
                <a:gd name="connsiteY364" fmla="*/ 629077 h 1059043"/>
                <a:gd name="connsiteX365" fmla="*/ 2792781 w 3024845"/>
                <a:gd name="connsiteY365" fmla="*/ 598812 h 1059043"/>
                <a:gd name="connsiteX366" fmla="*/ 2811021 w 3024845"/>
                <a:gd name="connsiteY366" fmla="*/ 598812 h 1059043"/>
                <a:gd name="connsiteX367" fmla="*/ 2811021 w 3024845"/>
                <a:gd name="connsiteY367" fmla="*/ 592327 h 1059043"/>
                <a:gd name="connsiteX368" fmla="*/ 2823181 w 3024845"/>
                <a:gd name="connsiteY368" fmla="*/ 592327 h 1059043"/>
                <a:gd name="connsiteX369" fmla="*/ 2823181 w 3024845"/>
                <a:gd name="connsiteY369" fmla="*/ 598812 h 1059043"/>
                <a:gd name="connsiteX370" fmla="*/ 2839395 w 3024845"/>
                <a:gd name="connsiteY370" fmla="*/ 598812 h 1059043"/>
                <a:gd name="connsiteX371" fmla="*/ 2839395 w 3024845"/>
                <a:gd name="connsiteY371" fmla="*/ 648533 h 1059043"/>
                <a:gd name="connsiteX372" fmla="*/ 2871822 w 3024845"/>
                <a:gd name="connsiteY372" fmla="*/ 648533 h 1059043"/>
                <a:gd name="connsiteX373" fmla="*/ 2871822 w 3024845"/>
                <a:gd name="connsiteY373" fmla="*/ 622592 h 1059043"/>
                <a:gd name="connsiteX374" fmla="*/ 2910329 w 3024845"/>
                <a:gd name="connsiteY374" fmla="*/ 622592 h 1059043"/>
                <a:gd name="connsiteX375" fmla="*/ 2910329 w 3024845"/>
                <a:gd name="connsiteY375" fmla="*/ 592327 h 1059043"/>
                <a:gd name="connsiteX376" fmla="*/ 2958970 w 3024845"/>
                <a:gd name="connsiteY376" fmla="*/ 592327 h 1059043"/>
                <a:gd name="connsiteX377" fmla="*/ 2958970 w 3024845"/>
                <a:gd name="connsiteY377" fmla="*/ 703483 h 1059043"/>
                <a:gd name="connsiteX378" fmla="*/ 2958970 w 3024845"/>
                <a:gd name="connsiteY378" fmla="*/ 717262 h 1059043"/>
                <a:gd name="connsiteX379" fmla="*/ 3024845 w 3024845"/>
                <a:gd name="connsiteY379" fmla="*/ 717262 h 1059043"/>
                <a:gd name="connsiteX380" fmla="*/ 3024845 w 3024845"/>
                <a:gd name="connsiteY380" fmla="*/ 1059043 h 1059043"/>
                <a:gd name="connsiteX381" fmla="*/ 2054 w 3024845"/>
                <a:gd name="connsiteY381" fmla="*/ 1056710 h 1059043"/>
                <a:gd name="connsiteX382" fmla="*/ 0 w 3024845"/>
                <a:gd name="connsiteY382" fmla="*/ 622592 h 1059043"/>
                <a:gd name="connsiteX383" fmla="*/ 20267 w 3024845"/>
                <a:gd name="connsiteY383" fmla="*/ 622592 h 1059043"/>
                <a:gd name="connsiteX384" fmla="*/ 20774 w 3024845"/>
                <a:gd name="connsiteY384" fmla="*/ 621511 h 1059043"/>
                <a:gd name="connsiteX385" fmla="*/ 24320 w 3024845"/>
                <a:gd name="connsiteY385" fmla="*/ 613945 h 1059043"/>
                <a:gd name="connsiteX386" fmla="*/ 26094 w 3024845"/>
                <a:gd name="connsiteY386" fmla="*/ 614215 h 1059043"/>
                <a:gd name="connsiteX387" fmla="*/ 38507 w 3024845"/>
                <a:gd name="connsiteY387" fmla="*/ 616106 h 1059043"/>
                <a:gd name="connsiteX388" fmla="*/ 39014 w 3024845"/>
                <a:gd name="connsiteY388" fmla="*/ 617458 h 1059043"/>
                <a:gd name="connsiteX389" fmla="*/ 42560 w 3024845"/>
                <a:gd name="connsiteY389" fmla="*/ 626915 h 1059043"/>
                <a:gd name="connsiteX390" fmla="*/ 68907 w 3024845"/>
                <a:gd name="connsiteY390" fmla="*/ 629077 h 1059043"/>
                <a:gd name="connsiteX391" fmla="*/ 68907 w 3024845"/>
                <a:gd name="connsiteY391" fmla="*/ 505856 h 1059043"/>
                <a:gd name="connsiteX392" fmla="*/ 70934 w 3024845"/>
                <a:gd name="connsiteY392" fmla="*/ 505856 h 1059043"/>
                <a:gd name="connsiteX393" fmla="*/ 85121 w 3024845"/>
                <a:gd name="connsiteY393" fmla="*/ 505856 h 1059043"/>
                <a:gd name="connsiteX394" fmla="*/ 85121 w 3024845"/>
                <a:gd name="connsiteY394" fmla="*/ 369664 h 1059043"/>
                <a:gd name="connsiteX395" fmla="*/ 86894 w 3024845"/>
                <a:gd name="connsiteY395" fmla="*/ 369664 h 1059043"/>
                <a:gd name="connsiteX396" fmla="*/ 99308 w 3024845"/>
                <a:gd name="connsiteY396" fmla="*/ 369664 h 1059043"/>
                <a:gd name="connsiteX397" fmla="*/ 99308 w 3024845"/>
                <a:gd name="connsiteY397" fmla="*/ 255090 h 1059043"/>
                <a:gd name="connsiteX398" fmla="*/ 103361 w 3024845"/>
                <a:gd name="connsiteY398" fmla="*/ 226986 h 1059043"/>
                <a:gd name="connsiteX399" fmla="*/ 105388 w 3024845"/>
                <a:gd name="connsiteY399" fmla="*/ 226986 h 1059043"/>
                <a:gd name="connsiteX400" fmla="*/ 119575 w 3024845"/>
                <a:gd name="connsiteY40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80720 w 3024845"/>
                <a:gd name="connsiteY316" fmla="*/ 555577 h 1059043"/>
                <a:gd name="connsiteX317" fmla="*/ 2245574 w 3024845"/>
                <a:gd name="connsiteY317" fmla="*/ 555577 h 1059043"/>
                <a:gd name="connsiteX318" fmla="*/ 2245574 w 3024845"/>
                <a:gd name="connsiteY318" fmla="*/ 631239 h 1059043"/>
                <a:gd name="connsiteX319" fmla="*/ 2253681 w 3024845"/>
                <a:gd name="connsiteY319" fmla="*/ 631239 h 1059043"/>
                <a:gd name="connsiteX320" fmla="*/ 2255708 w 3024845"/>
                <a:gd name="connsiteY320" fmla="*/ 624754 h 1059043"/>
                <a:gd name="connsiteX321" fmla="*/ 2261788 w 3024845"/>
                <a:gd name="connsiteY321" fmla="*/ 624754 h 1059043"/>
                <a:gd name="connsiteX322" fmla="*/ 2263815 w 3024845"/>
                <a:gd name="connsiteY322" fmla="*/ 633401 h 1059043"/>
                <a:gd name="connsiteX323" fmla="*/ 2275975 w 3024845"/>
                <a:gd name="connsiteY323" fmla="*/ 633401 h 1059043"/>
                <a:gd name="connsiteX324" fmla="*/ 2275975 w 3024845"/>
                <a:gd name="connsiteY324" fmla="*/ 626915 h 1059043"/>
                <a:gd name="connsiteX325" fmla="*/ 2298268 w 3024845"/>
                <a:gd name="connsiteY325" fmla="*/ 626915 h 1059043"/>
                <a:gd name="connsiteX326" fmla="*/ 2298268 w 3024845"/>
                <a:gd name="connsiteY326" fmla="*/ 633401 h 1059043"/>
                <a:gd name="connsiteX327" fmla="*/ 2318535 w 3024845"/>
                <a:gd name="connsiteY327" fmla="*/ 633401 h 1059043"/>
                <a:gd name="connsiteX328" fmla="*/ 2318535 w 3024845"/>
                <a:gd name="connsiteY328" fmla="*/ 678798 h 1059043"/>
                <a:gd name="connsiteX329" fmla="*/ 2332722 w 3024845"/>
                <a:gd name="connsiteY329" fmla="*/ 678798 h 1059043"/>
                <a:gd name="connsiteX330" fmla="*/ 2332722 w 3024845"/>
                <a:gd name="connsiteY330" fmla="*/ 665827 h 1059043"/>
                <a:gd name="connsiteX331" fmla="*/ 2348936 w 3024845"/>
                <a:gd name="connsiteY331" fmla="*/ 665827 h 1059043"/>
                <a:gd name="connsiteX332" fmla="*/ 2348936 w 3024845"/>
                <a:gd name="connsiteY332" fmla="*/ 486400 h 1059043"/>
                <a:gd name="connsiteX333" fmla="*/ 2355016 w 3024845"/>
                <a:gd name="connsiteY333" fmla="*/ 479914 h 1059043"/>
                <a:gd name="connsiteX334" fmla="*/ 2427977 w 3024845"/>
                <a:gd name="connsiteY334" fmla="*/ 479914 h 1059043"/>
                <a:gd name="connsiteX335" fmla="*/ 2427977 w 3024845"/>
                <a:gd name="connsiteY335" fmla="*/ 488562 h 1059043"/>
                <a:gd name="connsiteX336" fmla="*/ 2438110 w 3024845"/>
                <a:gd name="connsiteY336" fmla="*/ 488562 h 1059043"/>
                <a:gd name="connsiteX337" fmla="*/ 2438110 w 3024845"/>
                <a:gd name="connsiteY337" fmla="*/ 603136 h 1059043"/>
                <a:gd name="connsiteX338" fmla="*/ 2460404 w 3024845"/>
                <a:gd name="connsiteY338" fmla="*/ 603136 h 1059043"/>
                <a:gd name="connsiteX339" fmla="*/ 2460404 w 3024845"/>
                <a:gd name="connsiteY339" fmla="*/ 536121 h 1059043"/>
                <a:gd name="connsiteX340" fmla="*/ 2486751 w 3024845"/>
                <a:gd name="connsiteY340" fmla="*/ 536121 h 1059043"/>
                <a:gd name="connsiteX341" fmla="*/ 2490804 w 3024845"/>
                <a:gd name="connsiteY341" fmla="*/ 531797 h 1059043"/>
                <a:gd name="connsiteX342" fmla="*/ 2498911 w 3024845"/>
                <a:gd name="connsiteY342" fmla="*/ 531797 h 1059043"/>
                <a:gd name="connsiteX343" fmla="*/ 2502964 w 3024845"/>
                <a:gd name="connsiteY343" fmla="*/ 536121 h 1059043"/>
                <a:gd name="connsiteX344" fmla="*/ 2525258 w 3024845"/>
                <a:gd name="connsiteY344" fmla="*/ 536121 h 1059043"/>
                <a:gd name="connsiteX345" fmla="*/ 2525258 w 3024845"/>
                <a:gd name="connsiteY345" fmla="*/ 419385 h 1059043"/>
                <a:gd name="connsiteX346" fmla="*/ 2582005 w 3024845"/>
                <a:gd name="connsiteY346" fmla="*/ 408576 h 1059043"/>
                <a:gd name="connsiteX347" fmla="*/ 2582005 w 3024845"/>
                <a:gd name="connsiteY347" fmla="*/ 409657 h 1059043"/>
                <a:gd name="connsiteX348" fmla="*/ 2582005 w 3024845"/>
                <a:gd name="connsiteY348" fmla="*/ 417223 h 1059043"/>
                <a:gd name="connsiteX349" fmla="*/ 2608352 w 3024845"/>
                <a:gd name="connsiteY349" fmla="*/ 417223 h 1059043"/>
                <a:gd name="connsiteX350" fmla="*/ 2608352 w 3024845"/>
                <a:gd name="connsiteY350" fmla="*/ 672313 h 1059043"/>
                <a:gd name="connsiteX351" fmla="*/ 2630646 w 3024845"/>
                <a:gd name="connsiteY351" fmla="*/ 672313 h 1059043"/>
                <a:gd name="connsiteX352" fmla="*/ 2630646 w 3024845"/>
                <a:gd name="connsiteY352" fmla="*/ 667989 h 1059043"/>
                <a:gd name="connsiteX353" fmla="*/ 2642806 w 3024845"/>
                <a:gd name="connsiteY353" fmla="*/ 667989 h 1059043"/>
                <a:gd name="connsiteX354" fmla="*/ 2642806 w 3024845"/>
                <a:gd name="connsiteY354" fmla="*/ 672313 h 1059043"/>
                <a:gd name="connsiteX355" fmla="*/ 2667126 w 3024845"/>
                <a:gd name="connsiteY355" fmla="*/ 672313 h 1059043"/>
                <a:gd name="connsiteX356" fmla="*/ 2667126 w 3024845"/>
                <a:gd name="connsiteY356" fmla="*/ 659342 h 1059043"/>
                <a:gd name="connsiteX357" fmla="*/ 2695500 w 3024845"/>
                <a:gd name="connsiteY357" fmla="*/ 659342 h 1059043"/>
                <a:gd name="connsiteX358" fmla="*/ 2707660 w 3024845"/>
                <a:gd name="connsiteY358" fmla="*/ 655018 h 1059043"/>
                <a:gd name="connsiteX359" fmla="*/ 2727927 w 3024845"/>
                <a:gd name="connsiteY359" fmla="*/ 659342 h 1059043"/>
                <a:gd name="connsiteX360" fmla="*/ 2727927 w 3024845"/>
                <a:gd name="connsiteY360" fmla="*/ 642048 h 1059043"/>
                <a:gd name="connsiteX361" fmla="*/ 2736034 w 3024845"/>
                <a:gd name="connsiteY361" fmla="*/ 642048 h 1059043"/>
                <a:gd name="connsiteX362" fmla="*/ 2736034 w 3024845"/>
                <a:gd name="connsiteY362" fmla="*/ 629077 h 1059043"/>
                <a:gd name="connsiteX363" fmla="*/ 2792781 w 3024845"/>
                <a:gd name="connsiteY363" fmla="*/ 629077 h 1059043"/>
                <a:gd name="connsiteX364" fmla="*/ 2792781 w 3024845"/>
                <a:gd name="connsiteY364" fmla="*/ 598812 h 1059043"/>
                <a:gd name="connsiteX365" fmla="*/ 2811021 w 3024845"/>
                <a:gd name="connsiteY365" fmla="*/ 598812 h 1059043"/>
                <a:gd name="connsiteX366" fmla="*/ 2811021 w 3024845"/>
                <a:gd name="connsiteY366" fmla="*/ 592327 h 1059043"/>
                <a:gd name="connsiteX367" fmla="*/ 2823181 w 3024845"/>
                <a:gd name="connsiteY367" fmla="*/ 592327 h 1059043"/>
                <a:gd name="connsiteX368" fmla="*/ 2823181 w 3024845"/>
                <a:gd name="connsiteY368" fmla="*/ 598812 h 1059043"/>
                <a:gd name="connsiteX369" fmla="*/ 2839395 w 3024845"/>
                <a:gd name="connsiteY369" fmla="*/ 598812 h 1059043"/>
                <a:gd name="connsiteX370" fmla="*/ 2839395 w 3024845"/>
                <a:gd name="connsiteY370" fmla="*/ 648533 h 1059043"/>
                <a:gd name="connsiteX371" fmla="*/ 2871822 w 3024845"/>
                <a:gd name="connsiteY371" fmla="*/ 648533 h 1059043"/>
                <a:gd name="connsiteX372" fmla="*/ 2871822 w 3024845"/>
                <a:gd name="connsiteY372" fmla="*/ 622592 h 1059043"/>
                <a:gd name="connsiteX373" fmla="*/ 2910329 w 3024845"/>
                <a:gd name="connsiteY373" fmla="*/ 622592 h 1059043"/>
                <a:gd name="connsiteX374" fmla="*/ 2910329 w 3024845"/>
                <a:gd name="connsiteY374" fmla="*/ 592327 h 1059043"/>
                <a:gd name="connsiteX375" fmla="*/ 2958970 w 3024845"/>
                <a:gd name="connsiteY375" fmla="*/ 592327 h 1059043"/>
                <a:gd name="connsiteX376" fmla="*/ 2958970 w 3024845"/>
                <a:gd name="connsiteY376" fmla="*/ 703483 h 1059043"/>
                <a:gd name="connsiteX377" fmla="*/ 2958970 w 3024845"/>
                <a:gd name="connsiteY377" fmla="*/ 717262 h 1059043"/>
                <a:gd name="connsiteX378" fmla="*/ 3024845 w 3024845"/>
                <a:gd name="connsiteY378" fmla="*/ 717262 h 1059043"/>
                <a:gd name="connsiteX379" fmla="*/ 3024845 w 3024845"/>
                <a:gd name="connsiteY379" fmla="*/ 1059043 h 1059043"/>
                <a:gd name="connsiteX380" fmla="*/ 2054 w 3024845"/>
                <a:gd name="connsiteY380" fmla="*/ 1056710 h 1059043"/>
                <a:gd name="connsiteX381" fmla="*/ 0 w 3024845"/>
                <a:gd name="connsiteY381" fmla="*/ 622592 h 1059043"/>
                <a:gd name="connsiteX382" fmla="*/ 20267 w 3024845"/>
                <a:gd name="connsiteY382" fmla="*/ 622592 h 1059043"/>
                <a:gd name="connsiteX383" fmla="*/ 20774 w 3024845"/>
                <a:gd name="connsiteY383" fmla="*/ 621511 h 1059043"/>
                <a:gd name="connsiteX384" fmla="*/ 24320 w 3024845"/>
                <a:gd name="connsiteY384" fmla="*/ 613945 h 1059043"/>
                <a:gd name="connsiteX385" fmla="*/ 26094 w 3024845"/>
                <a:gd name="connsiteY385" fmla="*/ 614215 h 1059043"/>
                <a:gd name="connsiteX386" fmla="*/ 38507 w 3024845"/>
                <a:gd name="connsiteY386" fmla="*/ 616106 h 1059043"/>
                <a:gd name="connsiteX387" fmla="*/ 39014 w 3024845"/>
                <a:gd name="connsiteY387" fmla="*/ 617458 h 1059043"/>
                <a:gd name="connsiteX388" fmla="*/ 42560 w 3024845"/>
                <a:gd name="connsiteY388" fmla="*/ 626915 h 1059043"/>
                <a:gd name="connsiteX389" fmla="*/ 68907 w 3024845"/>
                <a:gd name="connsiteY389" fmla="*/ 629077 h 1059043"/>
                <a:gd name="connsiteX390" fmla="*/ 68907 w 3024845"/>
                <a:gd name="connsiteY390" fmla="*/ 505856 h 1059043"/>
                <a:gd name="connsiteX391" fmla="*/ 70934 w 3024845"/>
                <a:gd name="connsiteY391" fmla="*/ 505856 h 1059043"/>
                <a:gd name="connsiteX392" fmla="*/ 85121 w 3024845"/>
                <a:gd name="connsiteY392" fmla="*/ 505856 h 1059043"/>
                <a:gd name="connsiteX393" fmla="*/ 85121 w 3024845"/>
                <a:gd name="connsiteY393" fmla="*/ 369664 h 1059043"/>
                <a:gd name="connsiteX394" fmla="*/ 86894 w 3024845"/>
                <a:gd name="connsiteY394" fmla="*/ 369664 h 1059043"/>
                <a:gd name="connsiteX395" fmla="*/ 99308 w 3024845"/>
                <a:gd name="connsiteY395" fmla="*/ 369664 h 1059043"/>
                <a:gd name="connsiteX396" fmla="*/ 99308 w 3024845"/>
                <a:gd name="connsiteY396" fmla="*/ 255090 h 1059043"/>
                <a:gd name="connsiteX397" fmla="*/ 103361 w 3024845"/>
                <a:gd name="connsiteY397" fmla="*/ 226986 h 1059043"/>
                <a:gd name="connsiteX398" fmla="*/ 105388 w 3024845"/>
                <a:gd name="connsiteY398" fmla="*/ 226986 h 1059043"/>
                <a:gd name="connsiteX399" fmla="*/ 119575 w 3024845"/>
                <a:gd name="connsiteY39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60529 h 1059043"/>
                <a:gd name="connsiteX313" fmla="*/ 2152346 w 3024845"/>
                <a:gd name="connsiteY313" fmla="*/ 56206 h 1059043"/>
                <a:gd name="connsiteX314" fmla="*/ 2152346 w 3024845"/>
                <a:gd name="connsiteY314" fmla="*/ 0 h 1059043"/>
                <a:gd name="connsiteX315" fmla="*/ 2180720 w 3024845"/>
                <a:gd name="connsiteY315" fmla="*/ 555577 h 1059043"/>
                <a:gd name="connsiteX316" fmla="*/ 2245574 w 3024845"/>
                <a:gd name="connsiteY316" fmla="*/ 555577 h 1059043"/>
                <a:gd name="connsiteX317" fmla="*/ 2245574 w 3024845"/>
                <a:gd name="connsiteY317" fmla="*/ 631239 h 1059043"/>
                <a:gd name="connsiteX318" fmla="*/ 2253681 w 3024845"/>
                <a:gd name="connsiteY318" fmla="*/ 631239 h 1059043"/>
                <a:gd name="connsiteX319" fmla="*/ 2255708 w 3024845"/>
                <a:gd name="connsiteY319" fmla="*/ 624754 h 1059043"/>
                <a:gd name="connsiteX320" fmla="*/ 2261788 w 3024845"/>
                <a:gd name="connsiteY320" fmla="*/ 624754 h 1059043"/>
                <a:gd name="connsiteX321" fmla="*/ 2263815 w 3024845"/>
                <a:gd name="connsiteY321" fmla="*/ 633401 h 1059043"/>
                <a:gd name="connsiteX322" fmla="*/ 2275975 w 3024845"/>
                <a:gd name="connsiteY322" fmla="*/ 633401 h 1059043"/>
                <a:gd name="connsiteX323" fmla="*/ 2275975 w 3024845"/>
                <a:gd name="connsiteY323" fmla="*/ 626915 h 1059043"/>
                <a:gd name="connsiteX324" fmla="*/ 2298268 w 3024845"/>
                <a:gd name="connsiteY324" fmla="*/ 626915 h 1059043"/>
                <a:gd name="connsiteX325" fmla="*/ 2298268 w 3024845"/>
                <a:gd name="connsiteY325" fmla="*/ 633401 h 1059043"/>
                <a:gd name="connsiteX326" fmla="*/ 2318535 w 3024845"/>
                <a:gd name="connsiteY326" fmla="*/ 633401 h 1059043"/>
                <a:gd name="connsiteX327" fmla="*/ 2318535 w 3024845"/>
                <a:gd name="connsiteY327" fmla="*/ 678798 h 1059043"/>
                <a:gd name="connsiteX328" fmla="*/ 2332722 w 3024845"/>
                <a:gd name="connsiteY328" fmla="*/ 678798 h 1059043"/>
                <a:gd name="connsiteX329" fmla="*/ 2332722 w 3024845"/>
                <a:gd name="connsiteY329" fmla="*/ 665827 h 1059043"/>
                <a:gd name="connsiteX330" fmla="*/ 2348936 w 3024845"/>
                <a:gd name="connsiteY330" fmla="*/ 665827 h 1059043"/>
                <a:gd name="connsiteX331" fmla="*/ 2348936 w 3024845"/>
                <a:gd name="connsiteY331" fmla="*/ 486400 h 1059043"/>
                <a:gd name="connsiteX332" fmla="*/ 2355016 w 3024845"/>
                <a:gd name="connsiteY332" fmla="*/ 479914 h 1059043"/>
                <a:gd name="connsiteX333" fmla="*/ 2427977 w 3024845"/>
                <a:gd name="connsiteY333" fmla="*/ 479914 h 1059043"/>
                <a:gd name="connsiteX334" fmla="*/ 2427977 w 3024845"/>
                <a:gd name="connsiteY334" fmla="*/ 488562 h 1059043"/>
                <a:gd name="connsiteX335" fmla="*/ 2438110 w 3024845"/>
                <a:gd name="connsiteY335" fmla="*/ 488562 h 1059043"/>
                <a:gd name="connsiteX336" fmla="*/ 2438110 w 3024845"/>
                <a:gd name="connsiteY336" fmla="*/ 603136 h 1059043"/>
                <a:gd name="connsiteX337" fmla="*/ 2460404 w 3024845"/>
                <a:gd name="connsiteY337" fmla="*/ 603136 h 1059043"/>
                <a:gd name="connsiteX338" fmla="*/ 2460404 w 3024845"/>
                <a:gd name="connsiteY338" fmla="*/ 536121 h 1059043"/>
                <a:gd name="connsiteX339" fmla="*/ 2486751 w 3024845"/>
                <a:gd name="connsiteY339" fmla="*/ 536121 h 1059043"/>
                <a:gd name="connsiteX340" fmla="*/ 2490804 w 3024845"/>
                <a:gd name="connsiteY340" fmla="*/ 531797 h 1059043"/>
                <a:gd name="connsiteX341" fmla="*/ 2498911 w 3024845"/>
                <a:gd name="connsiteY341" fmla="*/ 531797 h 1059043"/>
                <a:gd name="connsiteX342" fmla="*/ 2502964 w 3024845"/>
                <a:gd name="connsiteY342" fmla="*/ 536121 h 1059043"/>
                <a:gd name="connsiteX343" fmla="*/ 2525258 w 3024845"/>
                <a:gd name="connsiteY343" fmla="*/ 536121 h 1059043"/>
                <a:gd name="connsiteX344" fmla="*/ 2525258 w 3024845"/>
                <a:gd name="connsiteY344" fmla="*/ 419385 h 1059043"/>
                <a:gd name="connsiteX345" fmla="*/ 2582005 w 3024845"/>
                <a:gd name="connsiteY345" fmla="*/ 408576 h 1059043"/>
                <a:gd name="connsiteX346" fmla="*/ 2582005 w 3024845"/>
                <a:gd name="connsiteY346" fmla="*/ 409657 h 1059043"/>
                <a:gd name="connsiteX347" fmla="*/ 2582005 w 3024845"/>
                <a:gd name="connsiteY347" fmla="*/ 417223 h 1059043"/>
                <a:gd name="connsiteX348" fmla="*/ 2608352 w 3024845"/>
                <a:gd name="connsiteY348" fmla="*/ 417223 h 1059043"/>
                <a:gd name="connsiteX349" fmla="*/ 2608352 w 3024845"/>
                <a:gd name="connsiteY349" fmla="*/ 672313 h 1059043"/>
                <a:gd name="connsiteX350" fmla="*/ 2630646 w 3024845"/>
                <a:gd name="connsiteY350" fmla="*/ 672313 h 1059043"/>
                <a:gd name="connsiteX351" fmla="*/ 2630646 w 3024845"/>
                <a:gd name="connsiteY351" fmla="*/ 667989 h 1059043"/>
                <a:gd name="connsiteX352" fmla="*/ 2642806 w 3024845"/>
                <a:gd name="connsiteY352" fmla="*/ 667989 h 1059043"/>
                <a:gd name="connsiteX353" fmla="*/ 2642806 w 3024845"/>
                <a:gd name="connsiteY353" fmla="*/ 672313 h 1059043"/>
                <a:gd name="connsiteX354" fmla="*/ 2667126 w 3024845"/>
                <a:gd name="connsiteY354" fmla="*/ 672313 h 1059043"/>
                <a:gd name="connsiteX355" fmla="*/ 2667126 w 3024845"/>
                <a:gd name="connsiteY355" fmla="*/ 659342 h 1059043"/>
                <a:gd name="connsiteX356" fmla="*/ 2695500 w 3024845"/>
                <a:gd name="connsiteY356" fmla="*/ 659342 h 1059043"/>
                <a:gd name="connsiteX357" fmla="*/ 2707660 w 3024845"/>
                <a:gd name="connsiteY357" fmla="*/ 655018 h 1059043"/>
                <a:gd name="connsiteX358" fmla="*/ 2727927 w 3024845"/>
                <a:gd name="connsiteY358" fmla="*/ 659342 h 1059043"/>
                <a:gd name="connsiteX359" fmla="*/ 2727927 w 3024845"/>
                <a:gd name="connsiteY359" fmla="*/ 642048 h 1059043"/>
                <a:gd name="connsiteX360" fmla="*/ 2736034 w 3024845"/>
                <a:gd name="connsiteY360" fmla="*/ 642048 h 1059043"/>
                <a:gd name="connsiteX361" fmla="*/ 2736034 w 3024845"/>
                <a:gd name="connsiteY361" fmla="*/ 629077 h 1059043"/>
                <a:gd name="connsiteX362" fmla="*/ 2792781 w 3024845"/>
                <a:gd name="connsiteY362" fmla="*/ 629077 h 1059043"/>
                <a:gd name="connsiteX363" fmla="*/ 2792781 w 3024845"/>
                <a:gd name="connsiteY363" fmla="*/ 598812 h 1059043"/>
                <a:gd name="connsiteX364" fmla="*/ 2811021 w 3024845"/>
                <a:gd name="connsiteY364" fmla="*/ 598812 h 1059043"/>
                <a:gd name="connsiteX365" fmla="*/ 2811021 w 3024845"/>
                <a:gd name="connsiteY365" fmla="*/ 592327 h 1059043"/>
                <a:gd name="connsiteX366" fmla="*/ 2823181 w 3024845"/>
                <a:gd name="connsiteY366" fmla="*/ 592327 h 1059043"/>
                <a:gd name="connsiteX367" fmla="*/ 2823181 w 3024845"/>
                <a:gd name="connsiteY367" fmla="*/ 598812 h 1059043"/>
                <a:gd name="connsiteX368" fmla="*/ 2839395 w 3024845"/>
                <a:gd name="connsiteY368" fmla="*/ 598812 h 1059043"/>
                <a:gd name="connsiteX369" fmla="*/ 2839395 w 3024845"/>
                <a:gd name="connsiteY369" fmla="*/ 648533 h 1059043"/>
                <a:gd name="connsiteX370" fmla="*/ 2871822 w 3024845"/>
                <a:gd name="connsiteY370" fmla="*/ 648533 h 1059043"/>
                <a:gd name="connsiteX371" fmla="*/ 2871822 w 3024845"/>
                <a:gd name="connsiteY371" fmla="*/ 622592 h 1059043"/>
                <a:gd name="connsiteX372" fmla="*/ 2910329 w 3024845"/>
                <a:gd name="connsiteY372" fmla="*/ 622592 h 1059043"/>
                <a:gd name="connsiteX373" fmla="*/ 2910329 w 3024845"/>
                <a:gd name="connsiteY373" fmla="*/ 592327 h 1059043"/>
                <a:gd name="connsiteX374" fmla="*/ 2958970 w 3024845"/>
                <a:gd name="connsiteY374" fmla="*/ 592327 h 1059043"/>
                <a:gd name="connsiteX375" fmla="*/ 2958970 w 3024845"/>
                <a:gd name="connsiteY375" fmla="*/ 703483 h 1059043"/>
                <a:gd name="connsiteX376" fmla="*/ 2958970 w 3024845"/>
                <a:gd name="connsiteY376" fmla="*/ 717262 h 1059043"/>
                <a:gd name="connsiteX377" fmla="*/ 3024845 w 3024845"/>
                <a:gd name="connsiteY377" fmla="*/ 717262 h 1059043"/>
                <a:gd name="connsiteX378" fmla="*/ 3024845 w 3024845"/>
                <a:gd name="connsiteY378" fmla="*/ 1059043 h 1059043"/>
                <a:gd name="connsiteX379" fmla="*/ 2054 w 3024845"/>
                <a:gd name="connsiteY379" fmla="*/ 1056710 h 1059043"/>
                <a:gd name="connsiteX380" fmla="*/ 0 w 3024845"/>
                <a:gd name="connsiteY380" fmla="*/ 622592 h 1059043"/>
                <a:gd name="connsiteX381" fmla="*/ 20267 w 3024845"/>
                <a:gd name="connsiteY381" fmla="*/ 622592 h 1059043"/>
                <a:gd name="connsiteX382" fmla="*/ 20774 w 3024845"/>
                <a:gd name="connsiteY382" fmla="*/ 621511 h 1059043"/>
                <a:gd name="connsiteX383" fmla="*/ 24320 w 3024845"/>
                <a:gd name="connsiteY383" fmla="*/ 613945 h 1059043"/>
                <a:gd name="connsiteX384" fmla="*/ 26094 w 3024845"/>
                <a:gd name="connsiteY384" fmla="*/ 614215 h 1059043"/>
                <a:gd name="connsiteX385" fmla="*/ 38507 w 3024845"/>
                <a:gd name="connsiteY385" fmla="*/ 616106 h 1059043"/>
                <a:gd name="connsiteX386" fmla="*/ 39014 w 3024845"/>
                <a:gd name="connsiteY386" fmla="*/ 617458 h 1059043"/>
                <a:gd name="connsiteX387" fmla="*/ 42560 w 3024845"/>
                <a:gd name="connsiteY387" fmla="*/ 626915 h 1059043"/>
                <a:gd name="connsiteX388" fmla="*/ 68907 w 3024845"/>
                <a:gd name="connsiteY388" fmla="*/ 629077 h 1059043"/>
                <a:gd name="connsiteX389" fmla="*/ 68907 w 3024845"/>
                <a:gd name="connsiteY389" fmla="*/ 505856 h 1059043"/>
                <a:gd name="connsiteX390" fmla="*/ 70934 w 3024845"/>
                <a:gd name="connsiteY390" fmla="*/ 505856 h 1059043"/>
                <a:gd name="connsiteX391" fmla="*/ 85121 w 3024845"/>
                <a:gd name="connsiteY391" fmla="*/ 505856 h 1059043"/>
                <a:gd name="connsiteX392" fmla="*/ 85121 w 3024845"/>
                <a:gd name="connsiteY392" fmla="*/ 369664 h 1059043"/>
                <a:gd name="connsiteX393" fmla="*/ 86894 w 3024845"/>
                <a:gd name="connsiteY393" fmla="*/ 369664 h 1059043"/>
                <a:gd name="connsiteX394" fmla="*/ 99308 w 3024845"/>
                <a:gd name="connsiteY394" fmla="*/ 369664 h 1059043"/>
                <a:gd name="connsiteX395" fmla="*/ 99308 w 3024845"/>
                <a:gd name="connsiteY395" fmla="*/ 255090 h 1059043"/>
                <a:gd name="connsiteX396" fmla="*/ 103361 w 3024845"/>
                <a:gd name="connsiteY396" fmla="*/ 226986 h 1059043"/>
                <a:gd name="connsiteX397" fmla="*/ 105388 w 3024845"/>
                <a:gd name="connsiteY397" fmla="*/ 226986 h 1059043"/>
                <a:gd name="connsiteX398" fmla="*/ 119575 w 3024845"/>
                <a:gd name="connsiteY39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50320 w 3024845"/>
                <a:gd name="connsiteY311" fmla="*/ 60529 h 1059043"/>
                <a:gd name="connsiteX312" fmla="*/ 2152346 w 3024845"/>
                <a:gd name="connsiteY312" fmla="*/ 56206 h 1059043"/>
                <a:gd name="connsiteX313" fmla="*/ 2152346 w 3024845"/>
                <a:gd name="connsiteY313" fmla="*/ 0 h 1059043"/>
                <a:gd name="connsiteX314" fmla="*/ 2180720 w 3024845"/>
                <a:gd name="connsiteY314" fmla="*/ 555577 h 1059043"/>
                <a:gd name="connsiteX315" fmla="*/ 2245574 w 3024845"/>
                <a:gd name="connsiteY315" fmla="*/ 555577 h 1059043"/>
                <a:gd name="connsiteX316" fmla="*/ 2245574 w 3024845"/>
                <a:gd name="connsiteY316" fmla="*/ 631239 h 1059043"/>
                <a:gd name="connsiteX317" fmla="*/ 2253681 w 3024845"/>
                <a:gd name="connsiteY317" fmla="*/ 631239 h 1059043"/>
                <a:gd name="connsiteX318" fmla="*/ 2255708 w 3024845"/>
                <a:gd name="connsiteY318" fmla="*/ 624754 h 1059043"/>
                <a:gd name="connsiteX319" fmla="*/ 2261788 w 3024845"/>
                <a:gd name="connsiteY319" fmla="*/ 624754 h 1059043"/>
                <a:gd name="connsiteX320" fmla="*/ 2263815 w 3024845"/>
                <a:gd name="connsiteY320" fmla="*/ 633401 h 1059043"/>
                <a:gd name="connsiteX321" fmla="*/ 2275975 w 3024845"/>
                <a:gd name="connsiteY321" fmla="*/ 633401 h 1059043"/>
                <a:gd name="connsiteX322" fmla="*/ 2275975 w 3024845"/>
                <a:gd name="connsiteY322" fmla="*/ 626915 h 1059043"/>
                <a:gd name="connsiteX323" fmla="*/ 2298268 w 3024845"/>
                <a:gd name="connsiteY323" fmla="*/ 626915 h 1059043"/>
                <a:gd name="connsiteX324" fmla="*/ 2298268 w 3024845"/>
                <a:gd name="connsiteY324" fmla="*/ 633401 h 1059043"/>
                <a:gd name="connsiteX325" fmla="*/ 2318535 w 3024845"/>
                <a:gd name="connsiteY325" fmla="*/ 633401 h 1059043"/>
                <a:gd name="connsiteX326" fmla="*/ 2318535 w 3024845"/>
                <a:gd name="connsiteY326" fmla="*/ 678798 h 1059043"/>
                <a:gd name="connsiteX327" fmla="*/ 2332722 w 3024845"/>
                <a:gd name="connsiteY327" fmla="*/ 678798 h 1059043"/>
                <a:gd name="connsiteX328" fmla="*/ 2332722 w 3024845"/>
                <a:gd name="connsiteY328" fmla="*/ 665827 h 1059043"/>
                <a:gd name="connsiteX329" fmla="*/ 2348936 w 3024845"/>
                <a:gd name="connsiteY329" fmla="*/ 665827 h 1059043"/>
                <a:gd name="connsiteX330" fmla="*/ 2348936 w 3024845"/>
                <a:gd name="connsiteY330" fmla="*/ 486400 h 1059043"/>
                <a:gd name="connsiteX331" fmla="*/ 2355016 w 3024845"/>
                <a:gd name="connsiteY331" fmla="*/ 479914 h 1059043"/>
                <a:gd name="connsiteX332" fmla="*/ 2427977 w 3024845"/>
                <a:gd name="connsiteY332" fmla="*/ 479914 h 1059043"/>
                <a:gd name="connsiteX333" fmla="*/ 2427977 w 3024845"/>
                <a:gd name="connsiteY333" fmla="*/ 488562 h 1059043"/>
                <a:gd name="connsiteX334" fmla="*/ 2438110 w 3024845"/>
                <a:gd name="connsiteY334" fmla="*/ 488562 h 1059043"/>
                <a:gd name="connsiteX335" fmla="*/ 2438110 w 3024845"/>
                <a:gd name="connsiteY335" fmla="*/ 603136 h 1059043"/>
                <a:gd name="connsiteX336" fmla="*/ 2460404 w 3024845"/>
                <a:gd name="connsiteY336" fmla="*/ 603136 h 1059043"/>
                <a:gd name="connsiteX337" fmla="*/ 2460404 w 3024845"/>
                <a:gd name="connsiteY337" fmla="*/ 536121 h 1059043"/>
                <a:gd name="connsiteX338" fmla="*/ 2486751 w 3024845"/>
                <a:gd name="connsiteY338" fmla="*/ 536121 h 1059043"/>
                <a:gd name="connsiteX339" fmla="*/ 2490804 w 3024845"/>
                <a:gd name="connsiteY339" fmla="*/ 531797 h 1059043"/>
                <a:gd name="connsiteX340" fmla="*/ 2498911 w 3024845"/>
                <a:gd name="connsiteY340" fmla="*/ 531797 h 1059043"/>
                <a:gd name="connsiteX341" fmla="*/ 2502964 w 3024845"/>
                <a:gd name="connsiteY341" fmla="*/ 536121 h 1059043"/>
                <a:gd name="connsiteX342" fmla="*/ 2525258 w 3024845"/>
                <a:gd name="connsiteY342" fmla="*/ 536121 h 1059043"/>
                <a:gd name="connsiteX343" fmla="*/ 2525258 w 3024845"/>
                <a:gd name="connsiteY343" fmla="*/ 419385 h 1059043"/>
                <a:gd name="connsiteX344" fmla="*/ 2582005 w 3024845"/>
                <a:gd name="connsiteY344" fmla="*/ 408576 h 1059043"/>
                <a:gd name="connsiteX345" fmla="*/ 2582005 w 3024845"/>
                <a:gd name="connsiteY345" fmla="*/ 409657 h 1059043"/>
                <a:gd name="connsiteX346" fmla="*/ 2582005 w 3024845"/>
                <a:gd name="connsiteY346" fmla="*/ 417223 h 1059043"/>
                <a:gd name="connsiteX347" fmla="*/ 2608352 w 3024845"/>
                <a:gd name="connsiteY347" fmla="*/ 417223 h 1059043"/>
                <a:gd name="connsiteX348" fmla="*/ 2608352 w 3024845"/>
                <a:gd name="connsiteY348" fmla="*/ 672313 h 1059043"/>
                <a:gd name="connsiteX349" fmla="*/ 2630646 w 3024845"/>
                <a:gd name="connsiteY349" fmla="*/ 672313 h 1059043"/>
                <a:gd name="connsiteX350" fmla="*/ 2630646 w 3024845"/>
                <a:gd name="connsiteY350" fmla="*/ 667989 h 1059043"/>
                <a:gd name="connsiteX351" fmla="*/ 2642806 w 3024845"/>
                <a:gd name="connsiteY351" fmla="*/ 667989 h 1059043"/>
                <a:gd name="connsiteX352" fmla="*/ 2642806 w 3024845"/>
                <a:gd name="connsiteY352" fmla="*/ 672313 h 1059043"/>
                <a:gd name="connsiteX353" fmla="*/ 2667126 w 3024845"/>
                <a:gd name="connsiteY353" fmla="*/ 672313 h 1059043"/>
                <a:gd name="connsiteX354" fmla="*/ 2667126 w 3024845"/>
                <a:gd name="connsiteY354" fmla="*/ 659342 h 1059043"/>
                <a:gd name="connsiteX355" fmla="*/ 2695500 w 3024845"/>
                <a:gd name="connsiteY355" fmla="*/ 659342 h 1059043"/>
                <a:gd name="connsiteX356" fmla="*/ 2707660 w 3024845"/>
                <a:gd name="connsiteY356" fmla="*/ 655018 h 1059043"/>
                <a:gd name="connsiteX357" fmla="*/ 2727927 w 3024845"/>
                <a:gd name="connsiteY357" fmla="*/ 659342 h 1059043"/>
                <a:gd name="connsiteX358" fmla="*/ 2727927 w 3024845"/>
                <a:gd name="connsiteY358" fmla="*/ 642048 h 1059043"/>
                <a:gd name="connsiteX359" fmla="*/ 2736034 w 3024845"/>
                <a:gd name="connsiteY359" fmla="*/ 642048 h 1059043"/>
                <a:gd name="connsiteX360" fmla="*/ 2736034 w 3024845"/>
                <a:gd name="connsiteY360" fmla="*/ 629077 h 1059043"/>
                <a:gd name="connsiteX361" fmla="*/ 2792781 w 3024845"/>
                <a:gd name="connsiteY361" fmla="*/ 629077 h 1059043"/>
                <a:gd name="connsiteX362" fmla="*/ 2792781 w 3024845"/>
                <a:gd name="connsiteY362" fmla="*/ 598812 h 1059043"/>
                <a:gd name="connsiteX363" fmla="*/ 2811021 w 3024845"/>
                <a:gd name="connsiteY363" fmla="*/ 598812 h 1059043"/>
                <a:gd name="connsiteX364" fmla="*/ 2811021 w 3024845"/>
                <a:gd name="connsiteY364" fmla="*/ 592327 h 1059043"/>
                <a:gd name="connsiteX365" fmla="*/ 2823181 w 3024845"/>
                <a:gd name="connsiteY365" fmla="*/ 592327 h 1059043"/>
                <a:gd name="connsiteX366" fmla="*/ 2823181 w 3024845"/>
                <a:gd name="connsiteY366" fmla="*/ 598812 h 1059043"/>
                <a:gd name="connsiteX367" fmla="*/ 2839395 w 3024845"/>
                <a:gd name="connsiteY367" fmla="*/ 598812 h 1059043"/>
                <a:gd name="connsiteX368" fmla="*/ 2839395 w 3024845"/>
                <a:gd name="connsiteY368" fmla="*/ 648533 h 1059043"/>
                <a:gd name="connsiteX369" fmla="*/ 2871822 w 3024845"/>
                <a:gd name="connsiteY369" fmla="*/ 648533 h 1059043"/>
                <a:gd name="connsiteX370" fmla="*/ 2871822 w 3024845"/>
                <a:gd name="connsiteY370" fmla="*/ 622592 h 1059043"/>
                <a:gd name="connsiteX371" fmla="*/ 2910329 w 3024845"/>
                <a:gd name="connsiteY371" fmla="*/ 622592 h 1059043"/>
                <a:gd name="connsiteX372" fmla="*/ 2910329 w 3024845"/>
                <a:gd name="connsiteY372" fmla="*/ 592327 h 1059043"/>
                <a:gd name="connsiteX373" fmla="*/ 2958970 w 3024845"/>
                <a:gd name="connsiteY373" fmla="*/ 592327 h 1059043"/>
                <a:gd name="connsiteX374" fmla="*/ 2958970 w 3024845"/>
                <a:gd name="connsiteY374" fmla="*/ 703483 h 1059043"/>
                <a:gd name="connsiteX375" fmla="*/ 2958970 w 3024845"/>
                <a:gd name="connsiteY375" fmla="*/ 717262 h 1059043"/>
                <a:gd name="connsiteX376" fmla="*/ 3024845 w 3024845"/>
                <a:gd name="connsiteY376" fmla="*/ 717262 h 1059043"/>
                <a:gd name="connsiteX377" fmla="*/ 3024845 w 3024845"/>
                <a:gd name="connsiteY377" fmla="*/ 1059043 h 1059043"/>
                <a:gd name="connsiteX378" fmla="*/ 2054 w 3024845"/>
                <a:gd name="connsiteY378" fmla="*/ 1056710 h 1059043"/>
                <a:gd name="connsiteX379" fmla="*/ 0 w 3024845"/>
                <a:gd name="connsiteY379" fmla="*/ 622592 h 1059043"/>
                <a:gd name="connsiteX380" fmla="*/ 20267 w 3024845"/>
                <a:gd name="connsiteY380" fmla="*/ 622592 h 1059043"/>
                <a:gd name="connsiteX381" fmla="*/ 20774 w 3024845"/>
                <a:gd name="connsiteY381" fmla="*/ 621511 h 1059043"/>
                <a:gd name="connsiteX382" fmla="*/ 24320 w 3024845"/>
                <a:gd name="connsiteY382" fmla="*/ 613945 h 1059043"/>
                <a:gd name="connsiteX383" fmla="*/ 26094 w 3024845"/>
                <a:gd name="connsiteY383" fmla="*/ 614215 h 1059043"/>
                <a:gd name="connsiteX384" fmla="*/ 38507 w 3024845"/>
                <a:gd name="connsiteY384" fmla="*/ 616106 h 1059043"/>
                <a:gd name="connsiteX385" fmla="*/ 39014 w 3024845"/>
                <a:gd name="connsiteY385" fmla="*/ 617458 h 1059043"/>
                <a:gd name="connsiteX386" fmla="*/ 42560 w 3024845"/>
                <a:gd name="connsiteY386" fmla="*/ 626915 h 1059043"/>
                <a:gd name="connsiteX387" fmla="*/ 68907 w 3024845"/>
                <a:gd name="connsiteY387" fmla="*/ 629077 h 1059043"/>
                <a:gd name="connsiteX388" fmla="*/ 68907 w 3024845"/>
                <a:gd name="connsiteY388" fmla="*/ 505856 h 1059043"/>
                <a:gd name="connsiteX389" fmla="*/ 70934 w 3024845"/>
                <a:gd name="connsiteY389" fmla="*/ 505856 h 1059043"/>
                <a:gd name="connsiteX390" fmla="*/ 85121 w 3024845"/>
                <a:gd name="connsiteY390" fmla="*/ 505856 h 1059043"/>
                <a:gd name="connsiteX391" fmla="*/ 85121 w 3024845"/>
                <a:gd name="connsiteY391" fmla="*/ 369664 h 1059043"/>
                <a:gd name="connsiteX392" fmla="*/ 86894 w 3024845"/>
                <a:gd name="connsiteY392" fmla="*/ 369664 h 1059043"/>
                <a:gd name="connsiteX393" fmla="*/ 99308 w 3024845"/>
                <a:gd name="connsiteY393" fmla="*/ 369664 h 1059043"/>
                <a:gd name="connsiteX394" fmla="*/ 99308 w 3024845"/>
                <a:gd name="connsiteY394" fmla="*/ 255090 h 1059043"/>
                <a:gd name="connsiteX395" fmla="*/ 103361 w 3024845"/>
                <a:gd name="connsiteY395" fmla="*/ 226986 h 1059043"/>
                <a:gd name="connsiteX396" fmla="*/ 105388 w 3024845"/>
                <a:gd name="connsiteY396" fmla="*/ 226986 h 1059043"/>
                <a:gd name="connsiteX397" fmla="*/ 119575 w 3024845"/>
                <a:gd name="connsiteY397" fmla="*/ 226986 h 1059043"/>
                <a:gd name="connsiteX0" fmla="*/ 119575 w 3024845"/>
                <a:gd name="connsiteY0" fmla="*/ 255427 h 1087484"/>
                <a:gd name="connsiteX1" fmla="*/ 200642 w 3024845"/>
                <a:gd name="connsiteY1" fmla="*/ 253266 h 1087484"/>
                <a:gd name="connsiteX2" fmla="*/ 202669 w 3024845"/>
                <a:gd name="connsiteY2" fmla="*/ 253266 h 1087484"/>
                <a:gd name="connsiteX3" fmla="*/ 216856 w 3024845"/>
                <a:gd name="connsiteY3" fmla="*/ 253266 h 1087484"/>
                <a:gd name="connsiteX4" fmla="*/ 216856 w 3024845"/>
                <a:gd name="connsiteY4" fmla="*/ 277045 h 1087484"/>
                <a:gd name="connsiteX5" fmla="*/ 217363 w 3024845"/>
                <a:gd name="connsiteY5" fmla="*/ 277856 h 1087484"/>
                <a:gd name="connsiteX6" fmla="*/ 220909 w 3024845"/>
                <a:gd name="connsiteY6" fmla="*/ 283531 h 1087484"/>
                <a:gd name="connsiteX7" fmla="*/ 220909 w 3024845"/>
                <a:gd name="connsiteY7" fmla="*/ 398105 h 1087484"/>
                <a:gd name="connsiteX8" fmla="*/ 223189 w 3024845"/>
                <a:gd name="connsiteY8" fmla="*/ 398105 h 1087484"/>
                <a:gd name="connsiteX9" fmla="*/ 239150 w 3024845"/>
                <a:gd name="connsiteY9" fmla="*/ 398105 h 1087484"/>
                <a:gd name="connsiteX10" fmla="*/ 239150 w 3024845"/>
                <a:gd name="connsiteY10" fmla="*/ 538620 h 1087484"/>
                <a:gd name="connsiteX11" fmla="*/ 240670 w 3024845"/>
                <a:gd name="connsiteY11" fmla="*/ 538350 h 1087484"/>
                <a:gd name="connsiteX12" fmla="*/ 251310 w 3024845"/>
                <a:gd name="connsiteY12" fmla="*/ 536459 h 1087484"/>
                <a:gd name="connsiteX13" fmla="*/ 249283 w 3024845"/>
                <a:gd name="connsiteY13" fmla="*/ 625091 h 1087484"/>
                <a:gd name="connsiteX14" fmla="*/ 250803 w 3024845"/>
                <a:gd name="connsiteY14" fmla="*/ 625362 h 1087484"/>
                <a:gd name="connsiteX15" fmla="*/ 261443 w 3024845"/>
                <a:gd name="connsiteY15" fmla="*/ 627253 h 1087484"/>
                <a:gd name="connsiteX16" fmla="*/ 261696 w 3024845"/>
                <a:gd name="connsiteY16" fmla="*/ 628064 h 1087484"/>
                <a:gd name="connsiteX17" fmla="*/ 263470 w 3024845"/>
                <a:gd name="connsiteY17" fmla="*/ 633739 h 1087484"/>
                <a:gd name="connsiteX18" fmla="*/ 264230 w 3024845"/>
                <a:gd name="connsiteY18" fmla="*/ 631307 h 1087484"/>
                <a:gd name="connsiteX19" fmla="*/ 269550 w 3024845"/>
                <a:gd name="connsiteY19" fmla="*/ 614283 h 1087484"/>
                <a:gd name="connsiteX20" fmla="*/ 271323 w 3024845"/>
                <a:gd name="connsiteY20" fmla="*/ 614283 h 1087484"/>
                <a:gd name="connsiteX21" fmla="*/ 283737 w 3024845"/>
                <a:gd name="connsiteY21" fmla="*/ 614283 h 1087484"/>
                <a:gd name="connsiteX22" fmla="*/ 283737 w 3024845"/>
                <a:gd name="connsiteY22" fmla="*/ 646709 h 1087484"/>
                <a:gd name="connsiteX23" fmla="*/ 284750 w 3024845"/>
                <a:gd name="connsiteY23" fmla="*/ 647250 h 1087484"/>
                <a:gd name="connsiteX24" fmla="*/ 291844 w 3024845"/>
                <a:gd name="connsiteY24" fmla="*/ 651033 h 1087484"/>
                <a:gd name="connsiteX25" fmla="*/ 291844 w 3024845"/>
                <a:gd name="connsiteY25" fmla="*/ 652384 h 1087484"/>
                <a:gd name="connsiteX26" fmla="*/ 291844 w 3024845"/>
                <a:gd name="connsiteY26" fmla="*/ 661842 h 1087484"/>
                <a:gd name="connsiteX27" fmla="*/ 336431 w 3024845"/>
                <a:gd name="connsiteY27" fmla="*/ 661842 h 1087484"/>
                <a:gd name="connsiteX28" fmla="*/ 336431 w 3024845"/>
                <a:gd name="connsiteY28" fmla="*/ 662923 h 1087484"/>
                <a:gd name="connsiteX29" fmla="*/ 336431 w 3024845"/>
                <a:gd name="connsiteY29" fmla="*/ 670489 h 1087484"/>
                <a:gd name="connsiteX30" fmla="*/ 338457 w 3024845"/>
                <a:gd name="connsiteY30" fmla="*/ 670489 h 1087484"/>
                <a:gd name="connsiteX31" fmla="*/ 352644 w 3024845"/>
                <a:gd name="connsiteY31" fmla="*/ 670489 h 1087484"/>
                <a:gd name="connsiteX32" fmla="*/ 352644 w 3024845"/>
                <a:gd name="connsiteY32" fmla="*/ 640224 h 1087484"/>
                <a:gd name="connsiteX33" fmla="*/ 397231 w 3024845"/>
                <a:gd name="connsiteY33" fmla="*/ 640224 h 1087484"/>
                <a:gd name="connsiteX34" fmla="*/ 397231 w 3024845"/>
                <a:gd name="connsiteY34" fmla="*/ 638873 h 1087484"/>
                <a:gd name="connsiteX35" fmla="*/ 397231 w 3024845"/>
                <a:gd name="connsiteY35" fmla="*/ 629415 h 1087484"/>
                <a:gd name="connsiteX36" fmla="*/ 398245 w 3024845"/>
                <a:gd name="connsiteY36" fmla="*/ 629415 h 1087484"/>
                <a:gd name="connsiteX37" fmla="*/ 405338 w 3024845"/>
                <a:gd name="connsiteY37" fmla="*/ 629415 h 1087484"/>
                <a:gd name="connsiteX38" fmla="*/ 405338 w 3024845"/>
                <a:gd name="connsiteY38" fmla="*/ 627524 h 1087484"/>
                <a:gd name="connsiteX39" fmla="*/ 405338 w 3024845"/>
                <a:gd name="connsiteY39" fmla="*/ 614283 h 1087484"/>
                <a:gd name="connsiteX40" fmla="*/ 406098 w 3024845"/>
                <a:gd name="connsiteY40" fmla="*/ 614283 h 1087484"/>
                <a:gd name="connsiteX41" fmla="*/ 411418 w 3024845"/>
                <a:gd name="connsiteY41" fmla="*/ 614283 h 1087484"/>
                <a:gd name="connsiteX42" fmla="*/ 411418 w 3024845"/>
                <a:gd name="connsiteY42" fmla="*/ 613202 h 1087484"/>
                <a:gd name="connsiteX43" fmla="*/ 411418 w 3024845"/>
                <a:gd name="connsiteY43" fmla="*/ 605635 h 1087484"/>
                <a:gd name="connsiteX44" fmla="*/ 413445 w 3024845"/>
                <a:gd name="connsiteY44" fmla="*/ 605635 h 1087484"/>
                <a:gd name="connsiteX45" fmla="*/ 427632 w 3024845"/>
                <a:gd name="connsiteY45" fmla="*/ 605635 h 1087484"/>
                <a:gd name="connsiteX46" fmla="*/ 427632 w 3024845"/>
                <a:gd name="connsiteY46" fmla="*/ 606716 h 1087484"/>
                <a:gd name="connsiteX47" fmla="*/ 427632 w 3024845"/>
                <a:gd name="connsiteY47" fmla="*/ 614283 h 1087484"/>
                <a:gd name="connsiteX48" fmla="*/ 449925 w 3024845"/>
                <a:gd name="connsiteY48" fmla="*/ 614283 h 1087484"/>
                <a:gd name="connsiteX49" fmla="*/ 449925 w 3024845"/>
                <a:gd name="connsiteY49" fmla="*/ 612391 h 1087484"/>
                <a:gd name="connsiteX50" fmla="*/ 449925 w 3024845"/>
                <a:gd name="connsiteY50" fmla="*/ 599150 h 1087484"/>
                <a:gd name="connsiteX51" fmla="*/ 451699 w 3024845"/>
                <a:gd name="connsiteY51" fmla="*/ 599150 h 1087484"/>
                <a:gd name="connsiteX52" fmla="*/ 464112 w 3024845"/>
                <a:gd name="connsiteY52" fmla="*/ 599150 h 1087484"/>
                <a:gd name="connsiteX53" fmla="*/ 464112 w 3024845"/>
                <a:gd name="connsiteY53" fmla="*/ 622930 h 1087484"/>
                <a:gd name="connsiteX54" fmla="*/ 465126 w 3024845"/>
                <a:gd name="connsiteY54" fmla="*/ 622930 h 1087484"/>
                <a:gd name="connsiteX55" fmla="*/ 472219 w 3024845"/>
                <a:gd name="connsiteY55" fmla="*/ 622930 h 1087484"/>
                <a:gd name="connsiteX56" fmla="*/ 472219 w 3024845"/>
                <a:gd name="connsiteY56" fmla="*/ 621849 h 1087484"/>
                <a:gd name="connsiteX57" fmla="*/ 472219 w 3024845"/>
                <a:gd name="connsiteY57" fmla="*/ 614283 h 1087484"/>
                <a:gd name="connsiteX58" fmla="*/ 473992 w 3024845"/>
                <a:gd name="connsiteY58" fmla="*/ 614283 h 1087484"/>
                <a:gd name="connsiteX59" fmla="*/ 486406 w 3024845"/>
                <a:gd name="connsiteY59" fmla="*/ 614283 h 1087484"/>
                <a:gd name="connsiteX60" fmla="*/ 486406 w 3024845"/>
                <a:gd name="connsiteY60" fmla="*/ 640224 h 1087484"/>
                <a:gd name="connsiteX61" fmla="*/ 488433 w 3024845"/>
                <a:gd name="connsiteY61" fmla="*/ 640224 h 1087484"/>
                <a:gd name="connsiteX62" fmla="*/ 502619 w 3024845"/>
                <a:gd name="connsiteY62" fmla="*/ 640224 h 1087484"/>
                <a:gd name="connsiteX63" fmla="*/ 502619 w 3024845"/>
                <a:gd name="connsiteY63" fmla="*/ 641845 h 1087484"/>
                <a:gd name="connsiteX64" fmla="*/ 502619 w 3024845"/>
                <a:gd name="connsiteY64" fmla="*/ 653195 h 1087484"/>
                <a:gd name="connsiteX65" fmla="*/ 503379 w 3024845"/>
                <a:gd name="connsiteY65" fmla="*/ 653195 h 1087484"/>
                <a:gd name="connsiteX66" fmla="*/ 508700 w 3024845"/>
                <a:gd name="connsiteY66" fmla="*/ 653195 h 1087484"/>
                <a:gd name="connsiteX67" fmla="*/ 508700 w 3024845"/>
                <a:gd name="connsiteY67" fmla="*/ 652384 h 1087484"/>
                <a:gd name="connsiteX68" fmla="*/ 508700 w 3024845"/>
                <a:gd name="connsiteY68" fmla="*/ 646709 h 1087484"/>
                <a:gd name="connsiteX69" fmla="*/ 539100 w 3024845"/>
                <a:gd name="connsiteY69" fmla="*/ 646709 h 1087484"/>
                <a:gd name="connsiteX70" fmla="*/ 539100 w 3024845"/>
                <a:gd name="connsiteY70" fmla="*/ 670489 h 1087484"/>
                <a:gd name="connsiteX71" fmla="*/ 540113 w 3024845"/>
                <a:gd name="connsiteY71" fmla="*/ 670489 h 1087484"/>
                <a:gd name="connsiteX72" fmla="*/ 547207 w 3024845"/>
                <a:gd name="connsiteY72" fmla="*/ 670489 h 1087484"/>
                <a:gd name="connsiteX73" fmla="*/ 547207 w 3024845"/>
                <a:gd name="connsiteY73" fmla="*/ 671570 h 1087484"/>
                <a:gd name="connsiteX74" fmla="*/ 547207 w 3024845"/>
                <a:gd name="connsiteY74" fmla="*/ 679136 h 1087484"/>
                <a:gd name="connsiteX75" fmla="*/ 547967 w 3024845"/>
                <a:gd name="connsiteY75" fmla="*/ 679136 h 1087484"/>
                <a:gd name="connsiteX76" fmla="*/ 553287 w 3024845"/>
                <a:gd name="connsiteY76" fmla="*/ 679136 h 1087484"/>
                <a:gd name="connsiteX77" fmla="*/ 553287 w 3024845"/>
                <a:gd name="connsiteY77" fmla="*/ 676974 h 1087484"/>
                <a:gd name="connsiteX78" fmla="*/ 553287 w 3024845"/>
                <a:gd name="connsiteY78" fmla="*/ 661842 h 1087484"/>
                <a:gd name="connsiteX79" fmla="*/ 554300 w 3024845"/>
                <a:gd name="connsiteY79" fmla="*/ 661842 h 1087484"/>
                <a:gd name="connsiteX80" fmla="*/ 561394 w 3024845"/>
                <a:gd name="connsiteY80" fmla="*/ 661842 h 1087484"/>
                <a:gd name="connsiteX81" fmla="*/ 561394 w 3024845"/>
                <a:gd name="connsiteY81" fmla="*/ 662923 h 1087484"/>
                <a:gd name="connsiteX82" fmla="*/ 561394 w 3024845"/>
                <a:gd name="connsiteY82" fmla="*/ 670489 h 1087484"/>
                <a:gd name="connsiteX83" fmla="*/ 566714 w 3024845"/>
                <a:gd name="connsiteY83" fmla="*/ 668496 h 1087484"/>
                <a:gd name="connsiteX84" fmla="*/ 567474 w 3024845"/>
                <a:gd name="connsiteY84" fmla="*/ 667516 h 1087484"/>
                <a:gd name="connsiteX85" fmla="*/ 567474 w 3024845"/>
                <a:gd name="connsiteY85" fmla="*/ 661842 h 1087484"/>
                <a:gd name="connsiteX86" fmla="*/ 605981 w 3024845"/>
                <a:gd name="connsiteY86" fmla="*/ 661842 h 1087484"/>
                <a:gd name="connsiteX87" fmla="*/ 605981 w 3024845"/>
                <a:gd name="connsiteY87" fmla="*/ 685621 h 1087484"/>
                <a:gd name="connsiteX88" fmla="*/ 608007 w 3024845"/>
                <a:gd name="connsiteY88" fmla="*/ 685621 h 1087484"/>
                <a:gd name="connsiteX89" fmla="*/ 622194 w 3024845"/>
                <a:gd name="connsiteY89" fmla="*/ 685621 h 1087484"/>
                <a:gd name="connsiteX90" fmla="*/ 622194 w 3024845"/>
                <a:gd name="connsiteY90" fmla="*/ 686702 h 1087484"/>
                <a:gd name="connsiteX91" fmla="*/ 622194 w 3024845"/>
                <a:gd name="connsiteY91" fmla="*/ 694268 h 1087484"/>
                <a:gd name="connsiteX92" fmla="*/ 623968 w 3024845"/>
                <a:gd name="connsiteY92" fmla="*/ 694268 h 1087484"/>
                <a:gd name="connsiteX93" fmla="*/ 636381 w 3024845"/>
                <a:gd name="connsiteY93" fmla="*/ 694268 h 1087484"/>
                <a:gd name="connsiteX94" fmla="*/ 636381 w 3024845"/>
                <a:gd name="connsiteY94" fmla="*/ 670489 h 1087484"/>
                <a:gd name="connsiteX95" fmla="*/ 637394 w 3024845"/>
                <a:gd name="connsiteY95" fmla="*/ 670489 h 1087484"/>
                <a:gd name="connsiteX96" fmla="*/ 644488 w 3024845"/>
                <a:gd name="connsiteY96" fmla="*/ 670489 h 1087484"/>
                <a:gd name="connsiteX97" fmla="*/ 644488 w 3024845"/>
                <a:gd name="connsiteY97" fmla="*/ 638062 h 1087484"/>
                <a:gd name="connsiteX98" fmla="*/ 645501 w 3024845"/>
                <a:gd name="connsiteY98" fmla="*/ 638062 h 1087484"/>
                <a:gd name="connsiteX99" fmla="*/ 652595 w 3024845"/>
                <a:gd name="connsiteY99" fmla="*/ 638062 h 1087484"/>
                <a:gd name="connsiteX100" fmla="*/ 652595 w 3024845"/>
                <a:gd name="connsiteY100" fmla="*/ 636171 h 1087484"/>
                <a:gd name="connsiteX101" fmla="*/ 652595 w 3024845"/>
                <a:gd name="connsiteY101" fmla="*/ 622930 h 1087484"/>
                <a:gd name="connsiteX102" fmla="*/ 651328 w 3024845"/>
                <a:gd name="connsiteY102" fmla="*/ 621308 h 1087484"/>
                <a:gd name="connsiteX103" fmla="*/ 656648 w 3024845"/>
                <a:gd name="connsiteY103" fmla="*/ 609959 h 1087484"/>
                <a:gd name="connsiteX104" fmla="*/ 664755 w 3024845"/>
                <a:gd name="connsiteY104" fmla="*/ 638062 h 1087484"/>
                <a:gd name="connsiteX105" fmla="*/ 665515 w 3024845"/>
                <a:gd name="connsiteY105" fmla="*/ 638062 h 1087484"/>
                <a:gd name="connsiteX106" fmla="*/ 670835 w 3024845"/>
                <a:gd name="connsiteY106" fmla="*/ 638062 h 1087484"/>
                <a:gd name="connsiteX107" fmla="*/ 670835 w 3024845"/>
                <a:gd name="connsiteY107" fmla="*/ 532135 h 1087484"/>
                <a:gd name="connsiteX108" fmla="*/ 672355 w 3024845"/>
                <a:gd name="connsiteY108" fmla="*/ 532135 h 1087484"/>
                <a:gd name="connsiteX109" fmla="*/ 682995 w 3024845"/>
                <a:gd name="connsiteY109" fmla="*/ 532135 h 1087484"/>
                <a:gd name="connsiteX110" fmla="*/ 682995 w 3024845"/>
                <a:gd name="connsiteY110" fmla="*/ 484576 h 1087484"/>
                <a:gd name="connsiteX111" fmla="*/ 709342 w 3024845"/>
                <a:gd name="connsiteY111" fmla="*/ 484576 h 1087484"/>
                <a:gd name="connsiteX112" fmla="*/ 709342 w 3024845"/>
                <a:gd name="connsiteY112" fmla="*/ 462958 h 1087484"/>
                <a:gd name="connsiteX113" fmla="*/ 743796 w 3024845"/>
                <a:gd name="connsiteY113" fmla="*/ 462958 h 1087484"/>
                <a:gd name="connsiteX114" fmla="*/ 743796 w 3024845"/>
                <a:gd name="connsiteY114" fmla="*/ 465390 h 1087484"/>
                <a:gd name="connsiteX115" fmla="*/ 743796 w 3024845"/>
                <a:gd name="connsiteY115" fmla="*/ 482414 h 1087484"/>
                <a:gd name="connsiteX116" fmla="*/ 746076 w 3024845"/>
                <a:gd name="connsiteY116" fmla="*/ 482414 h 1087484"/>
                <a:gd name="connsiteX117" fmla="*/ 762036 w 3024845"/>
                <a:gd name="connsiteY117" fmla="*/ 482414 h 1087484"/>
                <a:gd name="connsiteX118" fmla="*/ 762036 w 3024845"/>
                <a:gd name="connsiteY118" fmla="*/ 529973 h 1087484"/>
                <a:gd name="connsiteX119" fmla="*/ 763049 w 3024845"/>
                <a:gd name="connsiteY119" fmla="*/ 529973 h 1087484"/>
                <a:gd name="connsiteX120" fmla="*/ 770143 w 3024845"/>
                <a:gd name="connsiteY120" fmla="*/ 529973 h 1087484"/>
                <a:gd name="connsiteX121" fmla="*/ 784330 w 3024845"/>
                <a:gd name="connsiteY121" fmla="*/ 534297 h 1087484"/>
                <a:gd name="connsiteX122" fmla="*/ 784330 w 3024845"/>
                <a:gd name="connsiteY122" fmla="*/ 573209 h 1087484"/>
                <a:gd name="connsiteX123" fmla="*/ 785343 w 3024845"/>
                <a:gd name="connsiteY123" fmla="*/ 573209 h 1087484"/>
                <a:gd name="connsiteX124" fmla="*/ 792436 w 3024845"/>
                <a:gd name="connsiteY124" fmla="*/ 573209 h 1087484"/>
                <a:gd name="connsiteX125" fmla="*/ 792436 w 3024845"/>
                <a:gd name="connsiteY125" fmla="*/ 574830 h 1087484"/>
                <a:gd name="connsiteX126" fmla="*/ 792436 w 3024845"/>
                <a:gd name="connsiteY126" fmla="*/ 586179 h 1087484"/>
                <a:gd name="connsiteX127" fmla="*/ 794463 w 3024845"/>
                <a:gd name="connsiteY127" fmla="*/ 586179 h 1087484"/>
                <a:gd name="connsiteX128" fmla="*/ 808650 w 3024845"/>
                <a:gd name="connsiteY128" fmla="*/ 586179 h 1087484"/>
                <a:gd name="connsiteX129" fmla="*/ 814730 w 3024845"/>
                <a:gd name="connsiteY129" fmla="*/ 592665 h 1087484"/>
                <a:gd name="connsiteX130" fmla="*/ 814730 w 3024845"/>
                <a:gd name="connsiteY130" fmla="*/ 614283 h 1087484"/>
                <a:gd name="connsiteX131" fmla="*/ 817010 w 3024845"/>
                <a:gd name="connsiteY131" fmla="*/ 614283 h 1087484"/>
                <a:gd name="connsiteX132" fmla="*/ 832970 w 3024845"/>
                <a:gd name="connsiteY132" fmla="*/ 614283 h 1087484"/>
                <a:gd name="connsiteX133" fmla="*/ 832970 w 3024845"/>
                <a:gd name="connsiteY133" fmla="*/ 615363 h 1087484"/>
                <a:gd name="connsiteX134" fmla="*/ 832970 w 3024845"/>
                <a:gd name="connsiteY134" fmla="*/ 622930 h 1087484"/>
                <a:gd name="connsiteX135" fmla="*/ 834237 w 3024845"/>
                <a:gd name="connsiteY135" fmla="*/ 622930 h 1087484"/>
                <a:gd name="connsiteX136" fmla="*/ 843104 w 3024845"/>
                <a:gd name="connsiteY136" fmla="*/ 622930 h 1087484"/>
                <a:gd name="connsiteX137" fmla="*/ 843104 w 3024845"/>
                <a:gd name="connsiteY137" fmla="*/ 625091 h 1087484"/>
                <a:gd name="connsiteX138" fmla="*/ 843104 w 3024845"/>
                <a:gd name="connsiteY138" fmla="*/ 640224 h 1087484"/>
                <a:gd name="connsiteX139" fmla="*/ 847157 w 3024845"/>
                <a:gd name="connsiteY139" fmla="*/ 638332 h 1087484"/>
                <a:gd name="connsiteX140" fmla="*/ 847157 w 3024845"/>
                <a:gd name="connsiteY140" fmla="*/ 625091 h 1087484"/>
                <a:gd name="connsiteX141" fmla="*/ 848170 w 3024845"/>
                <a:gd name="connsiteY141" fmla="*/ 625091 h 1087484"/>
                <a:gd name="connsiteX142" fmla="*/ 855264 w 3024845"/>
                <a:gd name="connsiteY142" fmla="*/ 625091 h 1087484"/>
                <a:gd name="connsiteX143" fmla="*/ 855264 w 3024845"/>
                <a:gd name="connsiteY143" fmla="*/ 626713 h 1087484"/>
                <a:gd name="connsiteX144" fmla="*/ 855264 w 3024845"/>
                <a:gd name="connsiteY144" fmla="*/ 638062 h 1087484"/>
                <a:gd name="connsiteX145" fmla="*/ 856024 w 3024845"/>
                <a:gd name="connsiteY145" fmla="*/ 638062 h 1087484"/>
                <a:gd name="connsiteX146" fmla="*/ 861344 w 3024845"/>
                <a:gd name="connsiteY146" fmla="*/ 638062 h 1087484"/>
                <a:gd name="connsiteX147" fmla="*/ 909984 w 3024845"/>
                <a:gd name="connsiteY147" fmla="*/ 633739 h 1087484"/>
                <a:gd name="connsiteX148" fmla="*/ 909984 w 3024845"/>
                <a:gd name="connsiteY148" fmla="*/ 635090 h 1087484"/>
                <a:gd name="connsiteX149" fmla="*/ 909984 w 3024845"/>
                <a:gd name="connsiteY149" fmla="*/ 644547 h 1087484"/>
                <a:gd name="connsiteX150" fmla="*/ 910744 w 3024845"/>
                <a:gd name="connsiteY150" fmla="*/ 644547 h 1087484"/>
                <a:gd name="connsiteX151" fmla="*/ 916065 w 3024845"/>
                <a:gd name="connsiteY151" fmla="*/ 644547 h 1087484"/>
                <a:gd name="connsiteX152" fmla="*/ 916065 w 3024845"/>
                <a:gd name="connsiteY152" fmla="*/ 646709 h 1087484"/>
                <a:gd name="connsiteX153" fmla="*/ 916065 w 3024845"/>
                <a:gd name="connsiteY153" fmla="*/ 661842 h 1087484"/>
                <a:gd name="connsiteX154" fmla="*/ 918091 w 3024845"/>
                <a:gd name="connsiteY154" fmla="*/ 660491 h 1087484"/>
                <a:gd name="connsiteX155" fmla="*/ 932278 w 3024845"/>
                <a:gd name="connsiteY155" fmla="*/ 651033 h 1087484"/>
                <a:gd name="connsiteX156" fmla="*/ 938358 w 3024845"/>
                <a:gd name="connsiteY156" fmla="*/ 609959 h 1087484"/>
                <a:gd name="connsiteX157" fmla="*/ 939118 w 3024845"/>
                <a:gd name="connsiteY157" fmla="*/ 609689 h 1087484"/>
                <a:gd name="connsiteX158" fmla="*/ 944438 w 3024845"/>
                <a:gd name="connsiteY158" fmla="*/ 607797 h 1087484"/>
                <a:gd name="connsiteX159" fmla="*/ 946465 w 3024845"/>
                <a:gd name="connsiteY159" fmla="*/ 538620 h 1087484"/>
                <a:gd name="connsiteX160" fmla="*/ 948492 w 3024845"/>
                <a:gd name="connsiteY160" fmla="*/ 607797 h 1087484"/>
                <a:gd name="connsiteX161" fmla="*/ 949252 w 3024845"/>
                <a:gd name="connsiteY161" fmla="*/ 608067 h 1087484"/>
                <a:gd name="connsiteX162" fmla="*/ 954572 w 3024845"/>
                <a:gd name="connsiteY162" fmla="*/ 609959 h 1087484"/>
                <a:gd name="connsiteX163" fmla="*/ 954572 w 3024845"/>
                <a:gd name="connsiteY163" fmla="*/ 523488 h 1087484"/>
                <a:gd name="connsiteX164" fmla="*/ 958625 w 3024845"/>
                <a:gd name="connsiteY164" fmla="*/ 491061 h 1087484"/>
                <a:gd name="connsiteX165" fmla="*/ 997132 w 3024845"/>
                <a:gd name="connsiteY165" fmla="*/ 491061 h 1087484"/>
                <a:gd name="connsiteX166" fmla="*/ 997132 w 3024845"/>
                <a:gd name="connsiteY166" fmla="*/ 523488 h 1087484"/>
                <a:gd name="connsiteX167" fmla="*/ 997892 w 3024845"/>
                <a:gd name="connsiteY167" fmla="*/ 523488 h 1087484"/>
                <a:gd name="connsiteX168" fmla="*/ 1003212 w 3024845"/>
                <a:gd name="connsiteY168" fmla="*/ 523488 h 1087484"/>
                <a:gd name="connsiteX169" fmla="*/ 1003212 w 3024845"/>
                <a:gd name="connsiteY169" fmla="*/ 441340 h 1087484"/>
                <a:gd name="connsiteX170" fmla="*/ 1004986 w 3024845"/>
                <a:gd name="connsiteY170" fmla="*/ 441340 h 1087484"/>
                <a:gd name="connsiteX171" fmla="*/ 1017399 w 3024845"/>
                <a:gd name="connsiteY171" fmla="*/ 441340 h 1087484"/>
                <a:gd name="connsiteX172" fmla="*/ 1017399 w 3024845"/>
                <a:gd name="connsiteY172" fmla="*/ 439449 h 1087484"/>
                <a:gd name="connsiteX173" fmla="*/ 1017399 w 3024845"/>
                <a:gd name="connsiteY173" fmla="*/ 426208 h 1087484"/>
                <a:gd name="connsiteX174" fmla="*/ 1039693 w 3024845"/>
                <a:gd name="connsiteY174" fmla="*/ 426208 h 1087484"/>
                <a:gd name="connsiteX175" fmla="*/ 1039693 w 3024845"/>
                <a:gd name="connsiteY175" fmla="*/ 425127 h 1087484"/>
                <a:gd name="connsiteX176" fmla="*/ 1039693 w 3024845"/>
                <a:gd name="connsiteY176" fmla="*/ 417561 h 1087484"/>
                <a:gd name="connsiteX177" fmla="*/ 1041466 w 3024845"/>
                <a:gd name="connsiteY177" fmla="*/ 417561 h 1087484"/>
                <a:gd name="connsiteX178" fmla="*/ 1053880 w 3024845"/>
                <a:gd name="connsiteY178" fmla="*/ 417561 h 1087484"/>
                <a:gd name="connsiteX179" fmla="*/ 1053880 w 3024845"/>
                <a:gd name="connsiteY179" fmla="*/ 418642 h 1087484"/>
                <a:gd name="connsiteX180" fmla="*/ 1053880 w 3024845"/>
                <a:gd name="connsiteY180" fmla="*/ 426208 h 1087484"/>
                <a:gd name="connsiteX181" fmla="*/ 1054640 w 3024845"/>
                <a:gd name="connsiteY181" fmla="*/ 426208 h 1087484"/>
                <a:gd name="connsiteX182" fmla="*/ 1059960 w 3024845"/>
                <a:gd name="connsiteY182" fmla="*/ 426208 h 1087484"/>
                <a:gd name="connsiteX183" fmla="*/ 1070093 w 3024845"/>
                <a:gd name="connsiteY183" fmla="*/ 421884 h 1087484"/>
                <a:gd name="connsiteX184" fmla="*/ 1074146 w 3024845"/>
                <a:gd name="connsiteY184" fmla="*/ 425127 h 1087484"/>
                <a:gd name="connsiteX185" fmla="*/ 1074146 w 3024845"/>
                <a:gd name="connsiteY185" fmla="*/ 417561 h 1087484"/>
                <a:gd name="connsiteX186" fmla="*/ 1076426 w 3024845"/>
                <a:gd name="connsiteY186" fmla="*/ 417561 h 1087484"/>
                <a:gd name="connsiteX187" fmla="*/ 1092387 w 3024845"/>
                <a:gd name="connsiteY187" fmla="*/ 417561 h 1087484"/>
                <a:gd name="connsiteX188" fmla="*/ 1092387 w 3024845"/>
                <a:gd name="connsiteY188" fmla="*/ 418642 h 1087484"/>
                <a:gd name="connsiteX189" fmla="*/ 1092387 w 3024845"/>
                <a:gd name="connsiteY189" fmla="*/ 426208 h 1087484"/>
                <a:gd name="connsiteX190" fmla="*/ 1122787 w 3024845"/>
                <a:gd name="connsiteY190" fmla="*/ 426208 h 1087484"/>
                <a:gd name="connsiteX191" fmla="*/ 1122787 w 3024845"/>
                <a:gd name="connsiteY191" fmla="*/ 427829 h 1087484"/>
                <a:gd name="connsiteX192" fmla="*/ 1122787 w 3024845"/>
                <a:gd name="connsiteY192" fmla="*/ 439179 h 1087484"/>
                <a:gd name="connsiteX193" fmla="*/ 1149134 w 3024845"/>
                <a:gd name="connsiteY193" fmla="*/ 439179 h 1087484"/>
                <a:gd name="connsiteX194" fmla="*/ 1149134 w 3024845"/>
                <a:gd name="connsiteY194" fmla="*/ 469443 h 1087484"/>
                <a:gd name="connsiteX195" fmla="*/ 1149894 w 3024845"/>
                <a:gd name="connsiteY195" fmla="*/ 469443 h 1087484"/>
                <a:gd name="connsiteX196" fmla="*/ 1155214 w 3024845"/>
                <a:gd name="connsiteY196" fmla="*/ 469443 h 1087484"/>
                <a:gd name="connsiteX197" fmla="*/ 1155214 w 3024845"/>
                <a:gd name="connsiteY197" fmla="*/ 470524 h 1087484"/>
                <a:gd name="connsiteX198" fmla="*/ 1155214 w 3024845"/>
                <a:gd name="connsiteY198" fmla="*/ 478091 h 1087484"/>
                <a:gd name="connsiteX199" fmla="*/ 1159268 w 3024845"/>
                <a:gd name="connsiteY199" fmla="*/ 508355 h 1087484"/>
                <a:gd name="connsiteX200" fmla="*/ 1160028 w 3024845"/>
                <a:gd name="connsiteY200" fmla="*/ 508355 h 1087484"/>
                <a:gd name="connsiteX201" fmla="*/ 1165348 w 3024845"/>
                <a:gd name="connsiteY201" fmla="*/ 508355 h 1087484"/>
                <a:gd name="connsiteX202" fmla="*/ 1165348 w 3024845"/>
                <a:gd name="connsiteY202" fmla="*/ 509166 h 1087484"/>
                <a:gd name="connsiteX203" fmla="*/ 1165348 w 3024845"/>
                <a:gd name="connsiteY203" fmla="*/ 514841 h 1087484"/>
                <a:gd name="connsiteX204" fmla="*/ 1166361 w 3024845"/>
                <a:gd name="connsiteY204" fmla="*/ 514841 h 1087484"/>
                <a:gd name="connsiteX205" fmla="*/ 1173454 w 3024845"/>
                <a:gd name="connsiteY205" fmla="*/ 514841 h 1087484"/>
                <a:gd name="connsiteX206" fmla="*/ 1173454 w 3024845"/>
                <a:gd name="connsiteY206" fmla="*/ 545106 h 1087484"/>
                <a:gd name="connsiteX207" fmla="*/ 1175481 w 3024845"/>
                <a:gd name="connsiteY207" fmla="*/ 545106 h 1087484"/>
                <a:gd name="connsiteX208" fmla="*/ 1189668 w 3024845"/>
                <a:gd name="connsiteY208" fmla="*/ 545106 h 1087484"/>
                <a:gd name="connsiteX209" fmla="*/ 1189668 w 3024845"/>
                <a:gd name="connsiteY209" fmla="*/ 568885 h 1087484"/>
                <a:gd name="connsiteX210" fmla="*/ 1191695 w 3024845"/>
                <a:gd name="connsiteY210" fmla="*/ 570506 h 1087484"/>
                <a:gd name="connsiteX211" fmla="*/ 1191695 w 3024845"/>
                <a:gd name="connsiteY211" fmla="*/ 581856 h 1087484"/>
                <a:gd name="connsiteX212" fmla="*/ 1192455 w 3024845"/>
                <a:gd name="connsiteY212" fmla="*/ 581856 h 1087484"/>
                <a:gd name="connsiteX213" fmla="*/ 1197775 w 3024845"/>
                <a:gd name="connsiteY213" fmla="*/ 581856 h 1087484"/>
                <a:gd name="connsiteX214" fmla="*/ 1197775 w 3024845"/>
                <a:gd name="connsiteY214" fmla="*/ 605635 h 1087484"/>
                <a:gd name="connsiteX215" fmla="*/ 1199041 w 3024845"/>
                <a:gd name="connsiteY215" fmla="*/ 605635 h 1087484"/>
                <a:gd name="connsiteX216" fmla="*/ 1207908 w 3024845"/>
                <a:gd name="connsiteY216" fmla="*/ 605635 h 1087484"/>
                <a:gd name="connsiteX217" fmla="*/ 1209935 w 3024845"/>
                <a:gd name="connsiteY217" fmla="*/ 609689 h 1087484"/>
                <a:gd name="connsiteX218" fmla="*/ 1209935 w 3024845"/>
                <a:gd name="connsiteY218" fmla="*/ 622930 h 1087484"/>
                <a:gd name="connsiteX219" fmla="*/ 1211455 w 3024845"/>
                <a:gd name="connsiteY219" fmla="*/ 621038 h 1087484"/>
                <a:gd name="connsiteX220" fmla="*/ 1222095 w 3024845"/>
                <a:gd name="connsiteY220" fmla="*/ 607797 h 1087484"/>
                <a:gd name="connsiteX221" fmla="*/ 1250469 w 3024845"/>
                <a:gd name="connsiteY221" fmla="*/ 607797 h 1087484"/>
                <a:gd name="connsiteX222" fmla="*/ 1250469 w 3024845"/>
                <a:gd name="connsiteY222" fmla="*/ 694268 h 1087484"/>
                <a:gd name="connsiteX223" fmla="*/ 1251229 w 3024845"/>
                <a:gd name="connsiteY223" fmla="*/ 694268 h 1087484"/>
                <a:gd name="connsiteX224" fmla="*/ 1256549 w 3024845"/>
                <a:gd name="connsiteY224" fmla="*/ 694268 h 1087484"/>
                <a:gd name="connsiteX225" fmla="*/ 1257309 w 3024845"/>
                <a:gd name="connsiteY225" fmla="*/ 692917 h 1087484"/>
                <a:gd name="connsiteX226" fmla="*/ 1262629 w 3024845"/>
                <a:gd name="connsiteY226" fmla="*/ 683459 h 1087484"/>
                <a:gd name="connsiteX227" fmla="*/ 1262629 w 3024845"/>
                <a:gd name="connsiteY227" fmla="*/ 685351 h 1087484"/>
                <a:gd name="connsiteX228" fmla="*/ 1262629 w 3024845"/>
                <a:gd name="connsiteY228" fmla="*/ 698592 h 1087484"/>
                <a:gd name="connsiteX229" fmla="*/ 1266682 w 3024845"/>
                <a:gd name="connsiteY229" fmla="*/ 653195 h 1087484"/>
                <a:gd name="connsiteX230" fmla="*/ 1267442 w 3024845"/>
                <a:gd name="connsiteY230" fmla="*/ 653195 h 1087484"/>
                <a:gd name="connsiteX231" fmla="*/ 1272762 w 3024845"/>
                <a:gd name="connsiteY231" fmla="*/ 653195 h 1087484"/>
                <a:gd name="connsiteX232" fmla="*/ 1272762 w 3024845"/>
                <a:gd name="connsiteY232" fmla="*/ 588341 h 1087484"/>
                <a:gd name="connsiteX233" fmla="*/ 1273776 w 3024845"/>
                <a:gd name="connsiteY233" fmla="*/ 588341 h 1087484"/>
                <a:gd name="connsiteX234" fmla="*/ 1280869 w 3024845"/>
                <a:gd name="connsiteY234" fmla="*/ 588341 h 1087484"/>
                <a:gd name="connsiteX235" fmla="*/ 1293029 w 3024845"/>
                <a:gd name="connsiteY235" fmla="*/ 545106 h 1087484"/>
                <a:gd name="connsiteX236" fmla="*/ 1294296 w 3024845"/>
                <a:gd name="connsiteY236" fmla="*/ 545106 h 1087484"/>
                <a:gd name="connsiteX237" fmla="*/ 1303163 w 3024845"/>
                <a:gd name="connsiteY237" fmla="*/ 545106 h 1087484"/>
                <a:gd name="connsiteX238" fmla="*/ 1313296 w 3024845"/>
                <a:gd name="connsiteY238" fmla="*/ 588341 h 1087484"/>
                <a:gd name="connsiteX239" fmla="*/ 1314309 w 3024845"/>
                <a:gd name="connsiteY239" fmla="*/ 588341 h 1087484"/>
                <a:gd name="connsiteX240" fmla="*/ 1321403 w 3024845"/>
                <a:gd name="connsiteY240" fmla="*/ 588341 h 1087484"/>
                <a:gd name="connsiteX241" fmla="*/ 1321403 w 3024845"/>
                <a:gd name="connsiteY241" fmla="*/ 627253 h 1087484"/>
                <a:gd name="connsiteX242" fmla="*/ 1323176 w 3024845"/>
                <a:gd name="connsiteY242" fmla="*/ 627253 h 1087484"/>
                <a:gd name="connsiteX243" fmla="*/ 1335590 w 3024845"/>
                <a:gd name="connsiteY243" fmla="*/ 627253 h 1087484"/>
                <a:gd name="connsiteX244" fmla="*/ 1335590 w 3024845"/>
                <a:gd name="connsiteY244" fmla="*/ 629415 h 1087484"/>
                <a:gd name="connsiteX245" fmla="*/ 1335590 w 3024845"/>
                <a:gd name="connsiteY245" fmla="*/ 644547 h 1087484"/>
                <a:gd name="connsiteX246" fmla="*/ 1339643 w 3024845"/>
                <a:gd name="connsiteY246" fmla="*/ 642386 h 1087484"/>
                <a:gd name="connsiteX247" fmla="*/ 1339643 w 3024845"/>
                <a:gd name="connsiteY247" fmla="*/ 627253 h 1087484"/>
                <a:gd name="connsiteX248" fmla="*/ 1341163 w 3024845"/>
                <a:gd name="connsiteY248" fmla="*/ 627253 h 1087484"/>
                <a:gd name="connsiteX249" fmla="*/ 1351803 w 3024845"/>
                <a:gd name="connsiteY249" fmla="*/ 627253 h 1087484"/>
                <a:gd name="connsiteX250" fmla="*/ 1351803 w 3024845"/>
                <a:gd name="connsiteY250" fmla="*/ 628874 h 1087484"/>
                <a:gd name="connsiteX251" fmla="*/ 1351803 w 3024845"/>
                <a:gd name="connsiteY251" fmla="*/ 640224 h 1087484"/>
                <a:gd name="connsiteX252" fmla="*/ 1382204 w 3024845"/>
                <a:gd name="connsiteY252" fmla="*/ 640224 h 1087484"/>
                <a:gd name="connsiteX253" fmla="*/ 1382204 w 3024845"/>
                <a:gd name="connsiteY253" fmla="*/ 603474 h 1087484"/>
                <a:gd name="connsiteX254" fmla="*/ 1383470 w 3024845"/>
                <a:gd name="connsiteY254" fmla="*/ 603474 h 1087484"/>
                <a:gd name="connsiteX255" fmla="*/ 1392337 w 3024845"/>
                <a:gd name="connsiteY255" fmla="*/ 603474 h 1087484"/>
                <a:gd name="connsiteX256" fmla="*/ 1392337 w 3024845"/>
                <a:gd name="connsiteY256" fmla="*/ 625091 h 1087484"/>
                <a:gd name="connsiteX257" fmla="*/ 1394364 w 3024845"/>
                <a:gd name="connsiteY257" fmla="*/ 592665 h 1087484"/>
                <a:gd name="connsiteX258" fmla="*/ 1416657 w 3024845"/>
                <a:gd name="connsiteY258" fmla="*/ 592665 h 1087484"/>
                <a:gd name="connsiteX259" fmla="*/ 1416657 w 3024845"/>
                <a:gd name="connsiteY259" fmla="*/ 591043 h 1087484"/>
                <a:gd name="connsiteX260" fmla="*/ 1416657 w 3024845"/>
                <a:gd name="connsiteY260" fmla="*/ 579694 h 1087484"/>
                <a:gd name="connsiteX261" fmla="*/ 1417417 w 3024845"/>
                <a:gd name="connsiteY261" fmla="*/ 579694 h 1087484"/>
                <a:gd name="connsiteX262" fmla="*/ 1422737 w 3024845"/>
                <a:gd name="connsiteY262" fmla="*/ 579694 h 1087484"/>
                <a:gd name="connsiteX263" fmla="*/ 1422737 w 3024845"/>
                <a:gd name="connsiteY263" fmla="*/ 577803 h 1087484"/>
                <a:gd name="connsiteX264" fmla="*/ 1422737 w 3024845"/>
                <a:gd name="connsiteY264" fmla="*/ 564562 h 1087484"/>
                <a:gd name="connsiteX265" fmla="*/ 1426791 w 3024845"/>
                <a:gd name="connsiteY265" fmla="*/ 571047 h 1087484"/>
                <a:gd name="connsiteX266" fmla="*/ 1429071 w 3024845"/>
                <a:gd name="connsiteY266" fmla="*/ 571047 h 1087484"/>
                <a:gd name="connsiteX267" fmla="*/ 1445031 w 3024845"/>
                <a:gd name="connsiteY267" fmla="*/ 571047 h 1087484"/>
                <a:gd name="connsiteX268" fmla="*/ 1445031 w 3024845"/>
                <a:gd name="connsiteY268" fmla="*/ 570236 h 1087484"/>
                <a:gd name="connsiteX269" fmla="*/ 1445031 w 3024845"/>
                <a:gd name="connsiteY269" fmla="*/ 564562 h 1087484"/>
                <a:gd name="connsiteX270" fmla="*/ 1445791 w 3024845"/>
                <a:gd name="connsiteY270" fmla="*/ 564562 h 1087484"/>
                <a:gd name="connsiteX271" fmla="*/ 1451111 w 3024845"/>
                <a:gd name="connsiteY271" fmla="*/ 564562 h 1087484"/>
                <a:gd name="connsiteX272" fmla="*/ 1451111 w 3024845"/>
                <a:gd name="connsiteY272" fmla="*/ 565913 h 1087484"/>
                <a:gd name="connsiteX273" fmla="*/ 1451111 w 3024845"/>
                <a:gd name="connsiteY273" fmla="*/ 575371 h 1087484"/>
                <a:gd name="connsiteX274" fmla="*/ 1489618 w 3024845"/>
                <a:gd name="connsiteY274" fmla="*/ 575371 h 1087484"/>
                <a:gd name="connsiteX275" fmla="*/ 1489618 w 3024845"/>
                <a:gd name="connsiteY275" fmla="*/ 713724 h 1087484"/>
                <a:gd name="connsiteX276" fmla="*/ 1491138 w 3024845"/>
                <a:gd name="connsiteY276" fmla="*/ 713724 h 1087484"/>
                <a:gd name="connsiteX277" fmla="*/ 1501778 w 3024845"/>
                <a:gd name="connsiteY277" fmla="*/ 713724 h 1087484"/>
                <a:gd name="connsiteX278" fmla="*/ 1501778 w 3024845"/>
                <a:gd name="connsiteY278" fmla="*/ 700754 h 1087484"/>
                <a:gd name="connsiteX279" fmla="*/ 1505832 w 3024845"/>
                <a:gd name="connsiteY279" fmla="*/ 700754 h 1087484"/>
                <a:gd name="connsiteX280" fmla="*/ 1505832 w 3024845"/>
                <a:gd name="connsiteY280" fmla="*/ 713724 h 1087484"/>
                <a:gd name="connsiteX281" fmla="*/ 1536232 w 3024845"/>
                <a:gd name="connsiteY281" fmla="*/ 713724 h 1087484"/>
                <a:gd name="connsiteX282" fmla="*/ 1536232 w 3024845"/>
                <a:gd name="connsiteY282" fmla="*/ 683459 h 1087484"/>
                <a:gd name="connsiteX283" fmla="*/ 1548392 w 3024845"/>
                <a:gd name="connsiteY283" fmla="*/ 683459 h 1087484"/>
                <a:gd name="connsiteX284" fmla="*/ 1560552 w 3024845"/>
                <a:gd name="connsiteY284" fmla="*/ 681298 h 1087484"/>
                <a:gd name="connsiteX285" fmla="*/ 1564606 w 3024845"/>
                <a:gd name="connsiteY285" fmla="*/ 683459 h 1087484"/>
                <a:gd name="connsiteX286" fmla="*/ 1574739 w 3024845"/>
                <a:gd name="connsiteY286" fmla="*/ 683459 h 1087484"/>
                <a:gd name="connsiteX287" fmla="*/ 1574739 w 3024845"/>
                <a:gd name="connsiteY287" fmla="*/ 713724 h 1087484"/>
                <a:gd name="connsiteX288" fmla="*/ 1582846 w 3024845"/>
                <a:gd name="connsiteY288" fmla="*/ 713724 h 1087484"/>
                <a:gd name="connsiteX289" fmla="*/ 1582846 w 3024845"/>
                <a:gd name="connsiteY289" fmla="*/ 731019 h 1087484"/>
                <a:gd name="connsiteX290" fmla="*/ 1592182 w 3024845"/>
                <a:gd name="connsiteY290" fmla="*/ 731924 h 1087484"/>
                <a:gd name="connsiteX291" fmla="*/ 1605140 w 3024845"/>
                <a:gd name="connsiteY291" fmla="*/ 731924 h 1087484"/>
                <a:gd name="connsiteX292" fmla="*/ 1605140 w 3024845"/>
                <a:gd name="connsiteY292" fmla="*/ 715886 h 1087484"/>
                <a:gd name="connsiteX293" fmla="*/ 1673096 w 3024845"/>
                <a:gd name="connsiteY293" fmla="*/ 715886 h 1087484"/>
                <a:gd name="connsiteX294" fmla="*/ 1673096 w 3024845"/>
                <a:gd name="connsiteY294" fmla="*/ 630633 h 1087484"/>
                <a:gd name="connsiteX295" fmla="*/ 1745104 w 3024845"/>
                <a:gd name="connsiteY295" fmla="*/ 630633 h 1087484"/>
                <a:gd name="connsiteX296" fmla="*/ 1745104 w 3024845"/>
                <a:gd name="connsiteY296" fmla="*/ 709401 h 1087484"/>
                <a:gd name="connsiteX297" fmla="*/ 1747008 w 3024845"/>
                <a:gd name="connsiteY297" fmla="*/ 709401 h 1087484"/>
                <a:gd name="connsiteX298" fmla="*/ 1748250 w 3024845"/>
                <a:gd name="connsiteY298" fmla="*/ 731924 h 1087484"/>
                <a:gd name="connsiteX299" fmla="*/ 1757926 w 3024845"/>
                <a:gd name="connsiteY299" fmla="*/ 731924 h 1087484"/>
                <a:gd name="connsiteX300" fmla="*/ 1759168 w 3024845"/>
                <a:gd name="connsiteY300" fmla="*/ 709401 h 1087484"/>
                <a:gd name="connsiteX301" fmla="*/ 1765248 w 3024845"/>
                <a:gd name="connsiteY301" fmla="*/ 709401 h 1087484"/>
                <a:gd name="connsiteX302" fmla="*/ 1766490 w 3024845"/>
                <a:gd name="connsiteY302" fmla="*/ 731924 h 1087484"/>
                <a:gd name="connsiteX303" fmla="*/ 1817112 w 3024845"/>
                <a:gd name="connsiteY303" fmla="*/ 731924 h 1087484"/>
                <a:gd name="connsiteX304" fmla="*/ 1817112 w 3024845"/>
                <a:gd name="connsiteY304" fmla="*/ 568896 h 1087484"/>
                <a:gd name="connsiteX305" fmla="*/ 2014439 w 3024845"/>
                <a:gd name="connsiteY305" fmla="*/ 568896 h 1087484"/>
                <a:gd name="connsiteX306" fmla="*/ 2014439 w 3024845"/>
                <a:gd name="connsiteY306" fmla="*/ 731924 h 1087484"/>
                <a:gd name="connsiteX307" fmla="*/ 2033136 w 3024845"/>
                <a:gd name="connsiteY307" fmla="*/ 731924 h 1087484"/>
                <a:gd name="connsiteX308" fmla="*/ 2033136 w 3024845"/>
                <a:gd name="connsiteY308" fmla="*/ 649231 h 1087484"/>
                <a:gd name="connsiteX309" fmla="*/ 2128256 w 3024845"/>
                <a:gd name="connsiteY309" fmla="*/ 649231 h 1087484"/>
                <a:gd name="connsiteX310" fmla="*/ 2146266 w 3024845"/>
                <a:gd name="connsiteY310" fmla="*/ 160309 h 1087484"/>
                <a:gd name="connsiteX311" fmla="*/ 2150320 w 3024845"/>
                <a:gd name="connsiteY311" fmla="*/ 88970 h 1087484"/>
                <a:gd name="connsiteX312" fmla="*/ 2152346 w 3024845"/>
                <a:gd name="connsiteY312" fmla="*/ 28441 h 1087484"/>
                <a:gd name="connsiteX313" fmla="*/ 2180720 w 3024845"/>
                <a:gd name="connsiteY313" fmla="*/ 584018 h 1087484"/>
                <a:gd name="connsiteX314" fmla="*/ 2245574 w 3024845"/>
                <a:gd name="connsiteY314" fmla="*/ 584018 h 1087484"/>
                <a:gd name="connsiteX315" fmla="*/ 2245574 w 3024845"/>
                <a:gd name="connsiteY315" fmla="*/ 659680 h 1087484"/>
                <a:gd name="connsiteX316" fmla="*/ 2253681 w 3024845"/>
                <a:gd name="connsiteY316" fmla="*/ 659680 h 1087484"/>
                <a:gd name="connsiteX317" fmla="*/ 2255708 w 3024845"/>
                <a:gd name="connsiteY317" fmla="*/ 653195 h 1087484"/>
                <a:gd name="connsiteX318" fmla="*/ 2261788 w 3024845"/>
                <a:gd name="connsiteY318" fmla="*/ 653195 h 1087484"/>
                <a:gd name="connsiteX319" fmla="*/ 2263815 w 3024845"/>
                <a:gd name="connsiteY319" fmla="*/ 661842 h 1087484"/>
                <a:gd name="connsiteX320" fmla="*/ 2275975 w 3024845"/>
                <a:gd name="connsiteY320" fmla="*/ 661842 h 1087484"/>
                <a:gd name="connsiteX321" fmla="*/ 2275975 w 3024845"/>
                <a:gd name="connsiteY321" fmla="*/ 655356 h 1087484"/>
                <a:gd name="connsiteX322" fmla="*/ 2298268 w 3024845"/>
                <a:gd name="connsiteY322" fmla="*/ 655356 h 1087484"/>
                <a:gd name="connsiteX323" fmla="*/ 2298268 w 3024845"/>
                <a:gd name="connsiteY323" fmla="*/ 661842 h 1087484"/>
                <a:gd name="connsiteX324" fmla="*/ 2318535 w 3024845"/>
                <a:gd name="connsiteY324" fmla="*/ 661842 h 1087484"/>
                <a:gd name="connsiteX325" fmla="*/ 2318535 w 3024845"/>
                <a:gd name="connsiteY325" fmla="*/ 707239 h 1087484"/>
                <a:gd name="connsiteX326" fmla="*/ 2332722 w 3024845"/>
                <a:gd name="connsiteY326" fmla="*/ 707239 h 1087484"/>
                <a:gd name="connsiteX327" fmla="*/ 2332722 w 3024845"/>
                <a:gd name="connsiteY327" fmla="*/ 694268 h 1087484"/>
                <a:gd name="connsiteX328" fmla="*/ 2348936 w 3024845"/>
                <a:gd name="connsiteY328" fmla="*/ 694268 h 1087484"/>
                <a:gd name="connsiteX329" fmla="*/ 2348936 w 3024845"/>
                <a:gd name="connsiteY329" fmla="*/ 514841 h 1087484"/>
                <a:gd name="connsiteX330" fmla="*/ 2355016 w 3024845"/>
                <a:gd name="connsiteY330" fmla="*/ 508355 h 1087484"/>
                <a:gd name="connsiteX331" fmla="*/ 2427977 w 3024845"/>
                <a:gd name="connsiteY331" fmla="*/ 508355 h 1087484"/>
                <a:gd name="connsiteX332" fmla="*/ 2427977 w 3024845"/>
                <a:gd name="connsiteY332" fmla="*/ 517003 h 1087484"/>
                <a:gd name="connsiteX333" fmla="*/ 2438110 w 3024845"/>
                <a:gd name="connsiteY333" fmla="*/ 517003 h 1087484"/>
                <a:gd name="connsiteX334" fmla="*/ 2438110 w 3024845"/>
                <a:gd name="connsiteY334" fmla="*/ 631577 h 1087484"/>
                <a:gd name="connsiteX335" fmla="*/ 2460404 w 3024845"/>
                <a:gd name="connsiteY335" fmla="*/ 631577 h 1087484"/>
                <a:gd name="connsiteX336" fmla="*/ 2460404 w 3024845"/>
                <a:gd name="connsiteY336" fmla="*/ 564562 h 1087484"/>
                <a:gd name="connsiteX337" fmla="*/ 2486751 w 3024845"/>
                <a:gd name="connsiteY337" fmla="*/ 564562 h 1087484"/>
                <a:gd name="connsiteX338" fmla="*/ 2490804 w 3024845"/>
                <a:gd name="connsiteY338" fmla="*/ 560238 h 1087484"/>
                <a:gd name="connsiteX339" fmla="*/ 2498911 w 3024845"/>
                <a:gd name="connsiteY339" fmla="*/ 560238 h 1087484"/>
                <a:gd name="connsiteX340" fmla="*/ 2502964 w 3024845"/>
                <a:gd name="connsiteY340" fmla="*/ 564562 h 1087484"/>
                <a:gd name="connsiteX341" fmla="*/ 2525258 w 3024845"/>
                <a:gd name="connsiteY341" fmla="*/ 564562 h 1087484"/>
                <a:gd name="connsiteX342" fmla="*/ 2525258 w 3024845"/>
                <a:gd name="connsiteY342" fmla="*/ 447826 h 1087484"/>
                <a:gd name="connsiteX343" fmla="*/ 2582005 w 3024845"/>
                <a:gd name="connsiteY343" fmla="*/ 437017 h 1087484"/>
                <a:gd name="connsiteX344" fmla="*/ 2582005 w 3024845"/>
                <a:gd name="connsiteY344" fmla="*/ 438098 h 1087484"/>
                <a:gd name="connsiteX345" fmla="*/ 2582005 w 3024845"/>
                <a:gd name="connsiteY345" fmla="*/ 445664 h 1087484"/>
                <a:gd name="connsiteX346" fmla="*/ 2608352 w 3024845"/>
                <a:gd name="connsiteY346" fmla="*/ 445664 h 1087484"/>
                <a:gd name="connsiteX347" fmla="*/ 2608352 w 3024845"/>
                <a:gd name="connsiteY347" fmla="*/ 700754 h 1087484"/>
                <a:gd name="connsiteX348" fmla="*/ 2630646 w 3024845"/>
                <a:gd name="connsiteY348" fmla="*/ 700754 h 1087484"/>
                <a:gd name="connsiteX349" fmla="*/ 2630646 w 3024845"/>
                <a:gd name="connsiteY349" fmla="*/ 696430 h 1087484"/>
                <a:gd name="connsiteX350" fmla="*/ 2642806 w 3024845"/>
                <a:gd name="connsiteY350" fmla="*/ 696430 h 1087484"/>
                <a:gd name="connsiteX351" fmla="*/ 2642806 w 3024845"/>
                <a:gd name="connsiteY351" fmla="*/ 700754 h 1087484"/>
                <a:gd name="connsiteX352" fmla="*/ 2667126 w 3024845"/>
                <a:gd name="connsiteY352" fmla="*/ 700754 h 1087484"/>
                <a:gd name="connsiteX353" fmla="*/ 2667126 w 3024845"/>
                <a:gd name="connsiteY353" fmla="*/ 687783 h 1087484"/>
                <a:gd name="connsiteX354" fmla="*/ 2695500 w 3024845"/>
                <a:gd name="connsiteY354" fmla="*/ 687783 h 1087484"/>
                <a:gd name="connsiteX355" fmla="*/ 2707660 w 3024845"/>
                <a:gd name="connsiteY355" fmla="*/ 683459 h 1087484"/>
                <a:gd name="connsiteX356" fmla="*/ 2727927 w 3024845"/>
                <a:gd name="connsiteY356" fmla="*/ 687783 h 1087484"/>
                <a:gd name="connsiteX357" fmla="*/ 2727927 w 3024845"/>
                <a:gd name="connsiteY357" fmla="*/ 670489 h 1087484"/>
                <a:gd name="connsiteX358" fmla="*/ 2736034 w 3024845"/>
                <a:gd name="connsiteY358" fmla="*/ 670489 h 1087484"/>
                <a:gd name="connsiteX359" fmla="*/ 2736034 w 3024845"/>
                <a:gd name="connsiteY359" fmla="*/ 657518 h 1087484"/>
                <a:gd name="connsiteX360" fmla="*/ 2792781 w 3024845"/>
                <a:gd name="connsiteY360" fmla="*/ 657518 h 1087484"/>
                <a:gd name="connsiteX361" fmla="*/ 2792781 w 3024845"/>
                <a:gd name="connsiteY361" fmla="*/ 627253 h 1087484"/>
                <a:gd name="connsiteX362" fmla="*/ 2811021 w 3024845"/>
                <a:gd name="connsiteY362" fmla="*/ 627253 h 1087484"/>
                <a:gd name="connsiteX363" fmla="*/ 2811021 w 3024845"/>
                <a:gd name="connsiteY363" fmla="*/ 620768 h 1087484"/>
                <a:gd name="connsiteX364" fmla="*/ 2823181 w 3024845"/>
                <a:gd name="connsiteY364" fmla="*/ 620768 h 1087484"/>
                <a:gd name="connsiteX365" fmla="*/ 2823181 w 3024845"/>
                <a:gd name="connsiteY365" fmla="*/ 627253 h 1087484"/>
                <a:gd name="connsiteX366" fmla="*/ 2839395 w 3024845"/>
                <a:gd name="connsiteY366" fmla="*/ 627253 h 1087484"/>
                <a:gd name="connsiteX367" fmla="*/ 2839395 w 3024845"/>
                <a:gd name="connsiteY367" fmla="*/ 676974 h 1087484"/>
                <a:gd name="connsiteX368" fmla="*/ 2871822 w 3024845"/>
                <a:gd name="connsiteY368" fmla="*/ 676974 h 1087484"/>
                <a:gd name="connsiteX369" fmla="*/ 2871822 w 3024845"/>
                <a:gd name="connsiteY369" fmla="*/ 651033 h 1087484"/>
                <a:gd name="connsiteX370" fmla="*/ 2910329 w 3024845"/>
                <a:gd name="connsiteY370" fmla="*/ 651033 h 1087484"/>
                <a:gd name="connsiteX371" fmla="*/ 2910329 w 3024845"/>
                <a:gd name="connsiteY371" fmla="*/ 620768 h 1087484"/>
                <a:gd name="connsiteX372" fmla="*/ 2958970 w 3024845"/>
                <a:gd name="connsiteY372" fmla="*/ 620768 h 1087484"/>
                <a:gd name="connsiteX373" fmla="*/ 2958970 w 3024845"/>
                <a:gd name="connsiteY373" fmla="*/ 731924 h 1087484"/>
                <a:gd name="connsiteX374" fmla="*/ 2958970 w 3024845"/>
                <a:gd name="connsiteY374" fmla="*/ 745703 h 1087484"/>
                <a:gd name="connsiteX375" fmla="*/ 3024845 w 3024845"/>
                <a:gd name="connsiteY375" fmla="*/ 745703 h 1087484"/>
                <a:gd name="connsiteX376" fmla="*/ 3024845 w 3024845"/>
                <a:gd name="connsiteY376" fmla="*/ 1087484 h 1087484"/>
                <a:gd name="connsiteX377" fmla="*/ 2054 w 3024845"/>
                <a:gd name="connsiteY377" fmla="*/ 1085151 h 1087484"/>
                <a:gd name="connsiteX378" fmla="*/ 0 w 3024845"/>
                <a:gd name="connsiteY378" fmla="*/ 651033 h 1087484"/>
                <a:gd name="connsiteX379" fmla="*/ 20267 w 3024845"/>
                <a:gd name="connsiteY379" fmla="*/ 651033 h 1087484"/>
                <a:gd name="connsiteX380" fmla="*/ 20774 w 3024845"/>
                <a:gd name="connsiteY380" fmla="*/ 649952 h 1087484"/>
                <a:gd name="connsiteX381" fmla="*/ 24320 w 3024845"/>
                <a:gd name="connsiteY381" fmla="*/ 642386 h 1087484"/>
                <a:gd name="connsiteX382" fmla="*/ 26094 w 3024845"/>
                <a:gd name="connsiteY382" fmla="*/ 642656 h 1087484"/>
                <a:gd name="connsiteX383" fmla="*/ 38507 w 3024845"/>
                <a:gd name="connsiteY383" fmla="*/ 644547 h 1087484"/>
                <a:gd name="connsiteX384" fmla="*/ 39014 w 3024845"/>
                <a:gd name="connsiteY384" fmla="*/ 645899 h 1087484"/>
                <a:gd name="connsiteX385" fmla="*/ 42560 w 3024845"/>
                <a:gd name="connsiteY385" fmla="*/ 655356 h 1087484"/>
                <a:gd name="connsiteX386" fmla="*/ 68907 w 3024845"/>
                <a:gd name="connsiteY386" fmla="*/ 657518 h 1087484"/>
                <a:gd name="connsiteX387" fmla="*/ 68907 w 3024845"/>
                <a:gd name="connsiteY387" fmla="*/ 534297 h 1087484"/>
                <a:gd name="connsiteX388" fmla="*/ 70934 w 3024845"/>
                <a:gd name="connsiteY388" fmla="*/ 534297 h 1087484"/>
                <a:gd name="connsiteX389" fmla="*/ 85121 w 3024845"/>
                <a:gd name="connsiteY389" fmla="*/ 534297 h 1087484"/>
                <a:gd name="connsiteX390" fmla="*/ 85121 w 3024845"/>
                <a:gd name="connsiteY390" fmla="*/ 398105 h 1087484"/>
                <a:gd name="connsiteX391" fmla="*/ 86894 w 3024845"/>
                <a:gd name="connsiteY391" fmla="*/ 398105 h 1087484"/>
                <a:gd name="connsiteX392" fmla="*/ 99308 w 3024845"/>
                <a:gd name="connsiteY392" fmla="*/ 398105 h 1087484"/>
                <a:gd name="connsiteX393" fmla="*/ 99308 w 3024845"/>
                <a:gd name="connsiteY393" fmla="*/ 283531 h 1087484"/>
                <a:gd name="connsiteX394" fmla="*/ 103361 w 3024845"/>
                <a:gd name="connsiteY394" fmla="*/ 255427 h 1087484"/>
                <a:gd name="connsiteX395" fmla="*/ 105388 w 3024845"/>
                <a:gd name="connsiteY395" fmla="*/ 255427 h 1087484"/>
                <a:gd name="connsiteX396" fmla="*/ 119575 w 3024845"/>
                <a:gd name="connsiteY396" fmla="*/ 255427 h 1087484"/>
                <a:gd name="connsiteX0" fmla="*/ 119575 w 3024845"/>
                <a:gd name="connsiteY0" fmla="*/ 200101 h 1032158"/>
                <a:gd name="connsiteX1" fmla="*/ 200642 w 3024845"/>
                <a:gd name="connsiteY1" fmla="*/ 197940 h 1032158"/>
                <a:gd name="connsiteX2" fmla="*/ 202669 w 3024845"/>
                <a:gd name="connsiteY2" fmla="*/ 197940 h 1032158"/>
                <a:gd name="connsiteX3" fmla="*/ 216856 w 3024845"/>
                <a:gd name="connsiteY3" fmla="*/ 197940 h 1032158"/>
                <a:gd name="connsiteX4" fmla="*/ 216856 w 3024845"/>
                <a:gd name="connsiteY4" fmla="*/ 221719 h 1032158"/>
                <a:gd name="connsiteX5" fmla="*/ 217363 w 3024845"/>
                <a:gd name="connsiteY5" fmla="*/ 222530 h 1032158"/>
                <a:gd name="connsiteX6" fmla="*/ 220909 w 3024845"/>
                <a:gd name="connsiteY6" fmla="*/ 228205 h 1032158"/>
                <a:gd name="connsiteX7" fmla="*/ 220909 w 3024845"/>
                <a:gd name="connsiteY7" fmla="*/ 342779 h 1032158"/>
                <a:gd name="connsiteX8" fmla="*/ 223189 w 3024845"/>
                <a:gd name="connsiteY8" fmla="*/ 342779 h 1032158"/>
                <a:gd name="connsiteX9" fmla="*/ 239150 w 3024845"/>
                <a:gd name="connsiteY9" fmla="*/ 342779 h 1032158"/>
                <a:gd name="connsiteX10" fmla="*/ 239150 w 3024845"/>
                <a:gd name="connsiteY10" fmla="*/ 483294 h 1032158"/>
                <a:gd name="connsiteX11" fmla="*/ 240670 w 3024845"/>
                <a:gd name="connsiteY11" fmla="*/ 483024 h 1032158"/>
                <a:gd name="connsiteX12" fmla="*/ 251310 w 3024845"/>
                <a:gd name="connsiteY12" fmla="*/ 481133 h 1032158"/>
                <a:gd name="connsiteX13" fmla="*/ 249283 w 3024845"/>
                <a:gd name="connsiteY13" fmla="*/ 569765 h 1032158"/>
                <a:gd name="connsiteX14" fmla="*/ 250803 w 3024845"/>
                <a:gd name="connsiteY14" fmla="*/ 570036 h 1032158"/>
                <a:gd name="connsiteX15" fmla="*/ 261443 w 3024845"/>
                <a:gd name="connsiteY15" fmla="*/ 571927 h 1032158"/>
                <a:gd name="connsiteX16" fmla="*/ 261696 w 3024845"/>
                <a:gd name="connsiteY16" fmla="*/ 572738 h 1032158"/>
                <a:gd name="connsiteX17" fmla="*/ 263470 w 3024845"/>
                <a:gd name="connsiteY17" fmla="*/ 578413 h 1032158"/>
                <a:gd name="connsiteX18" fmla="*/ 264230 w 3024845"/>
                <a:gd name="connsiteY18" fmla="*/ 575981 h 1032158"/>
                <a:gd name="connsiteX19" fmla="*/ 269550 w 3024845"/>
                <a:gd name="connsiteY19" fmla="*/ 558957 h 1032158"/>
                <a:gd name="connsiteX20" fmla="*/ 271323 w 3024845"/>
                <a:gd name="connsiteY20" fmla="*/ 558957 h 1032158"/>
                <a:gd name="connsiteX21" fmla="*/ 283737 w 3024845"/>
                <a:gd name="connsiteY21" fmla="*/ 558957 h 1032158"/>
                <a:gd name="connsiteX22" fmla="*/ 283737 w 3024845"/>
                <a:gd name="connsiteY22" fmla="*/ 591383 h 1032158"/>
                <a:gd name="connsiteX23" fmla="*/ 284750 w 3024845"/>
                <a:gd name="connsiteY23" fmla="*/ 591924 h 1032158"/>
                <a:gd name="connsiteX24" fmla="*/ 291844 w 3024845"/>
                <a:gd name="connsiteY24" fmla="*/ 595707 h 1032158"/>
                <a:gd name="connsiteX25" fmla="*/ 291844 w 3024845"/>
                <a:gd name="connsiteY25" fmla="*/ 597058 h 1032158"/>
                <a:gd name="connsiteX26" fmla="*/ 291844 w 3024845"/>
                <a:gd name="connsiteY26" fmla="*/ 606516 h 1032158"/>
                <a:gd name="connsiteX27" fmla="*/ 336431 w 3024845"/>
                <a:gd name="connsiteY27" fmla="*/ 606516 h 1032158"/>
                <a:gd name="connsiteX28" fmla="*/ 336431 w 3024845"/>
                <a:gd name="connsiteY28" fmla="*/ 607597 h 1032158"/>
                <a:gd name="connsiteX29" fmla="*/ 336431 w 3024845"/>
                <a:gd name="connsiteY29" fmla="*/ 615163 h 1032158"/>
                <a:gd name="connsiteX30" fmla="*/ 338457 w 3024845"/>
                <a:gd name="connsiteY30" fmla="*/ 615163 h 1032158"/>
                <a:gd name="connsiteX31" fmla="*/ 352644 w 3024845"/>
                <a:gd name="connsiteY31" fmla="*/ 615163 h 1032158"/>
                <a:gd name="connsiteX32" fmla="*/ 352644 w 3024845"/>
                <a:gd name="connsiteY32" fmla="*/ 584898 h 1032158"/>
                <a:gd name="connsiteX33" fmla="*/ 397231 w 3024845"/>
                <a:gd name="connsiteY33" fmla="*/ 584898 h 1032158"/>
                <a:gd name="connsiteX34" fmla="*/ 397231 w 3024845"/>
                <a:gd name="connsiteY34" fmla="*/ 583547 h 1032158"/>
                <a:gd name="connsiteX35" fmla="*/ 397231 w 3024845"/>
                <a:gd name="connsiteY35" fmla="*/ 574089 h 1032158"/>
                <a:gd name="connsiteX36" fmla="*/ 398245 w 3024845"/>
                <a:gd name="connsiteY36" fmla="*/ 574089 h 1032158"/>
                <a:gd name="connsiteX37" fmla="*/ 405338 w 3024845"/>
                <a:gd name="connsiteY37" fmla="*/ 574089 h 1032158"/>
                <a:gd name="connsiteX38" fmla="*/ 405338 w 3024845"/>
                <a:gd name="connsiteY38" fmla="*/ 572198 h 1032158"/>
                <a:gd name="connsiteX39" fmla="*/ 405338 w 3024845"/>
                <a:gd name="connsiteY39" fmla="*/ 558957 h 1032158"/>
                <a:gd name="connsiteX40" fmla="*/ 406098 w 3024845"/>
                <a:gd name="connsiteY40" fmla="*/ 558957 h 1032158"/>
                <a:gd name="connsiteX41" fmla="*/ 411418 w 3024845"/>
                <a:gd name="connsiteY41" fmla="*/ 558957 h 1032158"/>
                <a:gd name="connsiteX42" fmla="*/ 411418 w 3024845"/>
                <a:gd name="connsiteY42" fmla="*/ 557876 h 1032158"/>
                <a:gd name="connsiteX43" fmla="*/ 411418 w 3024845"/>
                <a:gd name="connsiteY43" fmla="*/ 550309 h 1032158"/>
                <a:gd name="connsiteX44" fmla="*/ 413445 w 3024845"/>
                <a:gd name="connsiteY44" fmla="*/ 550309 h 1032158"/>
                <a:gd name="connsiteX45" fmla="*/ 427632 w 3024845"/>
                <a:gd name="connsiteY45" fmla="*/ 550309 h 1032158"/>
                <a:gd name="connsiteX46" fmla="*/ 427632 w 3024845"/>
                <a:gd name="connsiteY46" fmla="*/ 551390 h 1032158"/>
                <a:gd name="connsiteX47" fmla="*/ 427632 w 3024845"/>
                <a:gd name="connsiteY47" fmla="*/ 558957 h 1032158"/>
                <a:gd name="connsiteX48" fmla="*/ 449925 w 3024845"/>
                <a:gd name="connsiteY48" fmla="*/ 558957 h 1032158"/>
                <a:gd name="connsiteX49" fmla="*/ 449925 w 3024845"/>
                <a:gd name="connsiteY49" fmla="*/ 557065 h 1032158"/>
                <a:gd name="connsiteX50" fmla="*/ 449925 w 3024845"/>
                <a:gd name="connsiteY50" fmla="*/ 543824 h 1032158"/>
                <a:gd name="connsiteX51" fmla="*/ 451699 w 3024845"/>
                <a:gd name="connsiteY51" fmla="*/ 543824 h 1032158"/>
                <a:gd name="connsiteX52" fmla="*/ 464112 w 3024845"/>
                <a:gd name="connsiteY52" fmla="*/ 543824 h 1032158"/>
                <a:gd name="connsiteX53" fmla="*/ 464112 w 3024845"/>
                <a:gd name="connsiteY53" fmla="*/ 567604 h 1032158"/>
                <a:gd name="connsiteX54" fmla="*/ 465126 w 3024845"/>
                <a:gd name="connsiteY54" fmla="*/ 567604 h 1032158"/>
                <a:gd name="connsiteX55" fmla="*/ 472219 w 3024845"/>
                <a:gd name="connsiteY55" fmla="*/ 567604 h 1032158"/>
                <a:gd name="connsiteX56" fmla="*/ 472219 w 3024845"/>
                <a:gd name="connsiteY56" fmla="*/ 566523 h 1032158"/>
                <a:gd name="connsiteX57" fmla="*/ 472219 w 3024845"/>
                <a:gd name="connsiteY57" fmla="*/ 558957 h 1032158"/>
                <a:gd name="connsiteX58" fmla="*/ 473992 w 3024845"/>
                <a:gd name="connsiteY58" fmla="*/ 558957 h 1032158"/>
                <a:gd name="connsiteX59" fmla="*/ 486406 w 3024845"/>
                <a:gd name="connsiteY59" fmla="*/ 558957 h 1032158"/>
                <a:gd name="connsiteX60" fmla="*/ 486406 w 3024845"/>
                <a:gd name="connsiteY60" fmla="*/ 584898 h 1032158"/>
                <a:gd name="connsiteX61" fmla="*/ 488433 w 3024845"/>
                <a:gd name="connsiteY61" fmla="*/ 584898 h 1032158"/>
                <a:gd name="connsiteX62" fmla="*/ 502619 w 3024845"/>
                <a:gd name="connsiteY62" fmla="*/ 584898 h 1032158"/>
                <a:gd name="connsiteX63" fmla="*/ 502619 w 3024845"/>
                <a:gd name="connsiteY63" fmla="*/ 586519 h 1032158"/>
                <a:gd name="connsiteX64" fmla="*/ 502619 w 3024845"/>
                <a:gd name="connsiteY64" fmla="*/ 597869 h 1032158"/>
                <a:gd name="connsiteX65" fmla="*/ 503379 w 3024845"/>
                <a:gd name="connsiteY65" fmla="*/ 597869 h 1032158"/>
                <a:gd name="connsiteX66" fmla="*/ 508700 w 3024845"/>
                <a:gd name="connsiteY66" fmla="*/ 597869 h 1032158"/>
                <a:gd name="connsiteX67" fmla="*/ 508700 w 3024845"/>
                <a:gd name="connsiteY67" fmla="*/ 597058 h 1032158"/>
                <a:gd name="connsiteX68" fmla="*/ 508700 w 3024845"/>
                <a:gd name="connsiteY68" fmla="*/ 591383 h 1032158"/>
                <a:gd name="connsiteX69" fmla="*/ 539100 w 3024845"/>
                <a:gd name="connsiteY69" fmla="*/ 591383 h 1032158"/>
                <a:gd name="connsiteX70" fmla="*/ 539100 w 3024845"/>
                <a:gd name="connsiteY70" fmla="*/ 615163 h 1032158"/>
                <a:gd name="connsiteX71" fmla="*/ 540113 w 3024845"/>
                <a:gd name="connsiteY71" fmla="*/ 615163 h 1032158"/>
                <a:gd name="connsiteX72" fmla="*/ 547207 w 3024845"/>
                <a:gd name="connsiteY72" fmla="*/ 615163 h 1032158"/>
                <a:gd name="connsiteX73" fmla="*/ 547207 w 3024845"/>
                <a:gd name="connsiteY73" fmla="*/ 616244 h 1032158"/>
                <a:gd name="connsiteX74" fmla="*/ 547207 w 3024845"/>
                <a:gd name="connsiteY74" fmla="*/ 623810 h 1032158"/>
                <a:gd name="connsiteX75" fmla="*/ 547967 w 3024845"/>
                <a:gd name="connsiteY75" fmla="*/ 623810 h 1032158"/>
                <a:gd name="connsiteX76" fmla="*/ 553287 w 3024845"/>
                <a:gd name="connsiteY76" fmla="*/ 623810 h 1032158"/>
                <a:gd name="connsiteX77" fmla="*/ 553287 w 3024845"/>
                <a:gd name="connsiteY77" fmla="*/ 621648 h 1032158"/>
                <a:gd name="connsiteX78" fmla="*/ 553287 w 3024845"/>
                <a:gd name="connsiteY78" fmla="*/ 606516 h 1032158"/>
                <a:gd name="connsiteX79" fmla="*/ 554300 w 3024845"/>
                <a:gd name="connsiteY79" fmla="*/ 606516 h 1032158"/>
                <a:gd name="connsiteX80" fmla="*/ 561394 w 3024845"/>
                <a:gd name="connsiteY80" fmla="*/ 606516 h 1032158"/>
                <a:gd name="connsiteX81" fmla="*/ 561394 w 3024845"/>
                <a:gd name="connsiteY81" fmla="*/ 607597 h 1032158"/>
                <a:gd name="connsiteX82" fmla="*/ 561394 w 3024845"/>
                <a:gd name="connsiteY82" fmla="*/ 615163 h 1032158"/>
                <a:gd name="connsiteX83" fmla="*/ 566714 w 3024845"/>
                <a:gd name="connsiteY83" fmla="*/ 613170 h 1032158"/>
                <a:gd name="connsiteX84" fmla="*/ 567474 w 3024845"/>
                <a:gd name="connsiteY84" fmla="*/ 612190 h 1032158"/>
                <a:gd name="connsiteX85" fmla="*/ 567474 w 3024845"/>
                <a:gd name="connsiteY85" fmla="*/ 606516 h 1032158"/>
                <a:gd name="connsiteX86" fmla="*/ 605981 w 3024845"/>
                <a:gd name="connsiteY86" fmla="*/ 606516 h 1032158"/>
                <a:gd name="connsiteX87" fmla="*/ 605981 w 3024845"/>
                <a:gd name="connsiteY87" fmla="*/ 630295 h 1032158"/>
                <a:gd name="connsiteX88" fmla="*/ 608007 w 3024845"/>
                <a:gd name="connsiteY88" fmla="*/ 630295 h 1032158"/>
                <a:gd name="connsiteX89" fmla="*/ 622194 w 3024845"/>
                <a:gd name="connsiteY89" fmla="*/ 630295 h 1032158"/>
                <a:gd name="connsiteX90" fmla="*/ 622194 w 3024845"/>
                <a:gd name="connsiteY90" fmla="*/ 631376 h 1032158"/>
                <a:gd name="connsiteX91" fmla="*/ 622194 w 3024845"/>
                <a:gd name="connsiteY91" fmla="*/ 638942 h 1032158"/>
                <a:gd name="connsiteX92" fmla="*/ 623968 w 3024845"/>
                <a:gd name="connsiteY92" fmla="*/ 638942 h 1032158"/>
                <a:gd name="connsiteX93" fmla="*/ 636381 w 3024845"/>
                <a:gd name="connsiteY93" fmla="*/ 638942 h 1032158"/>
                <a:gd name="connsiteX94" fmla="*/ 636381 w 3024845"/>
                <a:gd name="connsiteY94" fmla="*/ 615163 h 1032158"/>
                <a:gd name="connsiteX95" fmla="*/ 637394 w 3024845"/>
                <a:gd name="connsiteY95" fmla="*/ 615163 h 1032158"/>
                <a:gd name="connsiteX96" fmla="*/ 644488 w 3024845"/>
                <a:gd name="connsiteY96" fmla="*/ 615163 h 1032158"/>
                <a:gd name="connsiteX97" fmla="*/ 644488 w 3024845"/>
                <a:gd name="connsiteY97" fmla="*/ 582736 h 1032158"/>
                <a:gd name="connsiteX98" fmla="*/ 645501 w 3024845"/>
                <a:gd name="connsiteY98" fmla="*/ 582736 h 1032158"/>
                <a:gd name="connsiteX99" fmla="*/ 652595 w 3024845"/>
                <a:gd name="connsiteY99" fmla="*/ 582736 h 1032158"/>
                <a:gd name="connsiteX100" fmla="*/ 652595 w 3024845"/>
                <a:gd name="connsiteY100" fmla="*/ 580845 h 1032158"/>
                <a:gd name="connsiteX101" fmla="*/ 652595 w 3024845"/>
                <a:gd name="connsiteY101" fmla="*/ 567604 h 1032158"/>
                <a:gd name="connsiteX102" fmla="*/ 651328 w 3024845"/>
                <a:gd name="connsiteY102" fmla="*/ 565982 h 1032158"/>
                <a:gd name="connsiteX103" fmla="*/ 656648 w 3024845"/>
                <a:gd name="connsiteY103" fmla="*/ 554633 h 1032158"/>
                <a:gd name="connsiteX104" fmla="*/ 664755 w 3024845"/>
                <a:gd name="connsiteY104" fmla="*/ 582736 h 1032158"/>
                <a:gd name="connsiteX105" fmla="*/ 665515 w 3024845"/>
                <a:gd name="connsiteY105" fmla="*/ 582736 h 1032158"/>
                <a:gd name="connsiteX106" fmla="*/ 670835 w 3024845"/>
                <a:gd name="connsiteY106" fmla="*/ 582736 h 1032158"/>
                <a:gd name="connsiteX107" fmla="*/ 670835 w 3024845"/>
                <a:gd name="connsiteY107" fmla="*/ 476809 h 1032158"/>
                <a:gd name="connsiteX108" fmla="*/ 672355 w 3024845"/>
                <a:gd name="connsiteY108" fmla="*/ 476809 h 1032158"/>
                <a:gd name="connsiteX109" fmla="*/ 682995 w 3024845"/>
                <a:gd name="connsiteY109" fmla="*/ 476809 h 1032158"/>
                <a:gd name="connsiteX110" fmla="*/ 682995 w 3024845"/>
                <a:gd name="connsiteY110" fmla="*/ 429250 h 1032158"/>
                <a:gd name="connsiteX111" fmla="*/ 709342 w 3024845"/>
                <a:gd name="connsiteY111" fmla="*/ 429250 h 1032158"/>
                <a:gd name="connsiteX112" fmla="*/ 709342 w 3024845"/>
                <a:gd name="connsiteY112" fmla="*/ 407632 h 1032158"/>
                <a:gd name="connsiteX113" fmla="*/ 743796 w 3024845"/>
                <a:gd name="connsiteY113" fmla="*/ 407632 h 1032158"/>
                <a:gd name="connsiteX114" fmla="*/ 743796 w 3024845"/>
                <a:gd name="connsiteY114" fmla="*/ 410064 h 1032158"/>
                <a:gd name="connsiteX115" fmla="*/ 743796 w 3024845"/>
                <a:gd name="connsiteY115" fmla="*/ 427088 h 1032158"/>
                <a:gd name="connsiteX116" fmla="*/ 746076 w 3024845"/>
                <a:gd name="connsiteY116" fmla="*/ 427088 h 1032158"/>
                <a:gd name="connsiteX117" fmla="*/ 762036 w 3024845"/>
                <a:gd name="connsiteY117" fmla="*/ 427088 h 1032158"/>
                <a:gd name="connsiteX118" fmla="*/ 762036 w 3024845"/>
                <a:gd name="connsiteY118" fmla="*/ 474647 h 1032158"/>
                <a:gd name="connsiteX119" fmla="*/ 763049 w 3024845"/>
                <a:gd name="connsiteY119" fmla="*/ 474647 h 1032158"/>
                <a:gd name="connsiteX120" fmla="*/ 770143 w 3024845"/>
                <a:gd name="connsiteY120" fmla="*/ 474647 h 1032158"/>
                <a:gd name="connsiteX121" fmla="*/ 784330 w 3024845"/>
                <a:gd name="connsiteY121" fmla="*/ 478971 h 1032158"/>
                <a:gd name="connsiteX122" fmla="*/ 784330 w 3024845"/>
                <a:gd name="connsiteY122" fmla="*/ 517883 h 1032158"/>
                <a:gd name="connsiteX123" fmla="*/ 785343 w 3024845"/>
                <a:gd name="connsiteY123" fmla="*/ 517883 h 1032158"/>
                <a:gd name="connsiteX124" fmla="*/ 792436 w 3024845"/>
                <a:gd name="connsiteY124" fmla="*/ 517883 h 1032158"/>
                <a:gd name="connsiteX125" fmla="*/ 792436 w 3024845"/>
                <a:gd name="connsiteY125" fmla="*/ 519504 h 1032158"/>
                <a:gd name="connsiteX126" fmla="*/ 792436 w 3024845"/>
                <a:gd name="connsiteY126" fmla="*/ 530853 h 1032158"/>
                <a:gd name="connsiteX127" fmla="*/ 794463 w 3024845"/>
                <a:gd name="connsiteY127" fmla="*/ 530853 h 1032158"/>
                <a:gd name="connsiteX128" fmla="*/ 808650 w 3024845"/>
                <a:gd name="connsiteY128" fmla="*/ 530853 h 1032158"/>
                <a:gd name="connsiteX129" fmla="*/ 814730 w 3024845"/>
                <a:gd name="connsiteY129" fmla="*/ 537339 h 1032158"/>
                <a:gd name="connsiteX130" fmla="*/ 814730 w 3024845"/>
                <a:gd name="connsiteY130" fmla="*/ 558957 h 1032158"/>
                <a:gd name="connsiteX131" fmla="*/ 817010 w 3024845"/>
                <a:gd name="connsiteY131" fmla="*/ 558957 h 1032158"/>
                <a:gd name="connsiteX132" fmla="*/ 832970 w 3024845"/>
                <a:gd name="connsiteY132" fmla="*/ 558957 h 1032158"/>
                <a:gd name="connsiteX133" fmla="*/ 832970 w 3024845"/>
                <a:gd name="connsiteY133" fmla="*/ 560037 h 1032158"/>
                <a:gd name="connsiteX134" fmla="*/ 832970 w 3024845"/>
                <a:gd name="connsiteY134" fmla="*/ 567604 h 1032158"/>
                <a:gd name="connsiteX135" fmla="*/ 834237 w 3024845"/>
                <a:gd name="connsiteY135" fmla="*/ 567604 h 1032158"/>
                <a:gd name="connsiteX136" fmla="*/ 843104 w 3024845"/>
                <a:gd name="connsiteY136" fmla="*/ 567604 h 1032158"/>
                <a:gd name="connsiteX137" fmla="*/ 843104 w 3024845"/>
                <a:gd name="connsiteY137" fmla="*/ 569765 h 1032158"/>
                <a:gd name="connsiteX138" fmla="*/ 843104 w 3024845"/>
                <a:gd name="connsiteY138" fmla="*/ 584898 h 1032158"/>
                <a:gd name="connsiteX139" fmla="*/ 847157 w 3024845"/>
                <a:gd name="connsiteY139" fmla="*/ 583006 h 1032158"/>
                <a:gd name="connsiteX140" fmla="*/ 847157 w 3024845"/>
                <a:gd name="connsiteY140" fmla="*/ 569765 h 1032158"/>
                <a:gd name="connsiteX141" fmla="*/ 848170 w 3024845"/>
                <a:gd name="connsiteY141" fmla="*/ 569765 h 1032158"/>
                <a:gd name="connsiteX142" fmla="*/ 855264 w 3024845"/>
                <a:gd name="connsiteY142" fmla="*/ 569765 h 1032158"/>
                <a:gd name="connsiteX143" fmla="*/ 855264 w 3024845"/>
                <a:gd name="connsiteY143" fmla="*/ 571387 h 1032158"/>
                <a:gd name="connsiteX144" fmla="*/ 855264 w 3024845"/>
                <a:gd name="connsiteY144" fmla="*/ 582736 h 1032158"/>
                <a:gd name="connsiteX145" fmla="*/ 856024 w 3024845"/>
                <a:gd name="connsiteY145" fmla="*/ 582736 h 1032158"/>
                <a:gd name="connsiteX146" fmla="*/ 861344 w 3024845"/>
                <a:gd name="connsiteY146" fmla="*/ 582736 h 1032158"/>
                <a:gd name="connsiteX147" fmla="*/ 909984 w 3024845"/>
                <a:gd name="connsiteY147" fmla="*/ 578413 h 1032158"/>
                <a:gd name="connsiteX148" fmla="*/ 909984 w 3024845"/>
                <a:gd name="connsiteY148" fmla="*/ 579764 h 1032158"/>
                <a:gd name="connsiteX149" fmla="*/ 909984 w 3024845"/>
                <a:gd name="connsiteY149" fmla="*/ 589221 h 1032158"/>
                <a:gd name="connsiteX150" fmla="*/ 910744 w 3024845"/>
                <a:gd name="connsiteY150" fmla="*/ 589221 h 1032158"/>
                <a:gd name="connsiteX151" fmla="*/ 916065 w 3024845"/>
                <a:gd name="connsiteY151" fmla="*/ 589221 h 1032158"/>
                <a:gd name="connsiteX152" fmla="*/ 916065 w 3024845"/>
                <a:gd name="connsiteY152" fmla="*/ 591383 h 1032158"/>
                <a:gd name="connsiteX153" fmla="*/ 916065 w 3024845"/>
                <a:gd name="connsiteY153" fmla="*/ 606516 h 1032158"/>
                <a:gd name="connsiteX154" fmla="*/ 918091 w 3024845"/>
                <a:gd name="connsiteY154" fmla="*/ 605165 h 1032158"/>
                <a:gd name="connsiteX155" fmla="*/ 932278 w 3024845"/>
                <a:gd name="connsiteY155" fmla="*/ 595707 h 1032158"/>
                <a:gd name="connsiteX156" fmla="*/ 938358 w 3024845"/>
                <a:gd name="connsiteY156" fmla="*/ 554633 h 1032158"/>
                <a:gd name="connsiteX157" fmla="*/ 939118 w 3024845"/>
                <a:gd name="connsiteY157" fmla="*/ 554363 h 1032158"/>
                <a:gd name="connsiteX158" fmla="*/ 944438 w 3024845"/>
                <a:gd name="connsiteY158" fmla="*/ 552471 h 1032158"/>
                <a:gd name="connsiteX159" fmla="*/ 946465 w 3024845"/>
                <a:gd name="connsiteY159" fmla="*/ 483294 h 1032158"/>
                <a:gd name="connsiteX160" fmla="*/ 948492 w 3024845"/>
                <a:gd name="connsiteY160" fmla="*/ 552471 h 1032158"/>
                <a:gd name="connsiteX161" fmla="*/ 949252 w 3024845"/>
                <a:gd name="connsiteY161" fmla="*/ 552741 h 1032158"/>
                <a:gd name="connsiteX162" fmla="*/ 954572 w 3024845"/>
                <a:gd name="connsiteY162" fmla="*/ 554633 h 1032158"/>
                <a:gd name="connsiteX163" fmla="*/ 954572 w 3024845"/>
                <a:gd name="connsiteY163" fmla="*/ 468162 h 1032158"/>
                <a:gd name="connsiteX164" fmla="*/ 958625 w 3024845"/>
                <a:gd name="connsiteY164" fmla="*/ 435735 h 1032158"/>
                <a:gd name="connsiteX165" fmla="*/ 997132 w 3024845"/>
                <a:gd name="connsiteY165" fmla="*/ 435735 h 1032158"/>
                <a:gd name="connsiteX166" fmla="*/ 997132 w 3024845"/>
                <a:gd name="connsiteY166" fmla="*/ 468162 h 1032158"/>
                <a:gd name="connsiteX167" fmla="*/ 997892 w 3024845"/>
                <a:gd name="connsiteY167" fmla="*/ 468162 h 1032158"/>
                <a:gd name="connsiteX168" fmla="*/ 1003212 w 3024845"/>
                <a:gd name="connsiteY168" fmla="*/ 468162 h 1032158"/>
                <a:gd name="connsiteX169" fmla="*/ 1003212 w 3024845"/>
                <a:gd name="connsiteY169" fmla="*/ 386014 h 1032158"/>
                <a:gd name="connsiteX170" fmla="*/ 1004986 w 3024845"/>
                <a:gd name="connsiteY170" fmla="*/ 386014 h 1032158"/>
                <a:gd name="connsiteX171" fmla="*/ 1017399 w 3024845"/>
                <a:gd name="connsiteY171" fmla="*/ 386014 h 1032158"/>
                <a:gd name="connsiteX172" fmla="*/ 1017399 w 3024845"/>
                <a:gd name="connsiteY172" fmla="*/ 384123 h 1032158"/>
                <a:gd name="connsiteX173" fmla="*/ 1017399 w 3024845"/>
                <a:gd name="connsiteY173" fmla="*/ 370882 h 1032158"/>
                <a:gd name="connsiteX174" fmla="*/ 1039693 w 3024845"/>
                <a:gd name="connsiteY174" fmla="*/ 370882 h 1032158"/>
                <a:gd name="connsiteX175" fmla="*/ 1039693 w 3024845"/>
                <a:gd name="connsiteY175" fmla="*/ 369801 h 1032158"/>
                <a:gd name="connsiteX176" fmla="*/ 1039693 w 3024845"/>
                <a:gd name="connsiteY176" fmla="*/ 362235 h 1032158"/>
                <a:gd name="connsiteX177" fmla="*/ 1041466 w 3024845"/>
                <a:gd name="connsiteY177" fmla="*/ 362235 h 1032158"/>
                <a:gd name="connsiteX178" fmla="*/ 1053880 w 3024845"/>
                <a:gd name="connsiteY178" fmla="*/ 362235 h 1032158"/>
                <a:gd name="connsiteX179" fmla="*/ 1053880 w 3024845"/>
                <a:gd name="connsiteY179" fmla="*/ 363316 h 1032158"/>
                <a:gd name="connsiteX180" fmla="*/ 1053880 w 3024845"/>
                <a:gd name="connsiteY180" fmla="*/ 370882 h 1032158"/>
                <a:gd name="connsiteX181" fmla="*/ 1054640 w 3024845"/>
                <a:gd name="connsiteY181" fmla="*/ 370882 h 1032158"/>
                <a:gd name="connsiteX182" fmla="*/ 1059960 w 3024845"/>
                <a:gd name="connsiteY182" fmla="*/ 370882 h 1032158"/>
                <a:gd name="connsiteX183" fmla="*/ 1070093 w 3024845"/>
                <a:gd name="connsiteY183" fmla="*/ 366558 h 1032158"/>
                <a:gd name="connsiteX184" fmla="*/ 1074146 w 3024845"/>
                <a:gd name="connsiteY184" fmla="*/ 369801 h 1032158"/>
                <a:gd name="connsiteX185" fmla="*/ 1074146 w 3024845"/>
                <a:gd name="connsiteY185" fmla="*/ 362235 h 1032158"/>
                <a:gd name="connsiteX186" fmla="*/ 1076426 w 3024845"/>
                <a:gd name="connsiteY186" fmla="*/ 362235 h 1032158"/>
                <a:gd name="connsiteX187" fmla="*/ 1092387 w 3024845"/>
                <a:gd name="connsiteY187" fmla="*/ 362235 h 1032158"/>
                <a:gd name="connsiteX188" fmla="*/ 1092387 w 3024845"/>
                <a:gd name="connsiteY188" fmla="*/ 363316 h 1032158"/>
                <a:gd name="connsiteX189" fmla="*/ 1092387 w 3024845"/>
                <a:gd name="connsiteY189" fmla="*/ 370882 h 1032158"/>
                <a:gd name="connsiteX190" fmla="*/ 1122787 w 3024845"/>
                <a:gd name="connsiteY190" fmla="*/ 370882 h 1032158"/>
                <a:gd name="connsiteX191" fmla="*/ 1122787 w 3024845"/>
                <a:gd name="connsiteY191" fmla="*/ 372503 h 1032158"/>
                <a:gd name="connsiteX192" fmla="*/ 1122787 w 3024845"/>
                <a:gd name="connsiteY192" fmla="*/ 383853 h 1032158"/>
                <a:gd name="connsiteX193" fmla="*/ 1149134 w 3024845"/>
                <a:gd name="connsiteY193" fmla="*/ 383853 h 1032158"/>
                <a:gd name="connsiteX194" fmla="*/ 1149134 w 3024845"/>
                <a:gd name="connsiteY194" fmla="*/ 414117 h 1032158"/>
                <a:gd name="connsiteX195" fmla="*/ 1149894 w 3024845"/>
                <a:gd name="connsiteY195" fmla="*/ 414117 h 1032158"/>
                <a:gd name="connsiteX196" fmla="*/ 1155214 w 3024845"/>
                <a:gd name="connsiteY196" fmla="*/ 414117 h 1032158"/>
                <a:gd name="connsiteX197" fmla="*/ 1155214 w 3024845"/>
                <a:gd name="connsiteY197" fmla="*/ 415198 h 1032158"/>
                <a:gd name="connsiteX198" fmla="*/ 1155214 w 3024845"/>
                <a:gd name="connsiteY198" fmla="*/ 422765 h 1032158"/>
                <a:gd name="connsiteX199" fmla="*/ 1159268 w 3024845"/>
                <a:gd name="connsiteY199" fmla="*/ 453029 h 1032158"/>
                <a:gd name="connsiteX200" fmla="*/ 1160028 w 3024845"/>
                <a:gd name="connsiteY200" fmla="*/ 453029 h 1032158"/>
                <a:gd name="connsiteX201" fmla="*/ 1165348 w 3024845"/>
                <a:gd name="connsiteY201" fmla="*/ 453029 h 1032158"/>
                <a:gd name="connsiteX202" fmla="*/ 1165348 w 3024845"/>
                <a:gd name="connsiteY202" fmla="*/ 453840 h 1032158"/>
                <a:gd name="connsiteX203" fmla="*/ 1165348 w 3024845"/>
                <a:gd name="connsiteY203" fmla="*/ 459515 h 1032158"/>
                <a:gd name="connsiteX204" fmla="*/ 1166361 w 3024845"/>
                <a:gd name="connsiteY204" fmla="*/ 459515 h 1032158"/>
                <a:gd name="connsiteX205" fmla="*/ 1173454 w 3024845"/>
                <a:gd name="connsiteY205" fmla="*/ 459515 h 1032158"/>
                <a:gd name="connsiteX206" fmla="*/ 1173454 w 3024845"/>
                <a:gd name="connsiteY206" fmla="*/ 489780 h 1032158"/>
                <a:gd name="connsiteX207" fmla="*/ 1175481 w 3024845"/>
                <a:gd name="connsiteY207" fmla="*/ 489780 h 1032158"/>
                <a:gd name="connsiteX208" fmla="*/ 1189668 w 3024845"/>
                <a:gd name="connsiteY208" fmla="*/ 489780 h 1032158"/>
                <a:gd name="connsiteX209" fmla="*/ 1189668 w 3024845"/>
                <a:gd name="connsiteY209" fmla="*/ 513559 h 1032158"/>
                <a:gd name="connsiteX210" fmla="*/ 1191695 w 3024845"/>
                <a:gd name="connsiteY210" fmla="*/ 515180 h 1032158"/>
                <a:gd name="connsiteX211" fmla="*/ 1191695 w 3024845"/>
                <a:gd name="connsiteY211" fmla="*/ 526530 h 1032158"/>
                <a:gd name="connsiteX212" fmla="*/ 1192455 w 3024845"/>
                <a:gd name="connsiteY212" fmla="*/ 526530 h 1032158"/>
                <a:gd name="connsiteX213" fmla="*/ 1197775 w 3024845"/>
                <a:gd name="connsiteY213" fmla="*/ 526530 h 1032158"/>
                <a:gd name="connsiteX214" fmla="*/ 1197775 w 3024845"/>
                <a:gd name="connsiteY214" fmla="*/ 550309 h 1032158"/>
                <a:gd name="connsiteX215" fmla="*/ 1199041 w 3024845"/>
                <a:gd name="connsiteY215" fmla="*/ 550309 h 1032158"/>
                <a:gd name="connsiteX216" fmla="*/ 1207908 w 3024845"/>
                <a:gd name="connsiteY216" fmla="*/ 550309 h 1032158"/>
                <a:gd name="connsiteX217" fmla="*/ 1209935 w 3024845"/>
                <a:gd name="connsiteY217" fmla="*/ 554363 h 1032158"/>
                <a:gd name="connsiteX218" fmla="*/ 1209935 w 3024845"/>
                <a:gd name="connsiteY218" fmla="*/ 567604 h 1032158"/>
                <a:gd name="connsiteX219" fmla="*/ 1211455 w 3024845"/>
                <a:gd name="connsiteY219" fmla="*/ 565712 h 1032158"/>
                <a:gd name="connsiteX220" fmla="*/ 1222095 w 3024845"/>
                <a:gd name="connsiteY220" fmla="*/ 552471 h 1032158"/>
                <a:gd name="connsiteX221" fmla="*/ 1250469 w 3024845"/>
                <a:gd name="connsiteY221" fmla="*/ 552471 h 1032158"/>
                <a:gd name="connsiteX222" fmla="*/ 1250469 w 3024845"/>
                <a:gd name="connsiteY222" fmla="*/ 638942 h 1032158"/>
                <a:gd name="connsiteX223" fmla="*/ 1251229 w 3024845"/>
                <a:gd name="connsiteY223" fmla="*/ 638942 h 1032158"/>
                <a:gd name="connsiteX224" fmla="*/ 1256549 w 3024845"/>
                <a:gd name="connsiteY224" fmla="*/ 638942 h 1032158"/>
                <a:gd name="connsiteX225" fmla="*/ 1257309 w 3024845"/>
                <a:gd name="connsiteY225" fmla="*/ 637591 h 1032158"/>
                <a:gd name="connsiteX226" fmla="*/ 1262629 w 3024845"/>
                <a:gd name="connsiteY226" fmla="*/ 628133 h 1032158"/>
                <a:gd name="connsiteX227" fmla="*/ 1262629 w 3024845"/>
                <a:gd name="connsiteY227" fmla="*/ 630025 h 1032158"/>
                <a:gd name="connsiteX228" fmla="*/ 1262629 w 3024845"/>
                <a:gd name="connsiteY228" fmla="*/ 643266 h 1032158"/>
                <a:gd name="connsiteX229" fmla="*/ 1266682 w 3024845"/>
                <a:gd name="connsiteY229" fmla="*/ 597869 h 1032158"/>
                <a:gd name="connsiteX230" fmla="*/ 1267442 w 3024845"/>
                <a:gd name="connsiteY230" fmla="*/ 597869 h 1032158"/>
                <a:gd name="connsiteX231" fmla="*/ 1272762 w 3024845"/>
                <a:gd name="connsiteY231" fmla="*/ 597869 h 1032158"/>
                <a:gd name="connsiteX232" fmla="*/ 1272762 w 3024845"/>
                <a:gd name="connsiteY232" fmla="*/ 533015 h 1032158"/>
                <a:gd name="connsiteX233" fmla="*/ 1273776 w 3024845"/>
                <a:gd name="connsiteY233" fmla="*/ 533015 h 1032158"/>
                <a:gd name="connsiteX234" fmla="*/ 1280869 w 3024845"/>
                <a:gd name="connsiteY234" fmla="*/ 533015 h 1032158"/>
                <a:gd name="connsiteX235" fmla="*/ 1293029 w 3024845"/>
                <a:gd name="connsiteY235" fmla="*/ 489780 h 1032158"/>
                <a:gd name="connsiteX236" fmla="*/ 1294296 w 3024845"/>
                <a:gd name="connsiteY236" fmla="*/ 489780 h 1032158"/>
                <a:gd name="connsiteX237" fmla="*/ 1303163 w 3024845"/>
                <a:gd name="connsiteY237" fmla="*/ 489780 h 1032158"/>
                <a:gd name="connsiteX238" fmla="*/ 1313296 w 3024845"/>
                <a:gd name="connsiteY238" fmla="*/ 533015 h 1032158"/>
                <a:gd name="connsiteX239" fmla="*/ 1314309 w 3024845"/>
                <a:gd name="connsiteY239" fmla="*/ 533015 h 1032158"/>
                <a:gd name="connsiteX240" fmla="*/ 1321403 w 3024845"/>
                <a:gd name="connsiteY240" fmla="*/ 533015 h 1032158"/>
                <a:gd name="connsiteX241" fmla="*/ 1321403 w 3024845"/>
                <a:gd name="connsiteY241" fmla="*/ 571927 h 1032158"/>
                <a:gd name="connsiteX242" fmla="*/ 1323176 w 3024845"/>
                <a:gd name="connsiteY242" fmla="*/ 571927 h 1032158"/>
                <a:gd name="connsiteX243" fmla="*/ 1335590 w 3024845"/>
                <a:gd name="connsiteY243" fmla="*/ 571927 h 1032158"/>
                <a:gd name="connsiteX244" fmla="*/ 1335590 w 3024845"/>
                <a:gd name="connsiteY244" fmla="*/ 574089 h 1032158"/>
                <a:gd name="connsiteX245" fmla="*/ 1335590 w 3024845"/>
                <a:gd name="connsiteY245" fmla="*/ 589221 h 1032158"/>
                <a:gd name="connsiteX246" fmla="*/ 1339643 w 3024845"/>
                <a:gd name="connsiteY246" fmla="*/ 587060 h 1032158"/>
                <a:gd name="connsiteX247" fmla="*/ 1339643 w 3024845"/>
                <a:gd name="connsiteY247" fmla="*/ 571927 h 1032158"/>
                <a:gd name="connsiteX248" fmla="*/ 1341163 w 3024845"/>
                <a:gd name="connsiteY248" fmla="*/ 571927 h 1032158"/>
                <a:gd name="connsiteX249" fmla="*/ 1351803 w 3024845"/>
                <a:gd name="connsiteY249" fmla="*/ 571927 h 1032158"/>
                <a:gd name="connsiteX250" fmla="*/ 1351803 w 3024845"/>
                <a:gd name="connsiteY250" fmla="*/ 573548 h 1032158"/>
                <a:gd name="connsiteX251" fmla="*/ 1351803 w 3024845"/>
                <a:gd name="connsiteY251" fmla="*/ 584898 h 1032158"/>
                <a:gd name="connsiteX252" fmla="*/ 1382204 w 3024845"/>
                <a:gd name="connsiteY252" fmla="*/ 584898 h 1032158"/>
                <a:gd name="connsiteX253" fmla="*/ 1382204 w 3024845"/>
                <a:gd name="connsiteY253" fmla="*/ 548148 h 1032158"/>
                <a:gd name="connsiteX254" fmla="*/ 1383470 w 3024845"/>
                <a:gd name="connsiteY254" fmla="*/ 548148 h 1032158"/>
                <a:gd name="connsiteX255" fmla="*/ 1392337 w 3024845"/>
                <a:gd name="connsiteY255" fmla="*/ 548148 h 1032158"/>
                <a:gd name="connsiteX256" fmla="*/ 1392337 w 3024845"/>
                <a:gd name="connsiteY256" fmla="*/ 569765 h 1032158"/>
                <a:gd name="connsiteX257" fmla="*/ 1394364 w 3024845"/>
                <a:gd name="connsiteY257" fmla="*/ 537339 h 1032158"/>
                <a:gd name="connsiteX258" fmla="*/ 1416657 w 3024845"/>
                <a:gd name="connsiteY258" fmla="*/ 537339 h 1032158"/>
                <a:gd name="connsiteX259" fmla="*/ 1416657 w 3024845"/>
                <a:gd name="connsiteY259" fmla="*/ 535717 h 1032158"/>
                <a:gd name="connsiteX260" fmla="*/ 1416657 w 3024845"/>
                <a:gd name="connsiteY260" fmla="*/ 524368 h 1032158"/>
                <a:gd name="connsiteX261" fmla="*/ 1417417 w 3024845"/>
                <a:gd name="connsiteY261" fmla="*/ 524368 h 1032158"/>
                <a:gd name="connsiteX262" fmla="*/ 1422737 w 3024845"/>
                <a:gd name="connsiteY262" fmla="*/ 524368 h 1032158"/>
                <a:gd name="connsiteX263" fmla="*/ 1422737 w 3024845"/>
                <a:gd name="connsiteY263" fmla="*/ 522477 h 1032158"/>
                <a:gd name="connsiteX264" fmla="*/ 1422737 w 3024845"/>
                <a:gd name="connsiteY264" fmla="*/ 509236 h 1032158"/>
                <a:gd name="connsiteX265" fmla="*/ 1426791 w 3024845"/>
                <a:gd name="connsiteY265" fmla="*/ 515721 h 1032158"/>
                <a:gd name="connsiteX266" fmla="*/ 1429071 w 3024845"/>
                <a:gd name="connsiteY266" fmla="*/ 515721 h 1032158"/>
                <a:gd name="connsiteX267" fmla="*/ 1445031 w 3024845"/>
                <a:gd name="connsiteY267" fmla="*/ 515721 h 1032158"/>
                <a:gd name="connsiteX268" fmla="*/ 1445031 w 3024845"/>
                <a:gd name="connsiteY268" fmla="*/ 514910 h 1032158"/>
                <a:gd name="connsiteX269" fmla="*/ 1445031 w 3024845"/>
                <a:gd name="connsiteY269" fmla="*/ 509236 h 1032158"/>
                <a:gd name="connsiteX270" fmla="*/ 1445791 w 3024845"/>
                <a:gd name="connsiteY270" fmla="*/ 509236 h 1032158"/>
                <a:gd name="connsiteX271" fmla="*/ 1451111 w 3024845"/>
                <a:gd name="connsiteY271" fmla="*/ 509236 h 1032158"/>
                <a:gd name="connsiteX272" fmla="*/ 1451111 w 3024845"/>
                <a:gd name="connsiteY272" fmla="*/ 510587 h 1032158"/>
                <a:gd name="connsiteX273" fmla="*/ 1451111 w 3024845"/>
                <a:gd name="connsiteY273" fmla="*/ 520045 h 1032158"/>
                <a:gd name="connsiteX274" fmla="*/ 1489618 w 3024845"/>
                <a:gd name="connsiteY274" fmla="*/ 520045 h 1032158"/>
                <a:gd name="connsiteX275" fmla="*/ 1489618 w 3024845"/>
                <a:gd name="connsiteY275" fmla="*/ 658398 h 1032158"/>
                <a:gd name="connsiteX276" fmla="*/ 1491138 w 3024845"/>
                <a:gd name="connsiteY276" fmla="*/ 658398 h 1032158"/>
                <a:gd name="connsiteX277" fmla="*/ 1501778 w 3024845"/>
                <a:gd name="connsiteY277" fmla="*/ 658398 h 1032158"/>
                <a:gd name="connsiteX278" fmla="*/ 1501778 w 3024845"/>
                <a:gd name="connsiteY278" fmla="*/ 645428 h 1032158"/>
                <a:gd name="connsiteX279" fmla="*/ 1505832 w 3024845"/>
                <a:gd name="connsiteY279" fmla="*/ 645428 h 1032158"/>
                <a:gd name="connsiteX280" fmla="*/ 1505832 w 3024845"/>
                <a:gd name="connsiteY280" fmla="*/ 658398 h 1032158"/>
                <a:gd name="connsiteX281" fmla="*/ 1536232 w 3024845"/>
                <a:gd name="connsiteY281" fmla="*/ 658398 h 1032158"/>
                <a:gd name="connsiteX282" fmla="*/ 1536232 w 3024845"/>
                <a:gd name="connsiteY282" fmla="*/ 628133 h 1032158"/>
                <a:gd name="connsiteX283" fmla="*/ 1548392 w 3024845"/>
                <a:gd name="connsiteY283" fmla="*/ 628133 h 1032158"/>
                <a:gd name="connsiteX284" fmla="*/ 1560552 w 3024845"/>
                <a:gd name="connsiteY284" fmla="*/ 625972 h 1032158"/>
                <a:gd name="connsiteX285" fmla="*/ 1564606 w 3024845"/>
                <a:gd name="connsiteY285" fmla="*/ 628133 h 1032158"/>
                <a:gd name="connsiteX286" fmla="*/ 1574739 w 3024845"/>
                <a:gd name="connsiteY286" fmla="*/ 628133 h 1032158"/>
                <a:gd name="connsiteX287" fmla="*/ 1574739 w 3024845"/>
                <a:gd name="connsiteY287" fmla="*/ 658398 h 1032158"/>
                <a:gd name="connsiteX288" fmla="*/ 1582846 w 3024845"/>
                <a:gd name="connsiteY288" fmla="*/ 658398 h 1032158"/>
                <a:gd name="connsiteX289" fmla="*/ 1582846 w 3024845"/>
                <a:gd name="connsiteY289" fmla="*/ 675693 h 1032158"/>
                <a:gd name="connsiteX290" fmla="*/ 1592182 w 3024845"/>
                <a:gd name="connsiteY290" fmla="*/ 676598 h 1032158"/>
                <a:gd name="connsiteX291" fmla="*/ 1605140 w 3024845"/>
                <a:gd name="connsiteY291" fmla="*/ 676598 h 1032158"/>
                <a:gd name="connsiteX292" fmla="*/ 1605140 w 3024845"/>
                <a:gd name="connsiteY292" fmla="*/ 660560 h 1032158"/>
                <a:gd name="connsiteX293" fmla="*/ 1673096 w 3024845"/>
                <a:gd name="connsiteY293" fmla="*/ 660560 h 1032158"/>
                <a:gd name="connsiteX294" fmla="*/ 1673096 w 3024845"/>
                <a:gd name="connsiteY294" fmla="*/ 575307 h 1032158"/>
                <a:gd name="connsiteX295" fmla="*/ 1745104 w 3024845"/>
                <a:gd name="connsiteY295" fmla="*/ 575307 h 1032158"/>
                <a:gd name="connsiteX296" fmla="*/ 1745104 w 3024845"/>
                <a:gd name="connsiteY296" fmla="*/ 654075 h 1032158"/>
                <a:gd name="connsiteX297" fmla="*/ 1747008 w 3024845"/>
                <a:gd name="connsiteY297" fmla="*/ 654075 h 1032158"/>
                <a:gd name="connsiteX298" fmla="*/ 1748250 w 3024845"/>
                <a:gd name="connsiteY298" fmla="*/ 676598 h 1032158"/>
                <a:gd name="connsiteX299" fmla="*/ 1757926 w 3024845"/>
                <a:gd name="connsiteY299" fmla="*/ 676598 h 1032158"/>
                <a:gd name="connsiteX300" fmla="*/ 1759168 w 3024845"/>
                <a:gd name="connsiteY300" fmla="*/ 654075 h 1032158"/>
                <a:gd name="connsiteX301" fmla="*/ 1765248 w 3024845"/>
                <a:gd name="connsiteY301" fmla="*/ 654075 h 1032158"/>
                <a:gd name="connsiteX302" fmla="*/ 1766490 w 3024845"/>
                <a:gd name="connsiteY302" fmla="*/ 676598 h 1032158"/>
                <a:gd name="connsiteX303" fmla="*/ 1817112 w 3024845"/>
                <a:gd name="connsiteY303" fmla="*/ 676598 h 1032158"/>
                <a:gd name="connsiteX304" fmla="*/ 1817112 w 3024845"/>
                <a:gd name="connsiteY304" fmla="*/ 513570 h 1032158"/>
                <a:gd name="connsiteX305" fmla="*/ 2014439 w 3024845"/>
                <a:gd name="connsiteY305" fmla="*/ 513570 h 1032158"/>
                <a:gd name="connsiteX306" fmla="*/ 2014439 w 3024845"/>
                <a:gd name="connsiteY306" fmla="*/ 676598 h 1032158"/>
                <a:gd name="connsiteX307" fmla="*/ 2033136 w 3024845"/>
                <a:gd name="connsiteY307" fmla="*/ 676598 h 1032158"/>
                <a:gd name="connsiteX308" fmla="*/ 2033136 w 3024845"/>
                <a:gd name="connsiteY308" fmla="*/ 593905 h 1032158"/>
                <a:gd name="connsiteX309" fmla="*/ 2128256 w 3024845"/>
                <a:gd name="connsiteY309" fmla="*/ 593905 h 1032158"/>
                <a:gd name="connsiteX310" fmla="*/ 2146266 w 3024845"/>
                <a:gd name="connsiteY310" fmla="*/ 104983 h 1032158"/>
                <a:gd name="connsiteX311" fmla="*/ 2150320 w 3024845"/>
                <a:gd name="connsiteY311" fmla="*/ 33644 h 1032158"/>
                <a:gd name="connsiteX312" fmla="*/ 2180720 w 3024845"/>
                <a:gd name="connsiteY312" fmla="*/ 528692 h 1032158"/>
                <a:gd name="connsiteX313" fmla="*/ 2245574 w 3024845"/>
                <a:gd name="connsiteY313" fmla="*/ 528692 h 1032158"/>
                <a:gd name="connsiteX314" fmla="*/ 2245574 w 3024845"/>
                <a:gd name="connsiteY314" fmla="*/ 604354 h 1032158"/>
                <a:gd name="connsiteX315" fmla="*/ 2253681 w 3024845"/>
                <a:gd name="connsiteY315" fmla="*/ 604354 h 1032158"/>
                <a:gd name="connsiteX316" fmla="*/ 2255708 w 3024845"/>
                <a:gd name="connsiteY316" fmla="*/ 597869 h 1032158"/>
                <a:gd name="connsiteX317" fmla="*/ 2261788 w 3024845"/>
                <a:gd name="connsiteY317" fmla="*/ 597869 h 1032158"/>
                <a:gd name="connsiteX318" fmla="*/ 2263815 w 3024845"/>
                <a:gd name="connsiteY318" fmla="*/ 606516 h 1032158"/>
                <a:gd name="connsiteX319" fmla="*/ 2275975 w 3024845"/>
                <a:gd name="connsiteY319" fmla="*/ 606516 h 1032158"/>
                <a:gd name="connsiteX320" fmla="*/ 2275975 w 3024845"/>
                <a:gd name="connsiteY320" fmla="*/ 600030 h 1032158"/>
                <a:gd name="connsiteX321" fmla="*/ 2298268 w 3024845"/>
                <a:gd name="connsiteY321" fmla="*/ 600030 h 1032158"/>
                <a:gd name="connsiteX322" fmla="*/ 2298268 w 3024845"/>
                <a:gd name="connsiteY322" fmla="*/ 606516 h 1032158"/>
                <a:gd name="connsiteX323" fmla="*/ 2318535 w 3024845"/>
                <a:gd name="connsiteY323" fmla="*/ 606516 h 1032158"/>
                <a:gd name="connsiteX324" fmla="*/ 2318535 w 3024845"/>
                <a:gd name="connsiteY324" fmla="*/ 651913 h 1032158"/>
                <a:gd name="connsiteX325" fmla="*/ 2332722 w 3024845"/>
                <a:gd name="connsiteY325" fmla="*/ 651913 h 1032158"/>
                <a:gd name="connsiteX326" fmla="*/ 2332722 w 3024845"/>
                <a:gd name="connsiteY326" fmla="*/ 638942 h 1032158"/>
                <a:gd name="connsiteX327" fmla="*/ 2348936 w 3024845"/>
                <a:gd name="connsiteY327" fmla="*/ 638942 h 1032158"/>
                <a:gd name="connsiteX328" fmla="*/ 2348936 w 3024845"/>
                <a:gd name="connsiteY328" fmla="*/ 459515 h 1032158"/>
                <a:gd name="connsiteX329" fmla="*/ 2355016 w 3024845"/>
                <a:gd name="connsiteY329" fmla="*/ 453029 h 1032158"/>
                <a:gd name="connsiteX330" fmla="*/ 2427977 w 3024845"/>
                <a:gd name="connsiteY330" fmla="*/ 453029 h 1032158"/>
                <a:gd name="connsiteX331" fmla="*/ 2427977 w 3024845"/>
                <a:gd name="connsiteY331" fmla="*/ 461677 h 1032158"/>
                <a:gd name="connsiteX332" fmla="*/ 2438110 w 3024845"/>
                <a:gd name="connsiteY332" fmla="*/ 461677 h 1032158"/>
                <a:gd name="connsiteX333" fmla="*/ 2438110 w 3024845"/>
                <a:gd name="connsiteY333" fmla="*/ 576251 h 1032158"/>
                <a:gd name="connsiteX334" fmla="*/ 2460404 w 3024845"/>
                <a:gd name="connsiteY334" fmla="*/ 576251 h 1032158"/>
                <a:gd name="connsiteX335" fmla="*/ 2460404 w 3024845"/>
                <a:gd name="connsiteY335" fmla="*/ 509236 h 1032158"/>
                <a:gd name="connsiteX336" fmla="*/ 2486751 w 3024845"/>
                <a:gd name="connsiteY336" fmla="*/ 509236 h 1032158"/>
                <a:gd name="connsiteX337" fmla="*/ 2490804 w 3024845"/>
                <a:gd name="connsiteY337" fmla="*/ 504912 h 1032158"/>
                <a:gd name="connsiteX338" fmla="*/ 2498911 w 3024845"/>
                <a:gd name="connsiteY338" fmla="*/ 504912 h 1032158"/>
                <a:gd name="connsiteX339" fmla="*/ 2502964 w 3024845"/>
                <a:gd name="connsiteY339" fmla="*/ 509236 h 1032158"/>
                <a:gd name="connsiteX340" fmla="*/ 2525258 w 3024845"/>
                <a:gd name="connsiteY340" fmla="*/ 509236 h 1032158"/>
                <a:gd name="connsiteX341" fmla="*/ 2525258 w 3024845"/>
                <a:gd name="connsiteY341" fmla="*/ 392500 h 1032158"/>
                <a:gd name="connsiteX342" fmla="*/ 2582005 w 3024845"/>
                <a:gd name="connsiteY342" fmla="*/ 381691 h 1032158"/>
                <a:gd name="connsiteX343" fmla="*/ 2582005 w 3024845"/>
                <a:gd name="connsiteY343" fmla="*/ 382772 h 1032158"/>
                <a:gd name="connsiteX344" fmla="*/ 2582005 w 3024845"/>
                <a:gd name="connsiteY344" fmla="*/ 390338 h 1032158"/>
                <a:gd name="connsiteX345" fmla="*/ 2608352 w 3024845"/>
                <a:gd name="connsiteY345" fmla="*/ 390338 h 1032158"/>
                <a:gd name="connsiteX346" fmla="*/ 2608352 w 3024845"/>
                <a:gd name="connsiteY346" fmla="*/ 645428 h 1032158"/>
                <a:gd name="connsiteX347" fmla="*/ 2630646 w 3024845"/>
                <a:gd name="connsiteY347" fmla="*/ 645428 h 1032158"/>
                <a:gd name="connsiteX348" fmla="*/ 2630646 w 3024845"/>
                <a:gd name="connsiteY348" fmla="*/ 641104 h 1032158"/>
                <a:gd name="connsiteX349" fmla="*/ 2642806 w 3024845"/>
                <a:gd name="connsiteY349" fmla="*/ 641104 h 1032158"/>
                <a:gd name="connsiteX350" fmla="*/ 2642806 w 3024845"/>
                <a:gd name="connsiteY350" fmla="*/ 645428 h 1032158"/>
                <a:gd name="connsiteX351" fmla="*/ 2667126 w 3024845"/>
                <a:gd name="connsiteY351" fmla="*/ 645428 h 1032158"/>
                <a:gd name="connsiteX352" fmla="*/ 2667126 w 3024845"/>
                <a:gd name="connsiteY352" fmla="*/ 632457 h 1032158"/>
                <a:gd name="connsiteX353" fmla="*/ 2695500 w 3024845"/>
                <a:gd name="connsiteY353" fmla="*/ 632457 h 1032158"/>
                <a:gd name="connsiteX354" fmla="*/ 2707660 w 3024845"/>
                <a:gd name="connsiteY354" fmla="*/ 628133 h 1032158"/>
                <a:gd name="connsiteX355" fmla="*/ 2727927 w 3024845"/>
                <a:gd name="connsiteY355" fmla="*/ 632457 h 1032158"/>
                <a:gd name="connsiteX356" fmla="*/ 2727927 w 3024845"/>
                <a:gd name="connsiteY356" fmla="*/ 615163 h 1032158"/>
                <a:gd name="connsiteX357" fmla="*/ 2736034 w 3024845"/>
                <a:gd name="connsiteY357" fmla="*/ 615163 h 1032158"/>
                <a:gd name="connsiteX358" fmla="*/ 2736034 w 3024845"/>
                <a:gd name="connsiteY358" fmla="*/ 602192 h 1032158"/>
                <a:gd name="connsiteX359" fmla="*/ 2792781 w 3024845"/>
                <a:gd name="connsiteY359" fmla="*/ 602192 h 1032158"/>
                <a:gd name="connsiteX360" fmla="*/ 2792781 w 3024845"/>
                <a:gd name="connsiteY360" fmla="*/ 571927 h 1032158"/>
                <a:gd name="connsiteX361" fmla="*/ 2811021 w 3024845"/>
                <a:gd name="connsiteY361" fmla="*/ 571927 h 1032158"/>
                <a:gd name="connsiteX362" fmla="*/ 2811021 w 3024845"/>
                <a:gd name="connsiteY362" fmla="*/ 565442 h 1032158"/>
                <a:gd name="connsiteX363" fmla="*/ 2823181 w 3024845"/>
                <a:gd name="connsiteY363" fmla="*/ 565442 h 1032158"/>
                <a:gd name="connsiteX364" fmla="*/ 2823181 w 3024845"/>
                <a:gd name="connsiteY364" fmla="*/ 571927 h 1032158"/>
                <a:gd name="connsiteX365" fmla="*/ 2839395 w 3024845"/>
                <a:gd name="connsiteY365" fmla="*/ 571927 h 1032158"/>
                <a:gd name="connsiteX366" fmla="*/ 2839395 w 3024845"/>
                <a:gd name="connsiteY366" fmla="*/ 621648 h 1032158"/>
                <a:gd name="connsiteX367" fmla="*/ 2871822 w 3024845"/>
                <a:gd name="connsiteY367" fmla="*/ 621648 h 1032158"/>
                <a:gd name="connsiteX368" fmla="*/ 2871822 w 3024845"/>
                <a:gd name="connsiteY368" fmla="*/ 595707 h 1032158"/>
                <a:gd name="connsiteX369" fmla="*/ 2910329 w 3024845"/>
                <a:gd name="connsiteY369" fmla="*/ 595707 h 1032158"/>
                <a:gd name="connsiteX370" fmla="*/ 2910329 w 3024845"/>
                <a:gd name="connsiteY370" fmla="*/ 565442 h 1032158"/>
                <a:gd name="connsiteX371" fmla="*/ 2958970 w 3024845"/>
                <a:gd name="connsiteY371" fmla="*/ 565442 h 1032158"/>
                <a:gd name="connsiteX372" fmla="*/ 2958970 w 3024845"/>
                <a:gd name="connsiteY372" fmla="*/ 676598 h 1032158"/>
                <a:gd name="connsiteX373" fmla="*/ 2958970 w 3024845"/>
                <a:gd name="connsiteY373" fmla="*/ 690377 h 1032158"/>
                <a:gd name="connsiteX374" fmla="*/ 3024845 w 3024845"/>
                <a:gd name="connsiteY374" fmla="*/ 690377 h 1032158"/>
                <a:gd name="connsiteX375" fmla="*/ 3024845 w 3024845"/>
                <a:gd name="connsiteY375" fmla="*/ 1032158 h 1032158"/>
                <a:gd name="connsiteX376" fmla="*/ 2054 w 3024845"/>
                <a:gd name="connsiteY376" fmla="*/ 1029825 h 1032158"/>
                <a:gd name="connsiteX377" fmla="*/ 0 w 3024845"/>
                <a:gd name="connsiteY377" fmla="*/ 595707 h 1032158"/>
                <a:gd name="connsiteX378" fmla="*/ 20267 w 3024845"/>
                <a:gd name="connsiteY378" fmla="*/ 595707 h 1032158"/>
                <a:gd name="connsiteX379" fmla="*/ 20774 w 3024845"/>
                <a:gd name="connsiteY379" fmla="*/ 594626 h 1032158"/>
                <a:gd name="connsiteX380" fmla="*/ 24320 w 3024845"/>
                <a:gd name="connsiteY380" fmla="*/ 587060 h 1032158"/>
                <a:gd name="connsiteX381" fmla="*/ 26094 w 3024845"/>
                <a:gd name="connsiteY381" fmla="*/ 587330 h 1032158"/>
                <a:gd name="connsiteX382" fmla="*/ 38507 w 3024845"/>
                <a:gd name="connsiteY382" fmla="*/ 589221 h 1032158"/>
                <a:gd name="connsiteX383" fmla="*/ 39014 w 3024845"/>
                <a:gd name="connsiteY383" fmla="*/ 590573 h 1032158"/>
                <a:gd name="connsiteX384" fmla="*/ 42560 w 3024845"/>
                <a:gd name="connsiteY384" fmla="*/ 600030 h 1032158"/>
                <a:gd name="connsiteX385" fmla="*/ 68907 w 3024845"/>
                <a:gd name="connsiteY385" fmla="*/ 602192 h 1032158"/>
                <a:gd name="connsiteX386" fmla="*/ 68907 w 3024845"/>
                <a:gd name="connsiteY386" fmla="*/ 478971 h 1032158"/>
                <a:gd name="connsiteX387" fmla="*/ 70934 w 3024845"/>
                <a:gd name="connsiteY387" fmla="*/ 478971 h 1032158"/>
                <a:gd name="connsiteX388" fmla="*/ 85121 w 3024845"/>
                <a:gd name="connsiteY388" fmla="*/ 478971 h 1032158"/>
                <a:gd name="connsiteX389" fmla="*/ 85121 w 3024845"/>
                <a:gd name="connsiteY389" fmla="*/ 342779 h 1032158"/>
                <a:gd name="connsiteX390" fmla="*/ 86894 w 3024845"/>
                <a:gd name="connsiteY390" fmla="*/ 342779 h 1032158"/>
                <a:gd name="connsiteX391" fmla="*/ 99308 w 3024845"/>
                <a:gd name="connsiteY391" fmla="*/ 342779 h 1032158"/>
                <a:gd name="connsiteX392" fmla="*/ 99308 w 3024845"/>
                <a:gd name="connsiteY392" fmla="*/ 228205 h 1032158"/>
                <a:gd name="connsiteX393" fmla="*/ 103361 w 3024845"/>
                <a:gd name="connsiteY393" fmla="*/ 200101 h 1032158"/>
                <a:gd name="connsiteX394" fmla="*/ 105388 w 3024845"/>
                <a:gd name="connsiteY394" fmla="*/ 200101 h 1032158"/>
                <a:gd name="connsiteX395" fmla="*/ 119575 w 3024845"/>
                <a:gd name="connsiteY395" fmla="*/ 200101 h 1032158"/>
                <a:gd name="connsiteX0" fmla="*/ 119575 w 3024845"/>
                <a:gd name="connsiteY0" fmla="*/ 95357 h 927414"/>
                <a:gd name="connsiteX1" fmla="*/ 200642 w 3024845"/>
                <a:gd name="connsiteY1" fmla="*/ 93196 h 927414"/>
                <a:gd name="connsiteX2" fmla="*/ 202669 w 3024845"/>
                <a:gd name="connsiteY2" fmla="*/ 93196 h 927414"/>
                <a:gd name="connsiteX3" fmla="*/ 216856 w 3024845"/>
                <a:gd name="connsiteY3" fmla="*/ 93196 h 927414"/>
                <a:gd name="connsiteX4" fmla="*/ 216856 w 3024845"/>
                <a:gd name="connsiteY4" fmla="*/ 116975 h 927414"/>
                <a:gd name="connsiteX5" fmla="*/ 217363 w 3024845"/>
                <a:gd name="connsiteY5" fmla="*/ 117786 h 927414"/>
                <a:gd name="connsiteX6" fmla="*/ 220909 w 3024845"/>
                <a:gd name="connsiteY6" fmla="*/ 123461 h 927414"/>
                <a:gd name="connsiteX7" fmla="*/ 220909 w 3024845"/>
                <a:gd name="connsiteY7" fmla="*/ 238035 h 927414"/>
                <a:gd name="connsiteX8" fmla="*/ 223189 w 3024845"/>
                <a:gd name="connsiteY8" fmla="*/ 238035 h 927414"/>
                <a:gd name="connsiteX9" fmla="*/ 239150 w 3024845"/>
                <a:gd name="connsiteY9" fmla="*/ 238035 h 927414"/>
                <a:gd name="connsiteX10" fmla="*/ 239150 w 3024845"/>
                <a:gd name="connsiteY10" fmla="*/ 378550 h 927414"/>
                <a:gd name="connsiteX11" fmla="*/ 240670 w 3024845"/>
                <a:gd name="connsiteY11" fmla="*/ 378280 h 927414"/>
                <a:gd name="connsiteX12" fmla="*/ 251310 w 3024845"/>
                <a:gd name="connsiteY12" fmla="*/ 376389 h 927414"/>
                <a:gd name="connsiteX13" fmla="*/ 249283 w 3024845"/>
                <a:gd name="connsiteY13" fmla="*/ 465021 h 927414"/>
                <a:gd name="connsiteX14" fmla="*/ 250803 w 3024845"/>
                <a:gd name="connsiteY14" fmla="*/ 465292 h 927414"/>
                <a:gd name="connsiteX15" fmla="*/ 261443 w 3024845"/>
                <a:gd name="connsiteY15" fmla="*/ 467183 h 927414"/>
                <a:gd name="connsiteX16" fmla="*/ 261696 w 3024845"/>
                <a:gd name="connsiteY16" fmla="*/ 467994 h 927414"/>
                <a:gd name="connsiteX17" fmla="*/ 263470 w 3024845"/>
                <a:gd name="connsiteY17" fmla="*/ 473669 h 927414"/>
                <a:gd name="connsiteX18" fmla="*/ 264230 w 3024845"/>
                <a:gd name="connsiteY18" fmla="*/ 471237 h 927414"/>
                <a:gd name="connsiteX19" fmla="*/ 269550 w 3024845"/>
                <a:gd name="connsiteY19" fmla="*/ 454213 h 927414"/>
                <a:gd name="connsiteX20" fmla="*/ 271323 w 3024845"/>
                <a:gd name="connsiteY20" fmla="*/ 454213 h 927414"/>
                <a:gd name="connsiteX21" fmla="*/ 283737 w 3024845"/>
                <a:gd name="connsiteY21" fmla="*/ 454213 h 927414"/>
                <a:gd name="connsiteX22" fmla="*/ 283737 w 3024845"/>
                <a:gd name="connsiteY22" fmla="*/ 486639 h 927414"/>
                <a:gd name="connsiteX23" fmla="*/ 284750 w 3024845"/>
                <a:gd name="connsiteY23" fmla="*/ 487180 h 927414"/>
                <a:gd name="connsiteX24" fmla="*/ 291844 w 3024845"/>
                <a:gd name="connsiteY24" fmla="*/ 490963 h 927414"/>
                <a:gd name="connsiteX25" fmla="*/ 291844 w 3024845"/>
                <a:gd name="connsiteY25" fmla="*/ 492314 h 927414"/>
                <a:gd name="connsiteX26" fmla="*/ 291844 w 3024845"/>
                <a:gd name="connsiteY26" fmla="*/ 501772 h 927414"/>
                <a:gd name="connsiteX27" fmla="*/ 336431 w 3024845"/>
                <a:gd name="connsiteY27" fmla="*/ 501772 h 927414"/>
                <a:gd name="connsiteX28" fmla="*/ 336431 w 3024845"/>
                <a:gd name="connsiteY28" fmla="*/ 502853 h 927414"/>
                <a:gd name="connsiteX29" fmla="*/ 336431 w 3024845"/>
                <a:gd name="connsiteY29" fmla="*/ 510419 h 927414"/>
                <a:gd name="connsiteX30" fmla="*/ 338457 w 3024845"/>
                <a:gd name="connsiteY30" fmla="*/ 510419 h 927414"/>
                <a:gd name="connsiteX31" fmla="*/ 352644 w 3024845"/>
                <a:gd name="connsiteY31" fmla="*/ 510419 h 927414"/>
                <a:gd name="connsiteX32" fmla="*/ 352644 w 3024845"/>
                <a:gd name="connsiteY32" fmla="*/ 480154 h 927414"/>
                <a:gd name="connsiteX33" fmla="*/ 397231 w 3024845"/>
                <a:gd name="connsiteY33" fmla="*/ 480154 h 927414"/>
                <a:gd name="connsiteX34" fmla="*/ 397231 w 3024845"/>
                <a:gd name="connsiteY34" fmla="*/ 478803 h 927414"/>
                <a:gd name="connsiteX35" fmla="*/ 397231 w 3024845"/>
                <a:gd name="connsiteY35" fmla="*/ 469345 h 927414"/>
                <a:gd name="connsiteX36" fmla="*/ 398245 w 3024845"/>
                <a:gd name="connsiteY36" fmla="*/ 469345 h 927414"/>
                <a:gd name="connsiteX37" fmla="*/ 405338 w 3024845"/>
                <a:gd name="connsiteY37" fmla="*/ 469345 h 927414"/>
                <a:gd name="connsiteX38" fmla="*/ 405338 w 3024845"/>
                <a:gd name="connsiteY38" fmla="*/ 467454 h 927414"/>
                <a:gd name="connsiteX39" fmla="*/ 405338 w 3024845"/>
                <a:gd name="connsiteY39" fmla="*/ 454213 h 927414"/>
                <a:gd name="connsiteX40" fmla="*/ 406098 w 3024845"/>
                <a:gd name="connsiteY40" fmla="*/ 454213 h 927414"/>
                <a:gd name="connsiteX41" fmla="*/ 411418 w 3024845"/>
                <a:gd name="connsiteY41" fmla="*/ 454213 h 927414"/>
                <a:gd name="connsiteX42" fmla="*/ 411418 w 3024845"/>
                <a:gd name="connsiteY42" fmla="*/ 453132 h 927414"/>
                <a:gd name="connsiteX43" fmla="*/ 411418 w 3024845"/>
                <a:gd name="connsiteY43" fmla="*/ 445565 h 927414"/>
                <a:gd name="connsiteX44" fmla="*/ 413445 w 3024845"/>
                <a:gd name="connsiteY44" fmla="*/ 445565 h 927414"/>
                <a:gd name="connsiteX45" fmla="*/ 427632 w 3024845"/>
                <a:gd name="connsiteY45" fmla="*/ 445565 h 927414"/>
                <a:gd name="connsiteX46" fmla="*/ 427632 w 3024845"/>
                <a:gd name="connsiteY46" fmla="*/ 446646 h 927414"/>
                <a:gd name="connsiteX47" fmla="*/ 427632 w 3024845"/>
                <a:gd name="connsiteY47" fmla="*/ 454213 h 927414"/>
                <a:gd name="connsiteX48" fmla="*/ 449925 w 3024845"/>
                <a:gd name="connsiteY48" fmla="*/ 454213 h 927414"/>
                <a:gd name="connsiteX49" fmla="*/ 449925 w 3024845"/>
                <a:gd name="connsiteY49" fmla="*/ 452321 h 927414"/>
                <a:gd name="connsiteX50" fmla="*/ 449925 w 3024845"/>
                <a:gd name="connsiteY50" fmla="*/ 439080 h 927414"/>
                <a:gd name="connsiteX51" fmla="*/ 451699 w 3024845"/>
                <a:gd name="connsiteY51" fmla="*/ 439080 h 927414"/>
                <a:gd name="connsiteX52" fmla="*/ 464112 w 3024845"/>
                <a:gd name="connsiteY52" fmla="*/ 439080 h 927414"/>
                <a:gd name="connsiteX53" fmla="*/ 464112 w 3024845"/>
                <a:gd name="connsiteY53" fmla="*/ 462860 h 927414"/>
                <a:gd name="connsiteX54" fmla="*/ 465126 w 3024845"/>
                <a:gd name="connsiteY54" fmla="*/ 462860 h 927414"/>
                <a:gd name="connsiteX55" fmla="*/ 472219 w 3024845"/>
                <a:gd name="connsiteY55" fmla="*/ 462860 h 927414"/>
                <a:gd name="connsiteX56" fmla="*/ 472219 w 3024845"/>
                <a:gd name="connsiteY56" fmla="*/ 461779 h 927414"/>
                <a:gd name="connsiteX57" fmla="*/ 472219 w 3024845"/>
                <a:gd name="connsiteY57" fmla="*/ 454213 h 927414"/>
                <a:gd name="connsiteX58" fmla="*/ 473992 w 3024845"/>
                <a:gd name="connsiteY58" fmla="*/ 454213 h 927414"/>
                <a:gd name="connsiteX59" fmla="*/ 486406 w 3024845"/>
                <a:gd name="connsiteY59" fmla="*/ 454213 h 927414"/>
                <a:gd name="connsiteX60" fmla="*/ 486406 w 3024845"/>
                <a:gd name="connsiteY60" fmla="*/ 480154 h 927414"/>
                <a:gd name="connsiteX61" fmla="*/ 488433 w 3024845"/>
                <a:gd name="connsiteY61" fmla="*/ 480154 h 927414"/>
                <a:gd name="connsiteX62" fmla="*/ 502619 w 3024845"/>
                <a:gd name="connsiteY62" fmla="*/ 480154 h 927414"/>
                <a:gd name="connsiteX63" fmla="*/ 502619 w 3024845"/>
                <a:gd name="connsiteY63" fmla="*/ 481775 h 927414"/>
                <a:gd name="connsiteX64" fmla="*/ 502619 w 3024845"/>
                <a:gd name="connsiteY64" fmla="*/ 493125 h 927414"/>
                <a:gd name="connsiteX65" fmla="*/ 503379 w 3024845"/>
                <a:gd name="connsiteY65" fmla="*/ 493125 h 927414"/>
                <a:gd name="connsiteX66" fmla="*/ 508700 w 3024845"/>
                <a:gd name="connsiteY66" fmla="*/ 493125 h 927414"/>
                <a:gd name="connsiteX67" fmla="*/ 508700 w 3024845"/>
                <a:gd name="connsiteY67" fmla="*/ 492314 h 927414"/>
                <a:gd name="connsiteX68" fmla="*/ 508700 w 3024845"/>
                <a:gd name="connsiteY68" fmla="*/ 486639 h 927414"/>
                <a:gd name="connsiteX69" fmla="*/ 539100 w 3024845"/>
                <a:gd name="connsiteY69" fmla="*/ 486639 h 927414"/>
                <a:gd name="connsiteX70" fmla="*/ 539100 w 3024845"/>
                <a:gd name="connsiteY70" fmla="*/ 510419 h 927414"/>
                <a:gd name="connsiteX71" fmla="*/ 540113 w 3024845"/>
                <a:gd name="connsiteY71" fmla="*/ 510419 h 927414"/>
                <a:gd name="connsiteX72" fmla="*/ 547207 w 3024845"/>
                <a:gd name="connsiteY72" fmla="*/ 510419 h 927414"/>
                <a:gd name="connsiteX73" fmla="*/ 547207 w 3024845"/>
                <a:gd name="connsiteY73" fmla="*/ 511500 h 927414"/>
                <a:gd name="connsiteX74" fmla="*/ 547207 w 3024845"/>
                <a:gd name="connsiteY74" fmla="*/ 519066 h 927414"/>
                <a:gd name="connsiteX75" fmla="*/ 547967 w 3024845"/>
                <a:gd name="connsiteY75" fmla="*/ 519066 h 927414"/>
                <a:gd name="connsiteX76" fmla="*/ 553287 w 3024845"/>
                <a:gd name="connsiteY76" fmla="*/ 519066 h 927414"/>
                <a:gd name="connsiteX77" fmla="*/ 553287 w 3024845"/>
                <a:gd name="connsiteY77" fmla="*/ 516904 h 927414"/>
                <a:gd name="connsiteX78" fmla="*/ 553287 w 3024845"/>
                <a:gd name="connsiteY78" fmla="*/ 501772 h 927414"/>
                <a:gd name="connsiteX79" fmla="*/ 554300 w 3024845"/>
                <a:gd name="connsiteY79" fmla="*/ 501772 h 927414"/>
                <a:gd name="connsiteX80" fmla="*/ 561394 w 3024845"/>
                <a:gd name="connsiteY80" fmla="*/ 501772 h 927414"/>
                <a:gd name="connsiteX81" fmla="*/ 561394 w 3024845"/>
                <a:gd name="connsiteY81" fmla="*/ 502853 h 927414"/>
                <a:gd name="connsiteX82" fmla="*/ 561394 w 3024845"/>
                <a:gd name="connsiteY82" fmla="*/ 510419 h 927414"/>
                <a:gd name="connsiteX83" fmla="*/ 566714 w 3024845"/>
                <a:gd name="connsiteY83" fmla="*/ 508426 h 927414"/>
                <a:gd name="connsiteX84" fmla="*/ 567474 w 3024845"/>
                <a:gd name="connsiteY84" fmla="*/ 507446 h 927414"/>
                <a:gd name="connsiteX85" fmla="*/ 567474 w 3024845"/>
                <a:gd name="connsiteY85" fmla="*/ 501772 h 927414"/>
                <a:gd name="connsiteX86" fmla="*/ 605981 w 3024845"/>
                <a:gd name="connsiteY86" fmla="*/ 501772 h 927414"/>
                <a:gd name="connsiteX87" fmla="*/ 605981 w 3024845"/>
                <a:gd name="connsiteY87" fmla="*/ 525551 h 927414"/>
                <a:gd name="connsiteX88" fmla="*/ 608007 w 3024845"/>
                <a:gd name="connsiteY88" fmla="*/ 525551 h 927414"/>
                <a:gd name="connsiteX89" fmla="*/ 622194 w 3024845"/>
                <a:gd name="connsiteY89" fmla="*/ 525551 h 927414"/>
                <a:gd name="connsiteX90" fmla="*/ 622194 w 3024845"/>
                <a:gd name="connsiteY90" fmla="*/ 526632 h 927414"/>
                <a:gd name="connsiteX91" fmla="*/ 622194 w 3024845"/>
                <a:gd name="connsiteY91" fmla="*/ 534198 h 927414"/>
                <a:gd name="connsiteX92" fmla="*/ 623968 w 3024845"/>
                <a:gd name="connsiteY92" fmla="*/ 534198 h 927414"/>
                <a:gd name="connsiteX93" fmla="*/ 636381 w 3024845"/>
                <a:gd name="connsiteY93" fmla="*/ 534198 h 927414"/>
                <a:gd name="connsiteX94" fmla="*/ 636381 w 3024845"/>
                <a:gd name="connsiteY94" fmla="*/ 510419 h 927414"/>
                <a:gd name="connsiteX95" fmla="*/ 637394 w 3024845"/>
                <a:gd name="connsiteY95" fmla="*/ 510419 h 927414"/>
                <a:gd name="connsiteX96" fmla="*/ 644488 w 3024845"/>
                <a:gd name="connsiteY96" fmla="*/ 510419 h 927414"/>
                <a:gd name="connsiteX97" fmla="*/ 644488 w 3024845"/>
                <a:gd name="connsiteY97" fmla="*/ 477992 h 927414"/>
                <a:gd name="connsiteX98" fmla="*/ 645501 w 3024845"/>
                <a:gd name="connsiteY98" fmla="*/ 477992 h 927414"/>
                <a:gd name="connsiteX99" fmla="*/ 652595 w 3024845"/>
                <a:gd name="connsiteY99" fmla="*/ 477992 h 927414"/>
                <a:gd name="connsiteX100" fmla="*/ 652595 w 3024845"/>
                <a:gd name="connsiteY100" fmla="*/ 476101 h 927414"/>
                <a:gd name="connsiteX101" fmla="*/ 652595 w 3024845"/>
                <a:gd name="connsiteY101" fmla="*/ 462860 h 927414"/>
                <a:gd name="connsiteX102" fmla="*/ 651328 w 3024845"/>
                <a:gd name="connsiteY102" fmla="*/ 461238 h 927414"/>
                <a:gd name="connsiteX103" fmla="*/ 656648 w 3024845"/>
                <a:gd name="connsiteY103" fmla="*/ 449889 h 927414"/>
                <a:gd name="connsiteX104" fmla="*/ 664755 w 3024845"/>
                <a:gd name="connsiteY104" fmla="*/ 477992 h 927414"/>
                <a:gd name="connsiteX105" fmla="*/ 665515 w 3024845"/>
                <a:gd name="connsiteY105" fmla="*/ 477992 h 927414"/>
                <a:gd name="connsiteX106" fmla="*/ 670835 w 3024845"/>
                <a:gd name="connsiteY106" fmla="*/ 477992 h 927414"/>
                <a:gd name="connsiteX107" fmla="*/ 670835 w 3024845"/>
                <a:gd name="connsiteY107" fmla="*/ 372065 h 927414"/>
                <a:gd name="connsiteX108" fmla="*/ 672355 w 3024845"/>
                <a:gd name="connsiteY108" fmla="*/ 372065 h 927414"/>
                <a:gd name="connsiteX109" fmla="*/ 682995 w 3024845"/>
                <a:gd name="connsiteY109" fmla="*/ 372065 h 927414"/>
                <a:gd name="connsiteX110" fmla="*/ 682995 w 3024845"/>
                <a:gd name="connsiteY110" fmla="*/ 324506 h 927414"/>
                <a:gd name="connsiteX111" fmla="*/ 709342 w 3024845"/>
                <a:gd name="connsiteY111" fmla="*/ 324506 h 927414"/>
                <a:gd name="connsiteX112" fmla="*/ 709342 w 3024845"/>
                <a:gd name="connsiteY112" fmla="*/ 302888 h 927414"/>
                <a:gd name="connsiteX113" fmla="*/ 743796 w 3024845"/>
                <a:gd name="connsiteY113" fmla="*/ 302888 h 927414"/>
                <a:gd name="connsiteX114" fmla="*/ 743796 w 3024845"/>
                <a:gd name="connsiteY114" fmla="*/ 305320 h 927414"/>
                <a:gd name="connsiteX115" fmla="*/ 743796 w 3024845"/>
                <a:gd name="connsiteY115" fmla="*/ 322344 h 927414"/>
                <a:gd name="connsiteX116" fmla="*/ 746076 w 3024845"/>
                <a:gd name="connsiteY116" fmla="*/ 322344 h 927414"/>
                <a:gd name="connsiteX117" fmla="*/ 762036 w 3024845"/>
                <a:gd name="connsiteY117" fmla="*/ 322344 h 927414"/>
                <a:gd name="connsiteX118" fmla="*/ 762036 w 3024845"/>
                <a:gd name="connsiteY118" fmla="*/ 369903 h 927414"/>
                <a:gd name="connsiteX119" fmla="*/ 763049 w 3024845"/>
                <a:gd name="connsiteY119" fmla="*/ 369903 h 927414"/>
                <a:gd name="connsiteX120" fmla="*/ 770143 w 3024845"/>
                <a:gd name="connsiteY120" fmla="*/ 369903 h 927414"/>
                <a:gd name="connsiteX121" fmla="*/ 784330 w 3024845"/>
                <a:gd name="connsiteY121" fmla="*/ 374227 h 927414"/>
                <a:gd name="connsiteX122" fmla="*/ 784330 w 3024845"/>
                <a:gd name="connsiteY122" fmla="*/ 413139 h 927414"/>
                <a:gd name="connsiteX123" fmla="*/ 785343 w 3024845"/>
                <a:gd name="connsiteY123" fmla="*/ 413139 h 927414"/>
                <a:gd name="connsiteX124" fmla="*/ 792436 w 3024845"/>
                <a:gd name="connsiteY124" fmla="*/ 413139 h 927414"/>
                <a:gd name="connsiteX125" fmla="*/ 792436 w 3024845"/>
                <a:gd name="connsiteY125" fmla="*/ 414760 h 927414"/>
                <a:gd name="connsiteX126" fmla="*/ 792436 w 3024845"/>
                <a:gd name="connsiteY126" fmla="*/ 426109 h 927414"/>
                <a:gd name="connsiteX127" fmla="*/ 794463 w 3024845"/>
                <a:gd name="connsiteY127" fmla="*/ 426109 h 927414"/>
                <a:gd name="connsiteX128" fmla="*/ 808650 w 3024845"/>
                <a:gd name="connsiteY128" fmla="*/ 426109 h 927414"/>
                <a:gd name="connsiteX129" fmla="*/ 814730 w 3024845"/>
                <a:gd name="connsiteY129" fmla="*/ 432595 h 927414"/>
                <a:gd name="connsiteX130" fmla="*/ 814730 w 3024845"/>
                <a:gd name="connsiteY130" fmla="*/ 454213 h 927414"/>
                <a:gd name="connsiteX131" fmla="*/ 817010 w 3024845"/>
                <a:gd name="connsiteY131" fmla="*/ 454213 h 927414"/>
                <a:gd name="connsiteX132" fmla="*/ 832970 w 3024845"/>
                <a:gd name="connsiteY132" fmla="*/ 454213 h 927414"/>
                <a:gd name="connsiteX133" fmla="*/ 832970 w 3024845"/>
                <a:gd name="connsiteY133" fmla="*/ 455293 h 927414"/>
                <a:gd name="connsiteX134" fmla="*/ 832970 w 3024845"/>
                <a:gd name="connsiteY134" fmla="*/ 462860 h 927414"/>
                <a:gd name="connsiteX135" fmla="*/ 834237 w 3024845"/>
                <a:gd name="connsiteY135" fmla="*/ 462860 h 927414"/>
                <a:gd name="connsiteX136" fmla="*/ 843104 w 3024845"/>
                <a:gd name="connsiteY136" fmla="*/ 462860 h 927414"/>
                <a:gd name="connsiteX137" fmla="*/ 843104 w 3024845"/>
                <a:gd name="connsiteY137" fmla="*/ 465021 h 927414"/>
                <a:gd name="connsiteX138" fmla="*/ 843104 w 3024845"/>
                <a:gd name="connsiteY138" fmla="*/ 480154 h 927414"/>
                <a:gd name="connsiteX139" fmla="*/ 847157 w 3024845"/>
                <a:gd name="connsiteY139" fmla="*/ 478262 h 927414"/>
                <a:gd name="connsiteX140" fmla="*/ 847157 w 3024845"/>
                <a:gd name="connsiteY140" fmla="*/ 465021 h 927414"/>
                <a:gd name="connsiteX141" fmla="*/ 848170 w 3024845"/>
                <a:gd name="connsiteY141" fmla="*/ 465021 h 927414"/>
                <a:gd name="connsiteX142" fmla="*/ 855264 w 3024845"/>
                <a:gd name="connsiteY142" fmla="*/ 465021 h 927414"/>
                <a:gd name="connsiteX143" fmla="*/ 855264 w 3024845"/>
                <a:gd name="connsiteY143" fmla="*/ 466643 h 927414"/>
                <a:gd name="connsiteX144" fmla="*/ 855264 w 3024845"/>
                <a:gd name="connsiteY144" fmla="*/ 477992 h 927414"/>
                <a:gd name="connsiteX145" fmla="*/ 856024 w 3024845"/>
                <a:gd name="connsiteY145" fmla="*/ 477992 h 927414"/>
                <a:gd name="connsiteX146" fmla="*/ 861344 w 3024845"/>
                <a:gd name="connsiteY146" fmla="*/ 477992 h 927414"/>
                <a:gd name="connsiteX147" fmla="*/ 909984 w 3024845"/>
                <a:gd name="connsiteY147" fmla="*/ 473669 h 927414"/>
                <a:gd name="connsiteX148" fmla="*/ 909984 w 3024845"/>
                <a:gd name="connsiteY148" fmla="*/ 475020 h 927414"/>
                <a:gd name="connsiteX149" fmla="*/ 909984 w 3024845"/>
                <a:gd name="connsiteY149" fmla="*/ 484477 h 927414"/>
                <a:gd name="connsiteX150" fmla="*/ 910744 w 3024845"/>
                <a:gd name="connsiteY150" fmla="*/ 484477 h 927414"/>
                <a:gd name="connsiteX151" fmla="*/ 916065 w 3024845"/>
                <a:gd name="connsiteY151" fmla="*/ 484477 h 927414"/>
                <a:gd name="connsiteX152" fmla="*/ 916065 w 3024845"/>
                <a:gd name="connsiteY152" fmla="*/ 486639 h 927414"/>
                <a:gd name="connsiteX153" fmla="*/ 916065 w 3024845"/>
                <a:gd name="connsiteY153" fmla="*/ 501772 h 927414"/>
                <a:gd name="connsiteX154" fmla="*/ 918091 w 3024845"/>
                <a:gd name="connsiteY154" fmla="*/ 500421 h 927414"/>
                <a:gd name="connsiteX155" fmla="*/ 932278 w 3024845"/>
                <a:gd name="connsiteY155" fmla="*/ 490963 h 927414"/>
                <a:gd name="connsiteX156" fmla="*/ 938358 w 3024845"/>
                <a:gd name="connsiteY156" fmla="*/ 449889 h 927414"/>
                <a:gd name="connsiteX157" fmla="*/ 939118 w 3024845"/>
                <a:gd name="connsiteY157" fmla="*/ 449619 h 927414"/>
                <a:gd name="connsiteX158" fmla="*/ 944438 w 3024845"/>
                <a:gd name="connsiteY158" fmla="*/ 447727 h 927414"/>
                <a:gd name="connsiteX159" fmla="*/ 946465 w 3024845"/>
                <a:gd name="connsiteY159" fmla="*/ 378550 h 927414"/>
                <a:gd name="connsiteX160" fmla="*/ 948492 w 3024845"/>
                <a:gd name="connsiteY160" fmla="*/ 447727 h 927414"/>
                <a:gd name="connsiteX161" fmla="*/ 949252 w 3024845"/>
                <a:gd name="connsiteY161" fmla="*/ 447997 h 927414"/>
                <a:gd name="connsiteX162" fmla="*/ 954572 w 3024845"/>
                <a:gd name="connsiteY162" fmla="*/ 449889 h 927414"/>
                <a:gd name="connsiteX163" fmla="*/ 954572 w 3024845"/>
                <a:gd name="connsiteY163" fmla="*/ 363418 h 927414"/>
                <a:gd name="connsiteX164" fmla="*/ 958625 w 3024845"/>
                <a:gd name="connsiteY164" fmla="*/ 330991 h 927414"/>
                <a:gd name="connsiteX165" fmla="*/ 997132 w 3024845"/>
                <a:gd name="connsiteY165" fmla="*/ 330991 h 927414"/>
                <a:gd name="connsiteX166" fmla="*/ 997132 w 3024845"/>
                <a:gd name="connsiteY166" fmla="*/ 363418 h 927414"/>
                <a:gd name="connsiteX167" fmla="*/ 997892 w 3024845"/>
                <a:gd name="connsiteY167" fmla="*/ 363418 h 927414"/>
                <a:gd name="connsiteX168" fmla="*/ 1003212 w 3024845"/>
                <a:gd name="connsiteY168" fmla="*/ 363418 h 927414"/>
                <a:gd name="connsiteX169" fmla="*/ 1003212 w 3024845"/>
                <a:gd name="connsiteY169" fmla="*/ 281270 h 927414"/>
                <a:gd name="connsiteX170" fmla="*/ 1004986 w 3024845"/>
                <a:gd name="connsiteY170" fmla="*/ 281270 h 927414"/>
                <a:gd name="connsiteX171" fmla="*/ 1017399 w 3024845"/>
                <a:gd name="connsiteY171" fmla="*/ 281270 h 927414"/>
                <a:gd name="connsiteX172" fmla="*/ 1017399 w 3024845"/>
                <a:gd name="connsiteY172" fmla="*/ 279379 h 927414"/>
                <a:gd name="connsiteX173" fmla="*/ 1017399 w 3024845"/>
                <a:gd name="connsiteY173" fmla="*/ 266138 h 927414"/>
                <a:gd name="connsiteX174" fmla="*/ 1039693 w 3024845"/>
                <a:gd name="connsiteY174" fmla="*/ 266138 h 927414"/>
                <a:gd name="connsiteX175" fmla="*/ 1039693 w 3024845"/>
                <a:gd name="connsiteY175" fmla="*/ 265057 h 927414"/>
                <a:gd name="connsiteX176" fmla="*/ 1039693 w 3024845"/>
                <a:gd name="connsiteY176" fmla="*/ 257491 h 927414"/>
                <a:gd name="connsiteX177" fmla="*/ 1041466 w 3024845"/>
                <a:gd name="connsiteY177" fmla="*/ 257491 h 927414"/>
                <a:gd name="connsiteX178" fmla="*/ 1053880 w 3024845"/>
                <a:gd name="connsiteY178" fmla="*/ 257491 h 927414"/>
                <a:gd name="connsiteX179" fmla="*/ 1053880 w 3024845"/>
                <a:gd name="connsiteY179" fmla="*/ 258572 h 927414"/>
                <a:gd name="connsiteX180" fmla="*/ 1053880 w 3024845"/>
                <a:gd name="connsiteY180" fmla="*/ 266138 h 927414"/>
                <a:gd name="connsiteX181" fmla="*/ 1054640 w 3024845"/>
                <a:gd name="connsiteY181" fmla="*/ 266138 h 927414"/>
                <a:gd name="connsiteX182" fmla="*/ 1059960 w 3024845"/>
                <a:gd name="connsiteY182" fmla="*/ 266138 h 927414"/>
                <a:gd name="connsiteX183" fmla="*/ 1070093 w 3024845"/>
                <a:gd name="connsiteY183" fmla="*/ 261814 h 927414"/>
                <a:gd name="connsiteX184" fmla="*/ 1074146 w 3024845"/>
                <a:gd name="connsiteY184" fmla="*/ 265057 h 927414"/>
                <a:gd name="connsiteX185" fmla="*/ 1074146 w 3024845"/>
                <a:gd name="connsiteY185" fmla="*/ 257491 h 927414"/>
                <a:gd name="connsiteX186" fmla="*/ 1076426 w 3024845"/>
                <a:gd name="connsiteY186" fmla="*/ 257491 h 927414"/>
                <a:gd name="connsiteX187" fmla="*/ 1092387 w 3024845"/>
                <a:gd name="connsiteY187" fmla="*/ 257491 h 927414"/>
                <a:gd name="connsiteX188" fmla="*/ 1092387 w 3024845"/>
                <a:gd name="connsiteY188" fmla="*/ 258572 h 927414"/>
                <a:gd name="connsiteX189" fmla="*/ 1092387 w 3024845"/>
                <a:gd name="connsiteY189" fmla="*/ 266138 h 927414"/>
                <a:gd name="connsiteX190" fmla="*/ 1122787 w 3024845"/>
                <a:gd name="connsiteY190" fmla="*/ 266138 h 927414"/>
                <a:gd name="connsiteX191" fmla="*/ 1122787 w 3024845"/>
                <a:gd name="connsiteY191" fmla="*/ 267759 h 927414"/>
                <a:gd name="connsiteX192" fmla="*/ 1122787 w 3024845"/>
                <a:gd name="connsiteY192" fmla="*/ 279109 h 927414"/>
                <a:gd name="connsiteX193" fmla="*/ 1149134 w 3024845"/>
                <a:gd name="connsiteY193" fmla="*/ 279109 h 927414"/>
                <a:gd name="connsiteX194" fmla="*/ 1149134 w 3024845"/>
                <a:gd name="connsiteY194" fmla="*/ 309373 h 927414"/>
                <a:gd name="connsiteX195" fmla="*/ 1149894 w 3024845"/>
                <a:gd name="connsiteY195" fmla="*/ 309373 h 927414"/>
                <a:gd name="connsiteX196" fmla="*/ 1155214 w 3024845"/>
                <a:gd name="connsiteY196" fmla="*/ 309373 h 927414"/>
                <a:gd name="connsiteX197" fmla="*/ 1155214 w 3024845"/>
                <a:gd name="connsiteY197" fmla="*/ 310454 h 927414"/>
                <a:gd name="connsiteX198" fmla="*/ 1155214 w 3024845"/>
                <a:gd name="connsiteY198" fmla="*/ 318021 h 927414"/>
                <a:gd name="connsiteX199" fmla="*/ 1159268 w 3024845"/>
                <a:gd name="connsiteY199" fmla="*/ 348285 h 927414"/>
                <a:gd name="connsiteX200" fmla="*/ 1160028 w 3024845"/>
                <a:gd name="connsiteY200" fmla="*/ 348285 h 927414"/>
                <a:gd name="connsiteX201" fmla="*/ 1165348 w 3024845"/>
                <a:gd name="connsiteY201" fmla="*/ 348285 h 927414"/>
                <a:gd name="connsiteX202" fmla="*/ 1165348 w 3024845"/>
                <a:gd name="connsiteY202" fmla="*/ 349096 h 927414"/>
                <a:gd name="connsiteX203" fmla="*/ 1165348 w 3024845"/>
                <a:gd name="connsiteY203" fmla="*/ 354771 h 927414"/>
                <a:gd name="connsiteX204" fmla="*/ 1166361 w 3024845"/>
                <a:gd name="connsiteY204" fmla="*/ 354771 h 927414"/>
                <a:gd name="connsiteX205" fmla="*/ 1173454 w 3024845"/>
                <a:gd name="connsiteY205" fmla="*/ 354771 h 927414"/>
                <a:gd name="connsiteX206" fmla="*/ 1173454 w 3024845"/>
                <a:gd name="connsiteY206" fmla="*/ 385036 h 927414"/>
                <a:gd name="connsiteX207" fmla="*/ 1175481 w 3024845"/>
                <a:gd name="connsiteY207" fmla="*/ 385036 h 927414"/>
                <a:gd name="connsiteX208" fmla="*/ 1189668 w 3024845"/>
                <a:gd name="connsiteY208" fmla="*/ 385036 h 927414"/>
                <a:gd name="connsiteX209" fmla="*/ 1189668 w 3024845"/>
                <a:gd name="connsiteY209" fmla="*/ 408815 h 927414"/>
                <a:gd name="connsiteX210" fmla="*/ 1191695 w 3024845"/>
                <a:gd name="connsiteY210" fmla="*/ 410436 h 927414"/>
                <a:gd name="connsiteX211" fmla="*/ 1191695 w 3024845"/>
                <a:gd name="connsiteY211" fmla="*/ 421786 h 927414"/>
                <a:gd name="connsiteX212" fmla="*/ 1192455 w 3024845"/>
                <a:gd name="connsiteY212" fmla="*/ 421786 h 927414"/>
                <a:gd name="connsiteX213" fmla="*/ 1197775 w 3024845"/>
                <a:gd name="connsiteY213" fmla="*/ 421786 h 927414"/>
                <a:gd name="connsiteX214" fmla="*/ 1197775 w 3024845"/>
                <a:gd name="connsiteY214" fmla="*/ 445565 h 927414"/>
                <a:gd name="connsiteX215" fmla="*/ 1199041 w 3024845"/>
                <a:gd name="connsiteY215" fmla="*/ 445565 h 927414"/>
                <a:gd name="connsiteX216" fmla="*/ 1207908 w 3024845"/>
                <a:gd name="connsiteY216" fmla="*/ 445565 h 927414"/>
                <a:gd name="connsiteX217" fmla="*/ 1209935 w 3024845"/>
                <a:gd name="connsiteY217" fmla="*/ 449619 h 927414"/>
                <a:gd name="connsiteX218" fmla="*/ 1209935 w 3024845"/>
                <a:gd name="connsiteY218" fmla="*/ 462860 h 927414"/>
                <a:gd name="connsiteX219" fmla="*/ 1211455 w 3024845"/>
                <a:gd name="connsiteY219" fmla="*/ 460968 h 927414"/>
                <a:gd name="connsiteX220" fmla="*/ 1222095 w 3024845"/>
                <a:gd name="connsiteY220" fmla="*/ 447727 h 927414"/>
                <a:gd name="connsiteX221" fmla="*/ 1250469 w 3024845"/>
                <a:gd name="connsiteY221" fmla="*/ 447727 h 927414"/>
                <a:gd name="connsiteX222" fmla="*/ 1250469 w 3024845"/>
                <a:gd name="connsiteY222" fmla="*/ 534198 h 927414"/>
                <a:gd name="connsiteX223" fmla="*/ 1251229 w 3024845"/>
                <a:gd name="connsiteY223" fmla="*/ 534198 h 927414"/>
                <a:gd name="connsiteX224" fmla="*/ 1256549 w 3024845"/>
                <a:gd name="connsiteY224" fmla="*/ 534198 h 927414"/>
                <a:gd name="connsiteX225" fmla="*/ 1257309 w 3024845"/>
                <a:gd name="connsiteY225" fmla="*/ 532847 h 927414"/>
                <a:gd name="connsiteX226" fmla="*/ 1262629 w 3024845"/>
                <a:gd name="connsiteY226" fmla="*/ 523389 h 927414"/>
                <a:gd name="connsiteX227" fmla="*/ 1262629 w 3024845"/>
                <a:gd name="connsiteY227" fmla="*/ 525281 h 927414"/>
                <a:gd name="connsiteX228" fmla="*/ 1262629 w 3024845"/>
                <a:gd name="connsiteY228" fmla="*/ 538522 h 927414"/>
                <a:gd name="connsiteX229" fmla="*/ 1266682 w 3024845"/>
                <a:gd name="connsiteY229" fmla="*/ 493125 h 927414"/>
                <a:gd name="connsiteX230" fmla="*/ 1267442 w 3024845"/>
                <a:gd name="connsiteY230" fmla="*/ 493125 h 927414"/>
                <a:gd name="connsiteX231" fmla="*/ 1272762 w 3024845"/>
                <a:gd name="connsiteY231" fmla="*/ 493125 h 927414"/>
                <a:gd name="connsiteX232" fmla="*/ 1272762 w 3024845"/>
                <a:gd name="connsiteY232" fmla="*/ 428271 h 927414"/>
                <a:gd name="connsiteX233" fmla="*/ 1273776 w 3024845"/>
                <a:gd name="connsiteY233" fmla="*/ 428271 h 927414"/>
                <a:gd name="connsiteX234" fmla="*/ 1280869 w 3024845"/>
                <a:gd name="connsiteY234" fmla="*/ 428271 h 927414"/>
                <a:gd name="connsiteX235" fmla="*/ 1293029 w 3024845"/>
                <a:gd name="connsiteY235" fmla="*/ 385036 h 927414"/>
                <a:gd name="connsiteX236" fmla="*/ 1294296 w 3024845"/>
                <a:gd name="connsiteY236" fmla="*/ 385036 h 927414"/>
                <a:gd name="connsiteX237" fmla="*/ 1303163 w 3024845"/>
                <a:gd name="connsiteY237" fmla="*/ 385036 h 927414"/>
                <a:gd name="connsiteX238" fmla="*/ 1313296 w 3024845"/>
                <a:gd name="connsiteY238" fmla="*/ 428271 h 927414"/>
                <a:gd name="connsiteX239" fmla="*/ 1314309 w 3024845"/>
                <a:gd name="connsiteY239" fmla="*/ 428271 h 927414"/>
                <a:gd name="connsiteX240" fmla="*/ 1321403 w 3024845"/>
                <a:gd name="connsiteY240" fmla="*/ 428271 h 927414"/>
                <a:gd name="connsiteX241" fmla="*/ 1321403 w 3024845"/>
                <a:gd name="connsiteY241" fmla="*/ 467183 h 927414"/>
                <a:gd name="connsiteX242" fmla="*/ 1323176 w 3024845"/>
                <a:gd name="connsiteY242" fmla="*/ 467183 h 927414"/>
                <a:gd name="connsiteX243" fmla="*/ 1335590 w 3024845"/>
                <a:gd name="connsiteY243" fmla="*/ 467183 h 927414"/>
                <a:gd name="connsiteX244" fmla="*/ 1335590 w 3024845"/>
                <a:gd name="connsiteY244" fmla="*/ 469345 h 927414"/>
                <a:gd name="connsiteX245" fmla="*/ 1335590 w 3024845"/>
                <a:gd name="connsiteY245" fmla="*/ 484477 h 927414"/>
                <a:gd name="connsiteX246" fmla="*/ 1339643 w 3024845"/>
                <a:gd name="connsiteY246" fmla="*/ 482316 h 927414"/>
                <a:gd name="connsiteX247" fmla="*/ 1339643 w 3024845"/>
                <a:gd name="connsiteY247" fmla="*/ 467183 h 927414"/>
                <a:gd name="connsiteX248" fmla="*/ 1341163 w 3024845"/>
                <a:gd name="connsiteY248" fmla="*/ 467183 h 927414"/>
                <a:gd name="connsiteX249" fmla="*/ 1351803 w 3024845"/>
                <a:gd name="connsiteY249" fmla="*/ 467183 h 927414"/>
                <a:gd name="connsiteX250" fmla="*/ 1351803 w 3024845"/>
                <a:gd name="connsiteY250" fmla="*/ 468804 h 927414"/>
                <a:gd name="connsiteX251" fmla="*/ 1351803 w 3024845"/>
                <a:gd name="connsiteY251" fmla="*/ 480154 h 927414"/>
                <a:gd name="connsiteX252" fmla="*/ 1382204 w 3024845"/>
                <a:gd name="connsiteY252" fmla="*/ 480154 h 927414"/>
                <a:gd name="connsiteX253" fmla="*/ 1382204 w 3024845"/>
                <a:gd name="connsiteY253" fmla="*/ 443404 h 927414"/>
                <a:gd name="connsiteX254" fmla="*/ 1383470 w 3024845"/>
                <a:gd name="connsiteY254" fmla="*/ 443404 h 927414"/>
                <a:gd name="connsiteX255" fmla="*/ 1392337 w 3024845"/>
                <a:gd name="connsiteY255" fmla="*/ 443404 h 927414"/>
                <a:gd name="connsiteX256" fmla="*/ 1392337 w 3024845"/>
                <a:gd name="connsiteY256" fmla="*/ 465021 h 927414"/>
                <a:gd name="connsiteX257" fmla="*/ 1394364 w 3024845"/>
                <a:gd name="connsiteY257" fmla="*/ 432595 h 927414"/>
                <a:gd name="connsiteX258" fmla="*/ 1416657 w 3024845"/>
                <a:gd name="connsiteY258" fmla="*/ 432595 h 927414"/>
                <a:gd name="connsiteX259" fmla="*/ 1416657 w 3024845"/>
                <a:gd name="connsiteY259" fmla="*/ 430973 h 927414"/>
                <a:gd name="connsiteX260" fmla="*/ 1416657 w 3024845"/>
                <a:gd name="connsiteY260" fmla="*/ 419624 h 927414"/>
                <a:gd name="connsiteX261" fmla="*/ 1417417 w 3024845"/>
                <a:gd name="connsiteY261" fmla="*/ 419624 h 927414"/>
                <a:gd name="connsiteX262" fmla="*/ 1422737 w 3024845"/>
                <a:gd name="connsiteY262" fmla="*/ 419624 h 927414"/>
                <a:gd name="connsiteX263" fmla="*/ 1422737 w 3024845"/>
                <a:gd name="connsiteY263" fmla="*/ 417733 h 927414"/>
                <a:gd name="connsiteX264" fmla="*/ 1422737 w 3024845"/>
                <a:gd name="connsiteY264" fmla="*/ 404492 h 927414"/>
                <a:gd name="connsiteX265" fmla="*/ 1426791 w 3024845"/>
                <a:gd name="connsiteY265" fmla="*/ 410977 h 927414"/>
                <a:gd name="connsiteX266" fmla="*/ 1429071 w 3024845"/>
                <a:gd name="connsiteY266" fmla="*/ 410977 h 927414"/>
                <a:gd name="connsiteX267" fmla="*/ 1445031 w 3024845"/>
                <a:gd name="connsiteY267" fmla="*/ 410977 h 927414"/>
                <a:gd name="connsiteX268" fmla="*/ 1445031 w 3024845"/>
                <a:gd name="connsiteY268" fmla="*/ 410166 h 927414"/>
                <a:gd name="connsiteX269" fmla="*/ 1445031 w 3024845"/>
                <a:gd name="connsiteY269" fmla="*/ 404492 h 927414"/>
                <a:gd name="connsiteX270" fmla="*/ 1445791 w 3024845"/>
                <a:gd name="connsiteY270" fmla="*/ 404492 h 927414"/>
                <a:gd name="connsiteX271" fmla="*/ 1451111 w 3024845"/>
                <a:gd name="connsiteY271" fmla="*/ 404492 h 927414"/>
                <a:gd name="connsiteX272" fmla="*/ 1451111 w 3024845"/>
                <a:gd name="connsiteY272" fmla="*/ 405843 h 927414"/>
                <a:gd name="connsiteX273" fmla="*/ 1451111 w 3024845"/>
                <a:gd name="connsiteY273" fmla="*/ 415301 h 927414"/>
                <a:gd name="connsiteX274" fmla="*/ 1489618 w 3024845"/>
                <a:gd name="connsiteY274" fmla="*/ 415301 h 927414"/>
                <a:gd name="connsiteX275" fmla="*/ 1489618 w 3024845"/>
                <a:gd name="connsiteY275" fmla="*/ 553654 h 927414"/>
                <a:gd name="connsiteX276" fmla="*/ 1491138 w 3024845"/>
                <a:gd name="connsiteY276" fmla="*/ 553654 h 927414"/>
                <a:gd name="connsiteX277" fmla="*/ 1501778 w 3024845"/>
                <a:gd name="connsiteY277" fmla="*/ 553654 h 927414"/>
                <a:gd name="connsiteX278" fmla="*/ 1501778 w 3024845"/>
                <a:gd name="connsiteY278" fmla="*/ 540684 h 927414"/>
                <a:gd name="connsiteX279" fmla="*/ 1505832 w 3024845"/>
                <a:gd name="connsiteY279" fmla="*/ 540684 h 927414"/>
                <a:gd name="connsiteX280" fmla="*/ 1505832 w 3024845"/>
                <a:gd name="connsiteY280" fmla="*/ 553654 h 927414"/>
                <a:gd name="connsiteX281" fmla="*/ 1536232 w 3024845"/>
                <a:gd name="connsiteY281" fmla="*/ 553654 h 927414"/>
                <a:gd name="connsiteX282" fmla="*/ 1536232 w 3024845"/>
                <a:gd name="connsiteY282" fmla="*/ 523389 h 927414"/>
                <a:gd name="connsiteX283" fmla="*/ 1548392 w 3024845"/>
                <a:gd name="connsiteY283" fmla="*/ 523389 h 927414"/>
                <a:gd name="connsiteX284" fmla="*/ 1560552 w 3024845"/>
                <a:gd name="connsiteY284" fmla="*/ 521228 h 927414"/>
                <a:gd name="connsiteX285" fmla="*/ 1564606 w 3024845"/>
                <a:gd name="connsiteY285" fmla="*/ 523389 h 927414"/>
                <a:gd name="connsiteX286" fmla="*/ 1574739 w 3024845"/>
                <a:gd name="connsiteY286" fmla="*/ 523389 h 927414"/>
                <a:gd name="connsiteX287" fmla="*/ 1574739 w 3024845"/>
                <a:gd name="connsiteY287" fmla="*/ 553654 h 927414"/>
                <a:gd name="connsiteX288" fmla="*/ 1582846 w 3024845"/>
                <a:gd name="connsiteY288" fmla="*/ 553654 h 927414"/>
                <a:gd name="connsiteX289" fmla="*/ 1582846 w 3024845"/>
                <a:gd name="connsiteY289" fmla="*/ 570949 h 927414"/>
                <a:gd name="connsiteX290" fmla="*/ 1592182 w 3024845"/>
                <a:gd name="connsiteY290" fmla="*/ 571854 h 927414"/>
                <a:gd name="connsiteX291" fmla="*/ 1605140 w 3024845"/>
                <a:gd name="connsiteY291" fmla="*/ 571854 h 927414"/>
                <a:gd name="connsiteX292" fmla="*/ 1605140 w 3024845"/>
                <a:gd name="connsiteY292" fmla="*/ 555816 h 927414"/>
                <a:gd name="connsiteX293" fmla="*/ 1673096 w 3024845"/>
                <a:gd name="connsiteY293" fmla="*/ 555816 h 927414"/>
                <a:gd name="connsiteX294" fmla="*/ 1673096 w 3024845"/>
                <a:gd name="connsiteY294" fmla="*/ 470563 h 927414"/>
                <a:gd name="connsiteX295" fmla="*/ 1745104 w 3024845"/>
                <a:gd name="connsiteY295" fmla="*/ 470563 h 927414"/>
                <a:gd name="connsiteX296" fmla="*/ 1745104 w 3024845"/>
                <a:gd name="connsiteY296" fmla="*/ 549331 h 927414"/>
                <a:gd name="connsiteX297" fmla="*/ 1747008 w 3024845"/>
                <a:gd name="connsiteY297" fmla="*/ 549331 h 927414"/>
                <a:gd name="connsiteX298" fmla="*/ 1748250 w 3024845"/>
                <a:gd name="connsiteY298" fmla="*/ 571854 h 927414"/>
                <a:gd name="connsiteX299" fmla="*/ 1757926 w 3024845"/>
                <a:gd name="connsiteY299" fmla="*/ 571854 h 927414"/>
                <a:gd name="connsiteX300" fmla="*/ 1759168 w 3024845"/>
                <a:gd name="connsiteY300" fmla="*/ 549331 h 927414"/>
                <a:gd name="connsiteX301" fmla="*/ 1765248 w 3024845"/>
                <a:gd name="connsiteY301" fmla="*/ 549331 h 927414"/>
                <a:gd name="connsiteX302" fmla="*/ 1766490 w 3024845"/>
                <a:gd name="connsiteY302" fmla="*/ 571854 h 927414"/>
                <a:gd name="connsiteX303" fmla="*/ 1817112 w 3024845"/>
                <a:gd name="connsiteY303" fmla="*/ 571854 h 927414"/>
                <a:gd name="connsiteX304" fmla="*/ 1817112 w 3024845"/>
                <a:gd name="connsiteY304" fmla="*/ 408826 h 927414"/>
                <a:gd name="connsiteX305" fmla="*/ 2014439 w 3024845"/>
                <a:gd name="connsiteY305" fmla="*/ 408826 h 927414"/>
                <a:gd name="connsiteX306" fmla="*/ 2014439 w 3024845"/>
                <a:gd name="connsiteY306" fmla="*/ 571854 h 927414"/>
                <a:gd name="connsiteX307" fmla="*/ 2033136 w 3024845"/>
                <a:gd name="connsiteY307" fmla="*/ 571854 h 927414"/>
                <a:gd name="connsiteX308" fmla="*/ 2033136 w 3024845"/>
                <a:gd name="connsiteY308" fmla="*/ 489161 h 927414"/>
                <a:gd name="connsiteX309" fmla="*/ 2128256 w 3024845"/>
                <a:gd name="connsiteY309" fmla="*/ 489161 h 927414"/>
                <a:gd name="connsiteX310" fmla="*/ 2146266 w 3024845"/>
                <a:gd name="connsiteY310" fmla="*/ 239 h 927414"/>
                <a:gd name="connsiteX311" fmla="*/ 2180720 w 3024845"/>
                <a:gd name="connsiteY311" fmla="*/ 423948 h 927414"/>
                <a:gd name="connsiteX312" fmla="*/ 2245574 w 3024845"/>
                <a:gd name="connsiteY312" fmla="*/ 423948 h 927414"/>
                <a:gd name="connsiteX313" fmla="*/ 2245574 w 3024845"/>
                <a:gd name="connsiteY313" fmla="*/ 499610 h 927414"/>
                <a:gd name="connsiteX314" fmla="*/ 2253681 w 3024845"/>
                <a:gd name="connsiteY314" fmla="*/ 499610 h 927414"/>
                <a:gd name="connsiteX315" fmla="*/ 2255708 w 3024845"/>
                <a:gd name="connsiteY315" fmla="*/ 493125 h 927414"/>
                <a:gd name="connsiteX316" fmla="*/ 2261788 w 3024845"/>
                <a:gd name="connsiteY316" fmla="*/ 493125 h 927414"/>
                <a:gd name="connsiteX317" fmla="*/ 2263815 w 3024845"/>
                <a:gd name="connsiteY317" fmla="*/ 501772 h 927414"/>
                <a:gd name="connsiteX318" fmla="*/ 2275975 w 3024845"/>
                <a:gd name="connsiteY318" fmla="*/ 501772 h 927414"/>
                <a:gd name="connsiteX319" fmla="*/ 2275975 w 3024845"/>
                <a:gd name="connsiteY319" fmla="*/ 495286 h 927414"/>
                <a:gd name="connsiteX320" fmla="*/ 2298268 w 3024845"/>
                <a:gd name="connsiteY320" fmla="*/ 495286 h 927414"/>
                <a:gd name="connsiteX321" fmla="*/ 2298268 w 3024845"/>
                <a:gd name="connsiteY321" fmla="*/ 501772 h 927414"/>
                <a:gd name="connsiteX322" fmla="*/ 2318535 w 3024845"/>
                <a:gd name="connsiteY322" fmla="*/ 501772 h 927414"/>
                <a:gd name="connsiteX323" fmla="*/ 2318535 w 3024845"/>
                <a:gd name="connsiteY323" fmla="*/ 547169 h 927414"/>
                <a:gd name="connsiteX324" fmla="*/ 2332722 w 3024845"/>
                <a:gd name="connsiteY324" fmla="*/ 547169 h 927414"/>
                <a:gd name="connsiteX325" fmla="*/ 2332722 w 3024845"/>
                <a:gd name="connsiteY325" fmla="*/ 534198 h 927414"/>
                <a:gd name="connsiteX326" fmla="*/ 2348936 w 3024845"/>
                <a:gd name="connsiteY326" fmla="*/ 534198 h 927414"/>
                <a:gd name="connsiteX327" fmla="*/ 2348936 w 3024845"/>
                <a:gd name="connsiteY327" fmla="*/ 354771 h 927414"/>
                <a:gd name="connsiteX328" fmla="*/ 2355016 w 3024845"/>
                <a:gd name="connsiteY328" fmla="*/ 348285 h 927414"/>
                <a:gd name="connsiteX329" fmla="*/ 2427977 w 3024845"/>
                <a:gd name="connsiteY329" fmla="*/ 348285 h 927414"/>
                <a:gd name="connsiteX330" fmla="*/ 2427977 w 3024845"/>
                <a:gd name="connsiteY330" fmla="*/ 356933 h 927414"/>
                <a:gd name="connsiteX331" fmla="*/ 2438110 w 3024845"/>
                <a:gd name="connsiteY331" fmla="*/ 356933 h 927414"/>
                <a:gd name="connsiteX332" fmla="*/ 2438110 w 3024845"/>
                <a:gd name="connsiteY332" fmla="*/ 471507 h 927414"/>
                <a:gd name="connsiteX333" fmla="*/ 2460404 w 3024845"/>
                <a:gd name="connsiteY333" fmla="*/ 471507 h 927414"/>
                <a:gd name="connsiteX334" fmla="*/ 2460404 w 3024845"/>
                <a:gd name="connsiteY334" fmla="*/ 404492 h 927414"/>
                <a:gd name="connsiteX335" fmla="*/ 2486751 w 3024845"/>
                <a:gd name="connsiteY335" fmla="*/ 404492 h 927414"/>
                <a:gd name="connsiteX336" fmla="*/ 2490804 w 3024845"/>
                <a:gd name="connsiteY336" fmla="*/ 400168 h 927414"/>
                <a:gd name="connsiteX337" fmla="*/ 2498911 w 3024845"/>
                <a:gd name="connsiteY337" fmla="*/ 400168 h 927414"/>
                <a:gd name="connsiteX338" fmla="*/ 2502964 w 3024845"/>
                <a:gd name="connsiteY338" fmla="*/ 404492 h 927414"/>
                <a:gd name="connsiteX339" fmla="*/ 2525258 w 3024845"/>
                <a:gd name="connsiteY339" fmla="*/ 404492 h 927414"/>
                <a:gd name="connsiteX340" fmla="*/ 2525258 w 3024845"/>
                <a:gd name="connsiteY340" fmla="*/ 287756 h 927414"/>
                <a:gd name="connsiteX341" fmla="*/ 2582005 w 3024845"/>
                <a:gd name="connsiteY341" fmla="*/ 276947 h 927414"/>
                <a:gd name="connsiteX342" fmla="*/ 2582005 w 3024845"/>
                <a:gd name="connsiteY342" fmla="*/ 278028 h 927414"/>
                <a:gd name="connsiteX343" fmla="*/ 2582005 w 3024845"/>
                <a:gd name="connsiteY343" fmla="*/ 285594 h 927414"/>
                <a:gd name="connsiteX344" fmla="*/ 2608352 w 3024845"/>
                <a:gd name="connsiteY344" fmla="*/ 285594 h 927414"/>
                <a:gd name="connsiteX345" fmla="*/ 2608352 w 3024845"/>
                <a:gd name="connsiteY345" fmla="*/ 540684 h 927414"/>
                <a:gd name="connsiteX346" fmla="*/ 2630646 w 3024845"/>
                <a:gd name="connsiteY346" fmla="*/ 540684 h 927414"/>
                <a:gd name="connsiteX347" fmla="*/ 2630646 w 3024845"/>
                <a:gd name="connsiteY347" fmla="*/ 536360 h 927414"/>
                <a:gd name="connsiteX348" fmla="*/ 2642806 w 3024845"/>
                <a:gd name="connsiteY348" fmla="*/ 536360 h 927414"/>
                <a:gd name="connsiteX349" fmla="*/ 2642806 w 3024845"/>
                <a:gd name="connsiteY349" fmla="*/ 540684 h 927414"/>
                <a:gd name="connsiteX350" fmla="*/ 2667126 w 3024845"/>
                <a:gd name="connsiteY350" fmla="*/ 540684 h 927414"/>
                <a:gd name="connsiteX351" fmla="*/ 2667126 w 3024845"/>
                <a:gd name="connsiteY351" fmla="*/ 527713 h 927414"/>
                <a:gd name="connsiteX352" fmla="*/ 2695500 w 3024845"/>
                <a:gd name="connsiteY352" fmla="*/ 527713 h 927414"/>
                <a:gd name="connsiteX353" fmla="*/ 2707660 w 3024845"/>
                <a:gd name="connsiteY353" fmla="*/ 523389 h 927414"/>
                <a:gd name="connsiteX354" fmla="*/ 2727927 w 3024845"/>
                <a:gd name="connsiteY354" fmla="*/ 527713 h 927414"/>
                <a:gd name="connsiteX355" fmla="*/ 2727927 w 3024845"/>
                <a:gd name="connsiteY355" fmla="*/ 510419 h 927414"/>
                <a:gd name="connsiteX356" fmla="*/ 2736034 w 3024845"/>
                <a:gd name="connsiteY356" fmla="*/ 510419 h 927414"/>
                <a:gd name="connsiteX357" fmla="*/ 2736034 w 3024845"/>
                <a:gd name="connsiteY357" fmla="*/ 497448 h 927414"/>
                <a:gd name="connsiteX358" fmla="*/ 2792781 w 3024845"/>
                <a:gd name="connsiteY358" fmla="*/ 497448 h 927414"/>
                <a:gd name="connsiteX359" fmla="*/ 2792781 w 3024845"/>
                <a:gd name="connsiteY359" fmla="*/ 467183 h 927414"/>
                <a:gd name="connsiteX360" fmla="*/ 2811021 w 3024845"/>
                <a:gd name="connsiteY360" fmla="*/ 467183 h 927414"/>
                <a:gd name="connsiteX361" fmla="*/ 2811021 w 3024845"/>
                <a:gd name="connsiteY361" fmla="*/ 460698 h 927414"/>
                <a:gd name="connsiteX362" fmla="*/ 2823181 w 3024845"/>
                <a:gd name="connsiteY362" fmla="*/ 460698 h 927414"/>
                <a:gd name="connsiteX363" fmla="*/ 2823181 w 3024845"/>
                <a:gd name="connsiteY363" fmla="*/ 467183 h 927414"/>
                <a:gd name="connsiteX364" fmla="*/ 2839395 w 3024845"/>
                <a:gd name="connsiteY364" fmla="*/ 467183 h 927414"/>
                <a:gd name="connsiteX365" fmla="*/ 2839395 w 3024845"/>
                <a:gd name="connsiteY365" fmla="*/ 516904 h 927414"/>
                <a:gd name="connsiteX366" fmla="*/ 2871822 w 3024845"/>
                <a:gd name="connsiteY366" fmla="*/ 516904 h 927414"/>
                <a:gd name="connsiteX367" fmla="*/ 2871822 w 3024845"/>
                <a:gd name="connsiteY367" fmla="*/ 490963 h 927414"/>
                <a:gd name="connsiteX368" fmla="*/ 2910329 w 3024845"/>
                <a:gd name="connsiteY368" fmla="*/ 490963 h 927414"/>
                <a:gd name="connsiteX369" fmla="*/ 2910329 w 3024845"/>
                <a:gd name="connsiteY369" fmla="*/ 460698 h 927414"/>
                <a:gd name="connsiteX370" fmla="*/ 2958970 w 3024845"/>
                <a:gd name="connsiteY370" fmla="*/ 460698 h 927414"/>
                <a:gd name="connsiteX371" fmla="*/ 2958970 w 3024845"/>
                <a:gd name="connsiteY371" fmla="*/ 571854 h 927414"/>
                <a:gd name="connsiteX372" fmla="*/ 2958970 w 3024845"/>
                <a:gd name="connsiteY372" fmla="*/ 585633 h 927414"/>
                <a:gd name="connsiteX373" fmla="*/ 3024845 w 3024845"/>
                <a:gd name="connsiteY373" fmla="*/ 585633 h 927414"/>
                <a:gd name="connsiteX374" fmla="*/ 3024845 w 3024845"/>
                <a:gd name="connsiteY374" fmla="*/ 927414 h 927414"/>
                <a:gd name="connsiteX375" fmla="*/ 2054 w 3024845"/>
                <a:gd name="connsiteY375" fmla="*/ 925081 h 927414"/>
                <a:gd name="connsiteX376" fmla="*/ 0 w 3024845"/>
                <a:gd name="connsiteY376" fmla="*/ 490963 h 927414"/>
                <a:gd name="connsiteX377" fmla="*/ 20267 w 3024845"/>
                <a:gd name="connsiteY377" fmla="*/ 490963 h 927414"/>
                <a:gd name="connsiteX378" fmla="*/ 20774 w 3024845"/>
                <a:gd name="connsiteY378" fmla="*/ 489882 h 927414"/>
                <a:gd name="connsiteX379" fmla="*/ 24320 w 3024845"/>
                <a:gd name="connsiteY379" fmla="*/ 482316 h 927414"/>
                <a:gd name="connsiteX380" fmla="*/ 26094 w 3024845"/>
                <a:gd name="connsiteY380" fmla="*/ 482586 h 927414"/>
                <a:gd name="connsiteX381" fmla="*/ 38507 w 3024845"/>
                <a:gd name="connsiteY381" fmla="*/ 484477 h 927414"/>
                <a:gd name="connsiteX382" fmla="*/ 39014 w 3024845"/>
                <a:gd name="connsiteY382" fmla="*/ 485829 h 927414"/>
                <a:gd name="connsiteX383" fmla="*/ 42560 w 3024845"/>
                <a:gd name="connsiteY383" fmla="*/ 495286 h 927414"/>
                <a:gd name="connsiteX384" fmla="*/ 68907 w 3024845"/>
                <a:gd name="connsiteY384" fmla="*/ 497448 h 927414"/>
                <a:gd name="connsiteX385" fmla="*/ 68907 w 3024845"/>
                <a:gd name="connsiteY385" fmla="*/ 374227 h 927414"/>
                <a:gd name="connsiteX386" fmla="*/ 70934 w 3024845"/>
                <a:gd name="connsiteY386" fmla="*/ 374227 h 927414"/>
                <a:gd name="connsiteX387" fmla="*/ 85121 w 3024845"/>
                <a:gd name="connsiteY387" fmla="*/ 374227 h 927414"/>
                <a:gd name="connsiteX388" fmla="*/ 85121 w 3024845"/>
                <a:gd name="connsiteY388" fmla="*/ 238035 h 927414"/>
                <a:gd name="connsiteX389" fmla="*/ 86894 w 3024845"/>
                <a:gd name="connsiteY389" fmla="*/ 238035 h 927414"/>
                <a:gd name="connsiteX390" fmla="*/ 99308 w 3024845"/>
                <a:gd name="connsiteY390" fmla="*/ 238035 h 927414"/>
                <a:gd name="connsiteX391" fmla="*/ 99308 w 3024845"/>
                <a:gd name="connsiteY391" fmla="*/ 123461 h 927414"/>
                <a:gd name="connsiteX392" fmla="*/ 103361 w 3024845"/>
                <a:gd name="connsiteY392" fmla="*/ 95357 h 927414"/>
                <a:gd name="connsiteX393" fmla="*/ 105388 w 3024845"/>
                <a:gd name="connsiteY393" fmla="*/ 95357 h 927414"/>
                <a:gd name="connsiteX394" fmla="*/ 119575 w 3024845"/>
                <a:gd name="connsiteY394" fmla="*/ 95357 h 927414"/>
                <a:gd name="connsiteX0" fmla="*/ 119575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393" fmla="*/ 119575 w 3024845"/>
                <a:gd name="connsiteY393" fmla="*/ 2161 h 834218"/>
                <a:gd name="connsiteX0" fmla="*/ 105388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20909 w 3024845"/>
                <a:gd name="connsiteY5" fmla="*/ 30265 h 834218"/>
                <a:gd name="connsiteX6" fmla="*/ 220909 w 3024845"/>
                <a:gd name="connsiteY6" fmla="*/ 144839 h 834218"/>
                <a:gd name="connsiteX7" fmla="*/ 223189 w 3024845"/>
                <a:gd name="connsiteY7" fmla="*/ 144839 h 834218"/>
                <a:gd name="connsiteX8" fmla="*/ 239150 w 3024845"/>
                <a:gd name="connsiteY8" fmla="*/ 144839 h 834218"/>
                <a:gd name="connsiteX9" fmla="*/ 239150 w 3024845"/>
                <a:gd name="connsiteY9" fmla="*/ 285354 h 834218"/>
                <a:gd name="connsiteX10" fmla="*/ 240670 w 3024845"/>
                <a:gd name="connsiteY10" fmla="*/ 285084 h 834218"/>
                <a:gd name="connsiteX11" fmla="*/ 251310 w 3024845"/>
                <a:gd name="connsiteY11" fmla="*/ 283193 h 834218"/>
                <a:gd name="connsiteX12" fmla="*/ 249283 w 3024845"/>
                <a:gd name="connsiteY12" fmla="*/ 371825 h 834218"/>
                <a:gd name="connsiteX13" fmla="*/ 250803 w 3024845"/>
                <a:gd name="connsiteY13" fmla="*/ 372096 h 834218"/>
                <a:gd name="connsiteX14" fmla="*/ 261443 w 3024845"/>
                <a:gd name="connsiteY14" fmla="*/ 373987 h 834218"/>
                <a:gd name="connsiteX15" fmla="*/ 261696 w 3024845"/>
                <a:gd name="connsiteY15" fmla="*/ 374798 h 834218"/>
                <a:gd name="connsiteX16" fmla="*/ 263470 w 3024845"/>
                <a:gd name="connsiteY16" fmla="*/ 380473 h 834218"/>
                <a:gd name="connsiteX17" fmla="*/ 264230 w 3024845"/>
                <a:gd name="connsiteY17" fmla="*/ 378041 h 834218"/>
                <a:gd name="connsiteX18" fmla="*/ 269550 w 3024845"/>
                <a:gd name="connsiteY18" fmla="*/ 361017 h 834218"/>
                <a:gd name="connsiteX19" fmla="*/ 271323 w 3024845"/>
                <a:gd name="connsiteY19" fmla="*/ 361017 h 834218"/>
                <a:gd name="connsiteX20" fmla="*/ 283737 w 3024845"/>
                <a:gd name="connsiteY20" fmla="*/ 361017 h 834218"/>
                <a:gd name="connsiteX21" fmla="*/ 283737 w 3024845"/>
                <a:gd name="connsiteY21" fmla="*/ 393443 h 834218"/>
                <a:gd name="connsiteX22" fmla="*/ 284750 w 3024845"/>
                <a:gd name="connsiteY22" fmla="*/ 393984 h 834218"/>
                <a:gd name="connsiteX23" fmla="*/ 291844 w 3024845"/>
                <a:gd name="connsiteY23" fmla="*/ 397767 h 834218"/>
                <a:gd name="connsiteX24" fmla="*/ 291844 w 3024845"/>
                <a:gd name="connsiteY24" fmla="*/ 399118 h 834218"/>
                <a:gd name="connsiteX25" fmla="*/ 291844 w 3024845"/>
                <a:gd name="connsiteY25" fmla="*/ 408576 h 834218"/>
                <a:gd name="connsiteX26" fmla="*/ 336431 w 3024845"/>
                <a:gd name="connsiteY26" fmla="*/ 408576 h 834218"/>
                <a:gd name="connsiteX27" fmla="*/ 336431 w 3024845"/>
                <a:gd name="connsiteY27" fmla="*/ 409657 h 834218"/>
                <a:gd name="connsiteX28" fmla="*/ 336431 w 3024845"/>
                <a:gd name="connsiteY28" fmla="*/ 417223 h 834218"/>
                <a:gd name="connsiteX29" fmla="*/ 338457 w 3024845"/>
                <a:gd name="connsiteY29" fmla="*/ 417223 h 834218"/>
                <a:gd name="connsiteX30" fmla="*/ 352644 w 3024845"/>
                <a:gd name="connsiteY30" fmla="*/ 417223 h 834218"/>
                <a:gd name="connsiteX31" fmla="*/ 352644 w 3024845"/>
                <a:gd name="connsiteY31" fmla="*/ 386958 h 834218"/>
                <a:gd name="connsiteX32" fmla="*/ 397231 w 3024845"/>
                <a:gd name="connsiteY32" fmla="*/ 386958 h 834218"/>
                <a:gd name="connsiteX33" fmla="*/ 397231 w 3024845"/>
                <a:gd name="connsiteY33" fmla="*/ 385607 h 834218"/>
                <a:gd name="connsiteX34" fmla="*/ 397231 w 3024845"/>
                <a:gd name="connsiteY34" fmla="*/ 376149 h 834218"/>
                <a:gd name="connsiteX35" fmla="*/ 398245 w 3024845"/>
                <a:gd name="connsiteY35" fmla="*/ 376149 h 834218"/>
                <a:gd name="connsiteX36" fmla="*/ 405338 w 3024845"/>
                <a:gd name="connsiteY36" fmla="*/ 376149 h 834218"/>
                <a:gd name="connsiteX37" fmla="*/ 405338 w 3024845"/>
                <a:gd name="connsiteY37" fmla="*/ 374258 h 834218"/>
                <a:gd name="connsiteX38" fmla="*/ 405338 w 3024845"/>
                <a:gd name="connsiteY38" fmla="*/ 361017 h 834218"/>
                <a:gd name="connsiteX39" fmla="*/ 406098 w 3024845"/>
                <a:gd name="connsiteY39" fmla="*/ 361017 h 834218"/>
                <a:gd name="connsiteX40" fmla="*/ 411418 w 3024845"/>
                <a:gd name="connsiteY40" fmla="*/ 361017 h 834218"/>
                <a:gd name="connsiteX41" fmla="*/ 411418 w 3024845"/>
                <a:gd name="connsiteY41" fmla="*/ 359936 h 834218"/>
                <a:gd name="connsiteX42" fmla="*/ 411418 w 3024845"/>
                <a:gd name="connsiteY42" fmla="*/ 352369 h 834218"/>
                <a:gd name="connsiteX43" fmla="*/ 413445 w 3024845"/>
                <a:gd name="connsiteY43" fmla="*/ 352369 h 834218"/>
                <a:gd name="connsiteX44" fmla="*/ 427632 w 3024845"/>
                <a:gd name="connsiteY44" fmla="*/ 352369 h 834218"/>
                <a:gd name="connsiteX45" fmla="*/ 427632 w 3024845"/>
                <a:gd name="connsiteY45" fmla="*/ 353450 h 834218"/>
                <a:gd name="connsiteX46" fmla="*/ 427632 w 3024845"/>
                <a:gd name="connsiteY46" fmla="*/ 361017 h 834218"/>
                <a:gd name="connsiteX47" fmla="*/ 449925 w 3024845"/>
                <a:gd name="connsiteY47" fmla="*/ 361017 h 834218"/>
                <a:gd name="connsiteX48" fmla="*/ 449925 w 3024845"/>
                <a:gd name="connsiteY48" fmla="*/ 359125 h 834218"/>
                <a:gd name="connsiteX49" fmla="*/ 449925 w 3024845"/>
                <a:gd name="connsiteY49" fmla="*/ 345884 h 834218"/>
                <a:gd name="connsiteX50" fmla="*/ 451699 w 3024845"/>
                <a:gd name="connsiteY50" fmla="*/ 345884 h 834218"/>
                <a:gd name="connsiteX51" fmla="*/ 464112 w 3024845"/>
                <a:gd name="connsiteY51" fmla="*/ 345884 h 834218"/>
                <a:gd name="connsiteX52" fmla="*/ 464112 w 3024845"/>
                <a:gd name="connsiteY52" fmla="*/ 369664 h 834218"/>
                <a:gd name="connsiteX53" fmla="*/ 465126 w 3024845"/>
                <a:gd name="connsiteY53" fmla="*/ 369664 h 834218"/>
                <a:gd name="connsiteX54" fmla="*/ 472219 w 3024845"/>
                <a:gd name="connsiteY54" fmla="*/ 369664 h 834218"/>
                <a:gd name="connsiteX55" fmla="*/ 472219 w 3024845"/>
                <a:gd name="connsiteY55" fmla="*/ 368583 h 834218"/>
                <a:gd name="connsiteX56" fmla="*/ 472219 w 3024845"/>
                <a:gd name="connsiteY56" fmla="*/ 361017 h 834218"/>
                <a:gd name="connsiteX57" fmla="*/ 473992 w 3024845"/>
                <a:gd name="connsiteY57" fmla="*/ 361017 h 834218"/>
                <a:gd name="connsiteX58" fmla="*/ 486406 w 3024845"/>
                <a:gd name="connsiteY58" fmla="*/ 361017 h 834218"/>
                <a:gd name="connsiteX59" fmla="*/ 486406 w 3024845"/>
                <a:gd name="connsiteY59" fmla="*/ 386958 h 834218"/>
                <a:gd name="connsiteX60" fmla="*/ 488433 w 3024845"/>
                <a:gd name="connsiteY60" fmla="*/ 386958 h 834218"/>
                <a:gd name="connsiteX61" fmla="*/ 502619 w 3024845"/>
                <a:gd name="connsiteY61" fmla="*/ 386958 h 834218"/>
                <a:gd name="connsiteX62" fmla="*/ 502619 w 3024845"/>
                <a:gd name="connsiteY62" fmla="*/ 388579 h 834218"/>
                <a:gd name="connsiteX63" fmla="*/ 502619 w 3024845"/>
                <a:gd name="connsiteY63" fmla="*/ 399929 h 834218"/>
                <a:gd name="connsiteX64" fmla="*/ 503379 w 3024845"/>
                <a:gd name="connsiteY64" fmla="*/ 399929 h 834218"/>
                <a:gd name="connsiteX65" fmla="*/ 508700 w 3024845"/>
                <a:gd name="connsiteY65" fmla="*/ 399929 h 834218"/>
                <a:gd name="connsiteX66" fmla="*/ 508700 w 3024845"/>
                <a:gd name="connsiteY66" fmla="*/ 399118 h 834218"/>
                <a:gd name="connsiteX67" fmla="*/ 508700 w 3024845"/>
                <a:gd name="connsiteY67" fmla="*/ 393443 h 834218"/>
                <a:gd name="connsiteX68" fmla="*/ 539100 w 3024845"/>
                <a:gd name="connsiteY68" fmla="*/ 393443 h 834218"/>
                <a:gd name="connsiteX69" fmla="*/ 539100 w 3024845"/>
                <a:gd name="connsiteY69" fmla="*/ 417223 h 834218"/>
                <a:gd name="connsiteX70" fmla="*/ 540113 w 3024845"/>
                <a:gd name="connsiteY70" fmla="*/ 417223 h 834218"/>
                <a:gd name="connsiteX71" fmla="*/ 547207 w 3024845"/>
                <a:gd name="connsiteY71" fmla="*/ 417223 h 834218"/>
                <a:gd name="connsiteX72" fmla="*/ 547207 w 3024845"/>
                <a:gd name="connsiteY72" fmla="*/ 418304 h 834218"/>
                <a:gd name="connsiteX73" fmla="*/ 547207 w 3024845"/>
                <a:gd name="connsiteY73" fmla="*/ 425870 h 834218"/>
                <a:gd name="connsiteX74" fmla="*/ 547967 w 3024845"/>
                <a:gd name="connsiteY74" fmla="*/ 425870 h 834218"/>
                <a:gd name="connsiteX75" fmla="*/ 553287 w 3024845"/>
                <a:gd name="connsiteY75" fmla="*/ 425870 h 834218"/>
                <a:gd name="connsiteX76" fmla="*/ 553287 w 3024845"/>
                <a:gd name="connsiteY76" fmla="*/ 423708 h 834218"/>
                <a:gd name="connsiteX77" fmla="*/ 553287 w 3024845"/>
                <a:gd name="connsiteY77" fmla="*/ 408576 h 834218"/>
                <a:gd name="connsiteX78" fmla="*/ 554300 w 3024845"/>
                <a:gd name="connsiteY78" fmla="*/ 408576 h 834218"/>
                <a:gd name="connsiteX79" fmla="*/ 561394 w 3024845"/>
                <a:gd name="connsiteY79" fmla="*/ 408576 h 834218"/>
                <a:gd name="connsiteX80" fmla="*/ 561394 w 3024845"/>
                <a:gd name="connsiteY80" fmla="*/ 409657 h 834218"/>
                <a:gd name="connsiteX81" fmla="*/ 561394 w 3024845"/>
                <a:gd name="connsiteY81" fmla="*/ 417223 h 834218"/>
                <a:gd name="connsiteX82" fmla="*/ 566714 w 3024845"/>
                <a:gd name="connsiteY82" fmla="*/ 415230 h 834218"/>
                <a:gd name="connsiteX83" fmla="*/ 567474 w 3024845"/>
                <a:gd name="connsiteY83" fmla="*/ 414250 h 834218"/>
                <a:gd name="connsiteX84" fmla="*/ 567474 w 3024845"/>
                <a:gd name="connsiteY84" fmla="*/ 408576 h 834218"/>
                <a:gd name="connsiteX85" fmla="*/ 605981 w 3024845"/>
                <a:gd name="connsiteY85" fmla="*/ 408576 h 834218"/>
                <a:gd name="connsiteX86" fmla="*/ 605981 w 3024845"/>
                <a:gd name="connsiteY86" fmla="*/ 432355 h 834218"/>
                <a:gd name="connsiteX87" fmla="*/ 608007 w 3024845"/>
                <a:gd name="connsiteY87" fmla="*/ 432355 h 834218"/>
                <a:gd name="connsiteX88" fmla="*/ 622194 w 3024845"/>
                <a:gd name="connsiteY88" fmla="*/ 432355 h 834218"/>
                <a:gd name="connsiteX89" fmla="*/ 622194 w 3024845"/>
                <a:gd name="connsiteY89" fmla="*/ 433436 h 834218"/>
                <a:gd name="connsiteX90" fmla="*/ 622194 w 3024845"/>
                <a:gd name="connsiteY90" fmla="*/ 441002 h 834218"/>
                <a:gd name="connsiteX91" fmla="*/ 623968 w 3024845"/>
                <a:gd name="connsiteY91" fmla="*/ 441002 h 834218"/>
                <a:gd name="connsiteX92" fmla="*/ 636381 w 3024845"/>
                <a:gd name="connsiteY92" fmla="*/ 441002 h 834218"/>
                <a:gd name="connsiteX93" fmla="*/ 636381 w 3024845"/>
                <a:gd name="connsiteY93" fmla="*/ 417223 h 834218"/>
                <a:gd name="connsiteX94" fmla="*/ 637394 w 3024845"/>
                <a:gd name="connsiteY94" fmla="*/ 417223 h 834218"/>
                <a:gd name="connsiteX95" fmla="*/ 644488 w 3024845"/>
                <a:gd name="connsiteY95" fmla="*/ 417223 h 834218"/>
                <a:gd name="connsiteX96" fmla="*/ 644488 w 3024845"/>
                <a:gd name="connsiteY96" fmla="*/ 384796 h 834218"/>
                <a:gd name="connsiteX97" fmla="*/ 645501 w 3024845"/>
                <a:gd name="connsiteY97" fmla="*/ 384796 h 834218"/>
                <a:gd name="connsiteX98" fmla="*/ 652595 w 3024845"/>
                <a:gd name="connsiteY98" fmla="*/ 384796 h 834218"/>
                <a:gd name="connsiteX99" fmla="*/ 652595 w 3024845"/>
                <a:gd name="connsiteY99" fmla="*/ 382905 h 834218"/>
                <a:gd name="connsiteX100" fmla="*/ 652595 w 3024845"/>
                <a:gd name="connsiteY100" fmla="*/ 369664 h 834218"/>
                <a:gd name="connsiteX101" fmla="*/ 651328 w 3024845"/>
                <a:gd name="connsiteY101" fmla="*/ 368042 h 834218"/>
                <a:gd name="connsiteX102" fmla="*/ 656648 w 3024845"/>
                <a:gd name="connsiteY102" fmla="*/ 356693 h 834218"/>
                <a:gd name="connsiteX103" fmla="*/ 664755 w 3024845"/>
                <a:gd name="connsiteY103" fmla="*/ 384796 h 834218"/>
                <a:gd name="connsiteX104" fmla="*/ 665515 w 3024845"/>
                <a:gd name="connsiteY104" fmla="*/ 384796 h 834218"/>
                <a:gd name="connsiteX105" fmla="*/ 670835 w 3024845"/>
                <a:gd name="connsiteY105" fmla="*/ 384796 h 834218"/>
                <a:gd name="connsiteX106" fmla="*/ 670835 w 3024845"/>
                <a:gd name="connsiteY106" fmla="*/ 278869 h 834218"/>
                <a:gd name="connsiteX107" fmla="*/ 672355 w 3024845"/>
                <a:gd name="connsiteY107" fmla="*/ 278869 h 834218"/>
                <a:gd name="connsiteX108" fmla="*/ 682995 w 3024845"/>
                <a:gd name="connsiteY108" fmla="*/ 278869 h 834218"/>
                <a:gd name="connsiteX109" fmla="*/ 682995 w 3024845"/>
                <a:gd name="connsiteY109" fmla="*/ 231310 h 834218"/>
                <a:gd name="connsiteX110" fmla="*/ 709342 w 3024845"/>
                <a:gd name="connsiteY110" fmla="*/ 231310 h 834218"/>
                <a:gd name="connsiteX111" fmla="*/ 709342 w 3024845"/>
                <a:gd name="connsiteY111" fmla="*/ 209692 h 834218"/>
                <a:gd name="connsiteX112" fmla="*/ 743796 w 3024845"/>
                <a:gd name="connsiteY112" fmla="*/ 209692 h 834218"/>
                <a:gd name="connsiteX113" fmla="*/ 743796 w 3024845"/>
                <a:gd name="connsiteY113" fmla="*/ 212124 h 834218"/>
                <a:gd name="connsiteX114" fmla="*/ 743796 w 3024845"/>
                <a:gd name="connsiteY114" fmla="*/ 229148 h 834218"/>
                <a:gd name="connsiteX115" fmla="*/ 746076 w 3024845"/>
                <a:gd name="connsiteY115" fmla="*/ 229148 h 834218"/>
                <a:gd name="connsiteX116" fmla="*/ 762036 w 3024845"/>
                <a:gd name="connsiteY116" fmla="*/ 229148 h 834218"/>
                <a:gd name="connsiteX117" fmla="*/ 762036 w 3024845"/>
                <a:gd name="connsiteY117" fmla="*/ 276707 h 834218"/>
                <a:gd name="connsiteX118" fmla="*/ 763049 w 3024845"/>
                <a:gd name="connsiteY118" fmla="*/ 276707 h 834218"/>
                <a:gd name="connsiteX119" fmla="*/ 770143 w 3024845"/>
                <a:gd name="connsiteY119" fmla="*/ 276707 h 834218"/>
                <a:gd name="connsiteX120" fmla="*/ 784330 w 3024845"/>
                <a:gd name="connsiteY120" fmla="*/ 281031 h 834218"/>
                <a:gd name="connsiteX121" fmla="*/ 784330 w 3024845"/>
                <a:gd name="connsiteY121" fmla="*/ 319943 h 834218"/>
                <a:gd name="connsiteX122" fmla="*/ 785343 w 3024845"/>
                <a:gd name="connsiteY122" fmla="*/ 319943 h 834218"/>
                <a:gd name="connsiteX123" fmla="*/ 792436 w 3024845"/>
                <a:gd name="connsiteY123" fmla="*/ 319943 h 834218"/>
                <a:gd name="connsiteX124" fmla="*/ 792436 w 3024845"/>
                <a:gd name="connsiteY124" fmla="*/ 321564 h 834218"/>
                <a:gd name="connsiteX125" fmla="*/ 792436 w 3024845"/>
                <a:gd name="connsiteY125" fmla="*/ 332913 h 834218"/>
                <a:gd name="connsiteX126" fmla="*/ 794463 w 3024845"/>
                <a:gd name="connsiteY126" fmla="*/ 332913 h 834218"/>
                <a:gd name="connsiteX127" fmla="*/ 808650 w 3024845"/>
                <a:gd name="connsiteY127" fmla="*/ 332913 h 834218"/>
                <a:gd name="connsiteX128" fmla="*/ 814730 w 3024845"/>
                <a:gd name="connsiteY128" fmla="*/ 339399 h 834218"/>
                <a:gd name="connsiteX129" fmla="*/ 814730 w 3024845"/>
                <a:gd name="connsiteY129" fmla="*/ 361017 h 834218"/>
                <a:gd name="connsiteX130" fmla="*/ 817010 w 3024845"/>
                <a:gd name="connsiteY130" fmla="*/ 361017 h 834218"/>
                <a:gd name="connsiteX131" fmla="*/ 832970 w 3024845"/>
                <a:gd name="connsiteY131" fmla="*/ 361017 h 834218"/>
                <a:gd name="connsiteX132" fmla="*/ 832970 w 3024845"/>
                <a:gd name="connsiteY132" fmla="*/ 362097 h 834218"/>
                <a:gd name="connsiteX133" fmla="*/ 832970 w 3024845"/>
                <a:gd name="connsiteY133" fmla="*/ 369664 h 834218"/>
                <a:gd name="connsiteX134" fmla="*/ 834237 w 3024845"/>
                <a:gd name="connsiteY134" fmla="*/ 369664 h 834218"/>
                <a:gd name="connsiteX135" fmla="*/ 843104 w 3024845"/>
                <a:gd name="connsiteY135" fmla="*/ 369664 h 834218"/>
                <a:gd name="connsiteX136" fmla="*/ 843104 w 3024845"/>
                <a:gd name="connsiteY136" fmla="*/ 371825 h 834218"/>
                <a:gd name="connsiteX137" fmla="*/ 843104 w 3024845"/>
                <a:gd name="connsiteY137" fmla="*/ 386958 h 834218"/>
                <a:gd name="connsiteX138" fmla="*/ 847157 w 3024845"/>
                <a:gd name="connsiteY138" fmla="*/ 385066 h 834218"/>
                <a:gd name="connsiteX139" fmla="*/ 847157 w 3024845"/>
                <a:gd name="connsiteY139" fmla="*/ 371825 h 834218"/>
                <a:gd name="connsiteX140" fmla="*/ 848170 w 3024845"/>
                <a:gd name="connsiteY140" fmla="*/ 371825 h 834218"/>
                <a:gd name="connsiteX141" fmla="*/ 855264 w 3024845"/>
                <a:gd name="connsiteY141" fmla="*/ 371825 h 834218"/>
                <a:gd name="connsiteX142" fmla="*/ 855264 w 3024845"/>
                <a:gd name="connsiteY142" fmla="*/ 373447 h 834218"/>
                <a:gd name="connsiteX143" fmla="*/ 855264 w 3024845"/>
                <a:gd name="connsiteY143" fmla="*/ 384796 h 834218"/>
                <a:gd name="connsiteX144" fmla="*/ 856024 w 3024845"/>
                <a:gd name="connsiteY144" fmla="*/ 384796 h 834218"/>
                <a:gd name="connsiteX145" fmla="*/ 861344 w 3024845"/>
                <a:gd name="connsiteY145" fmla="*/ 384796 h 834218"/>
                <a:gd name="connsiteX146" fmla="*/ 909984 w 3024845"/>
                <a:gd name="connsiteY146" fmla="*/ 380473 h 834218"/>
                <a:gd name="connsiteX147" fmla="*/ 909984 w 3024845"/>
                <a:gd name="connsiteY147" fmla="*/ 381824 h 834218"/>
                <a:gd name="connsiteX148" fmla="*/ 909984 w 3024845"/>
                <a:gd name="connsiteY148" fmla="*/ 391281 h 834218"/>
                <a:gd name="connsiteX149" fmla="*/ 910744 w 3024845"/>
                <a:gd name="connsiteY149" fmla="*/ 391281 h 834218"/>
                <a:gd name="connsiteX150" fmla="*/ 916065 w 3024845"/>
                <a:gd name="connsiteY150" fmla="*/ 391281 h 834218"/>
                <a:gd name="connsiteX151" fmla="*/ 916065 w 3024845"/>
                <a:gd name="connsiteY151" fmla="*/ 393443 h 834218"/>
                <a:gd name="connsiteX152" fmla="*/ 916065 w 3024845"/>
                <a:gd name="connsiteY152" fmla="*/ 408576 h 834218"/>
                <a:gd name="connsiteX153" fmla="*/ 918091 w 3024845"/>
                <a:gd name="connsiteY153" fmla="*/ 407225 h 834218"/>
                <a:gd name="connsiteX154" fmla="*/ 932278 w 3024845"/>
                <a:gd name="connsiteY154" fmla="*/ 397767 h 834218"/>
                <a:gd name="connsiteX155" fmla="*/ 938358 w 3024845"/>
                <a:gd name="connsiteY155" fmla="*/ 356693 h 834218"/>
                <a:gd name="connsiteX156" fmla="*/ 939118 w 3024845"/>
                <a:gd name="connsiteY156" fmla="*/ 356423 h 834218"/>
                <a:gd name="connsiteX157" fmla="*/ 944438 w 3024845"/>
                <a:gd name="connsiteY157" fmla="*/ 354531 h 834218"/>
                <a:gd name="connsiteX158" fmla="*/ 946465 w 3024845"/>
                <a:gd name="connsiteY158" fmla="*/ 285354 h 834218"/>
                <a:gd name="connsiteX159" fmla="*/ 948492 w 3024845"/>
                <a:gd name="connsiteY159" fmla="*/ 354531 h 834218"/>
                <a:gd name="connsiteX160" fmla="*/ 949252 w 3024845"/>
                <a:gd name="connsiteY160" fmla="*/ 354801 h 834218"/>
                <a:gd name="connsiteX161" fmla="*/ 954572 w 3024845"/>
                <a:gd name="connsiteY161" fmla="*/ 356693 h 834218"/>
                <a:gd name="connsiteX162" fmla="*/ 954572 w 3024845"/>
                <a:gd name="connsiteY162" fmla="*/ 270222 h 834218"/>
                <a:gd name="connsiteX163" fmla="*/ 958625 w 3024845"/>
                <a:gd name="connsiteY163" fmla="*/ 237795 h 834218"/>
                <a:gd name="connsiteX164" fmla="*/ 997132 w 3024845"/>
                <a:gd name="connsiteY164" fmla="*/ 237795 h 834218"/>
                <a:gd name="connsiteX165" fmla="*/ 997132 w 3024845"/>
                <a:gd name="connsiteY165" fmla="*/ 270222 h 834218"/>
                <a:gd name="connsiteX166" fmla="*/ 997892 w 3024845"/>
                <a:gd name="connsiteY166" fmla="*/ 270222 h 834218"/>
                <a:gd name="connsiteX167" fmla="*/ 1003212 w 3024845"/>
                <a:gd name="connsiteY167" fmla="*/ 270222 h 834218"/>
                <a:gd name="connsiteX168" fmla="*/ 1003212 w 3024845"/>
                <a:gd name="connsiteY168" fmla="*/ 188074 h 834218"/>
                <a:gd name="connsiteX169" fmla="*/ 1004986 w 3024845"/>
                <a:gd name="connsiteY169" fmla="*/ 188074 h 834218"/>
                <a:gd name="connsiteX170" fmla="*/ 1017399 w 3024845"/>
                <a:gd name="connsiteY170" fmla="*/ 188074 h 834218"/>
                <a:gd name="connsiteX171" fmla="*/ 1017399 w 3024845"/>
                <a:gd name="connsiteY171" fmla="*/ 186183 h 834218"/>
                <a:gd name="connsiteX172" fmla="*/ 1017399 w 3024845"/>
                <a:gd name="connsiteY172" fmla="*/ 172942 h 834218"/>
                <a:gd name="connsiteX173" fmla="*/ 1039693 w 3024845"/>
                <a:gd name="connsiteY173" fmla="*/ 172942 h 834218"/>
                <a:gd name="connsiteX174" fmla="*/ 1039693 w 3024845"/>
                <a:gd name="connsiteY174" fmla="*/ 171861 h 834218"/>
                <a:gd name="connsiteX175" fmla="*/ 1039693 w 3024845"/>
                <a:gd name="connsiteY175" fmla="*/ 164295 h 834218"/>
                <a:gd name="connsiteX176" fmla="*/ 1041466 w 3024845"/>
                <a:gd name="connsiteY176" fmla="*/ 164295 h 834218"/>
                <a:gd name="connsiteX177" fmla="*/ 1053880 w 3024845"/>
                <a:gd name="connsiteY177" fmla="*/ 164295 h 834218"/>
                <a:gd name="connsiteX178" fmla="*/ 1053880 w 3024845"/>
                <a:gd name="connsiteY178" fmla="*/ 165376 h 834218"/>
                <a:gd name="connsiteX179" fmla="*/ 1053880 w 3024845"/>
                <a:gd name="connsiteY179" fmla="*/ 172942 h 834218"/>
                <a:gd name="connsiteX180" fmla="*/ 1054640 w 3024845"/>
                <a:gd name="connsiteY180" fmla="*/ 172942 h 834218"/>
                <a:gd name="connsiteX181" fmla="*/ 1059960 w 3024845"/>
                <a:gd name="connsiteY181" fmla="*/ 172942 h 834218"/>
                <a:gd name="connsiteX182" fmla="*/ 1070093 w 3024845"/>
                <a:gd name="connsiteY182" fmla="*/ 168618 h 834218"/>
                <a:gd name="connsiteX183" fmla="*/ 1074146 w 3024845"/>
                <a:gd name="connsiteY183" fmla="*/ 171861 h 834218"/>
                <a:gd name="connsiteX184" fmla="*/ 1074146 w 3024845"/>
                <a:gd name="connsiteY184" fmla="*/ 164295 h 834218"/>
                <a:gd name="connsiteX185" fmla="*/ 1076426 w 3024845"/>
                <a:gd name="connsiteY185" fmla="*/ 164295 h 834218"/>
                <a:gd name="connsiteX186" fmla="*/ 1092387 w 3024845"/>
                <a:gd name="connsiteY186" fmla="*/ 164295 h 834218"/>
                <a:gd name="connsiteX187" fmla="*/ 1092387 w 3024845"/>
                <a:gd name="connsiteY187" fmla="*/ 165376 h 834218"/>
                <a:gd name="connsiteX188" fmla="*/ 1092387 w 3024845"/>
                <a:gd name="connsiteY188" fmla="*/ 172942 h 834218"/>
                <a:gd name="connsiteX189" fmla="*/ 1122787 w 3024845"/>
                <a:gd name="connsiteY189" fmla="*/ 172942 h 834218"/>
                <a:gd name="connsiteX190" fmla="*/ 1122787 w 3024845"/>
                <a:gd name="connsiteY190" fmla="*/ 174563 h 834218"/>
                <a:gd name="connsiteX191" fmla="*/ 1122787 w 3024845"/>
                <a:gd name="connsiteY191" fmla="*/ 185913 h 834218"/>
                <a:gd name="connsiteX192" fmla="*/ 1149134 w 3024845"/>
                <a:gd name="connsiteY192" fmla="*/ 185913 h 834218"/>
                <a:gd name="connsiteX193" fmla="*/ 1149134 w 3024845"/>
                <a:gd name="connsiteY193" fmla="*/ 216177 h 834218"/>
                <a:gd name="connsiteX194" fmla="*/ 1149894 w 3024845"/>
                <a:gd name="connsiteY194" fmla="*/ 216177 h 834218"/>
                <a:gd name="connsiteX195" fmla="*/ 1155214 w 3024845"/>
                <a:gd name="connsiteY195" fmla="*/ 216177 h 834218"/>
                <a:gd name="connsiteX196" fmla="*/ 1155214 w 3024845"/>
                <a:gd name="connsiteY196" fmla="*/ 217258 h 834218"/>
                <a:gd name="connsiteX197" fmla="*/ 1155214 w 3024845"/>
                <a:gd name="connsiteY197" fmla="*/ 224825 h 834218"/>
                <a:gd name="connsiteX198" fmla="*/ 1159268 w 3024845"/>
                <a:gd name="connsiteY198" fmla="*/ 255089 h 834218"/>
                <a:gd name="connsiteX199" fmla="*/ 1160028 w 3024845"/>
                <a:gd name="connsiteY199" fmla="*/ 255089 h 834218"/>
                <a:gd name="connsiteX200" fmla="*/ 1165348 w 3024845"/>
                <a:gd name="connsiteY200" fmla="*/ 255089 h 834218"/>
                <a:gd name="connsiteX201" fmla="*/ 1165348 w 3024845"/>
                <a:gd name="connsiteY201" fmla="*/ 255900 h 834218"/>
                <a:gd name="connsiteX202" fmla="*/ 1165348 w 3024845"/>
                <a:gd name="connsiteY202" fmla="*/ 261575 h 834218"/>
                <a:gd name="connsiteX203" fmla="*/ 1166361 w 3024845"/>
                <a:gd name="connsiteY203" fmla="*/ 261575 h 834218"/>
                <a:gd name="connsiteX204" fmla="*/ 1173454 w 3024845"/>
                <a:gd name="connsiteY204" fmla="*/ 261575 h 834218"/>
                <a:gd name="connsiteX205" fmla="*/ 1173454 w 3024845"/>
                <a:gd name="connsiteY205" fmla="*/ 291840 h 834218"/>
                <a:gd name="connsiteX206" fmla="*/ 1175481 w 3024845"/>
                <a:gd name="connsiteY206" fmla="*/ 291840 h 834218"/>
                <a:gd name="connsiteX207" fmla="*/ 1189668 w 3024845"/>
                <a:gd name="connsiteY207" fmla="*/ 291840 h 834218"/>
                <a:gd name="connsiteX208" fmla="*/ 1189668 w 3024845"/>
                <a:gd name="connsiteY208" fmla="*/ 315619 h 834218"/>
                <a:gd name="connsiteX209" fmla="*/ 1191695 w 3024845"/>
                <a:gd name="connsiteY209" fmla="*/ 317240 h 834218"/>
                <a:gd name="connsiteX210" fmla="*/ 1191695 w 3024845"/>
                <a:gd name="connsiteY210" fmla="*/ 328590 h 834218"/>
                <a:gd name="connsiteX211" fmla="*/ 1192455 w 3024845"/>
                <a:gd name="connsiteY211" fmla="*/ 328590 h 834218"/>
                <a:gd name="connsiteX212" fmla="*/ 1197775 w 3024845"/>
                <a:gd name="connsiteY212" fmla="*/ 328590 h 834218"/>
                <a:gd name="connsiteX213" fmla="*/ 1197775 w 3024845"/>
                <a:gd name="connsiteY213" fmla="*/ 352369 h 834218"/>
                <a:gd name="connsiteX214" fmla="*/ 1199041 w 3024845"/>
                <a:gd name="connsiteY214" fmla="*/ 352369 h 834218"/>
                <a:gd name="connsiteX215" fmla="*/ 1207908 w 3024845"/>
                <a:gd name="connsiteY215" fmla="*/ 352369 h 834218"/>
                <a:gd name="connsiteX216" fmla="*/ 1209935 w 3024845"/>
                <a:gd name="connsiteY216" fmla="*/ 356423 h 834218"/>
                <a:gd name="connsiteX217" fmla="*/ 1209935 w 3024845"/>
                <a:gd name="connsiteY217" fmla="*/ 369664 h 834218"/>
                <a:gd name="connsiteX218" fmla="*/ 1211455 w 3024845"/>
                <a:gd name="connsiteY218" fmla="*/ 367772 h 834218"/>
                <a:gd name="connsiteX219" fmla="*/ 1222095 w 3024845"/>
                <a:gd name="connsiteY219" fmla="*/ 354531 h 834218"/>
                <a:gd name="connsiteX220" fmla="*/ 1250469 w 3024845"/>
                <a:gd name="connsiteY220" fmla="*/ 354531 h 834218"/>
                <a:gd name="connsiteX221" fmla="*/ 1250469 w 3024845"/>
                <a:gd name="connsiteY221" fmla="*/ 441002 h 834218"/>
                <a:gd name="connsiteX222" fmla="*/ 1251229 w 3024845"/>
                <a:gd name="connsiteY222" fmla="*/ 441002 h 834218"/>
                <a:gd name="connsiteX223" fmla="*/ 1256549 w 3024845"/>
                <a:gd name="connsiteY223" fmla="*/ 441002 h 834218"/>
                <a:gd name="connsiteX224" fmla="*/ 1257309 w 3024845"/>
                <a:gd name="connsiteY224" fmla="*/ 439651 h 834218"/>
                <a:gd name="connsiteX225" fmla="*/ 1262629 w 3024845"/>
                <a:gd name="connsiteY225" fmla="*/ 430193 h 834218"/>
                <a:gd name="connsiteX226" fmla="*/ 1262629 w 3024845"/>
                <a:gd name="connsiteY226" fmla="*/ 432085 h 834218"/>
                <a:gd name="connsiteX227" fmla="*/ 1262629 w 3024845"/>
                <a:gd name="connsiteY227" fmla="*/ 445326 h 834218"/>
                <a:gd name="connsiteX228" fmla="*/ 1266682 w 3024845"/>
                <a:gd name="connsiteY228" fmla="*/ 399929 h 834218"/>
                <a:gd name="connsiteX229" fmla="*/ 1267442 w 3024845"/>
                <a:gd name="connsiteY229" fmla="*/ 399929 h 834218"/>
                <a:gd name="connsiteX230" fmla="*/ 1272762 w 3024845"/>
                <a:gd name="connsiteY230" fmla="*/ 399929 h 834218"/>
                <a:gd name="connsiteX231" fmla="*/ 1272762 w 3024845"/>
                <a:gd name="connsiteY231" fmla="*/ 335075 h 834218"/>
                <a:gd name="connsiteX232" fmla="*/ 1273776 w 3024845"/>
                <a:gd name="connsiteY232" fmla="*/ 335075 h 834218"/>
                <a:gd name="connsiteX233" fmla="*/ 1280869 w 3024845"/>
                <a:gd name="connsiteY233" fmla="*/ 335075 h 834218"/>
                <a:gd name="connsiteX234" fmla="*/ 1293029 w 3024845"/>
                <a:gd name="connsiteY234" fmla="*/ 291840 h 834218"/>
                <a:gd name="connsiteX235" fmla="*/ 1294296 w 3024845"/>
                <a:gd name="connsiteY235" fmla="*/ 291840 h 834218"/>
                <a:gd name="connsiteX236" fmla="*/ 1303163 w 3024845"/>
                <a:gd name="connsiteY236" fmla="*/ 291840 h 834218"/>
                <a:gd name="connsiteX237" fmla="*/ 1313296 w 3024845"/>
                <a:gd name="connsiteY237" fmla="*/ 335075 h 834218"/>
                <a:gd name="connsiteX238" fmla="*/ 1314309 w 3024845"/>
                <a:gd name="connsiteY238" fmla="*/ 335075 h 834218"/>
                <a:gd name="connsiteX239" fmla="*/ 1321403 w 3024845"/>
                <a:gd name="connsiteY239" fmla="*/ 335075 h 834218"/>
                <a:gd name="connsiteX240" fmla="*/ 1321403 w 3024845"/>
                <a:gd name="connsiteY240" fmla="*/ 373987 h 834218"/>
                <a:gd name="connsiteX241" fmla="*/ 1323176 w 3024845"/>
                <a:gd name="connsiteY241" fmla="*/ 373987 h 834218"/>
                <a:gd name="connsiteX242" fmla="*/ 1335590 w 3024845"/>
                <a:gd name="connsiteY242" fmla="*/ 373987 h 834218"/>
                <a:gd name="connsiteX243" fmla="*/ 1335590 w 3024845"/>
                <a:gd name="connsiteY243" fmla="*/ 376149 h 834218"/>
                <a:gd name="connsiteX244" fmla="*/ 1335590 w 3024845"/>
                <a:gd name="connsiteY244" fmla="*/ 391281 h 834218"/>
                <a:gd name="connsiteX245" fmla="*/ 1339643 w 3024845"/>
                <a:gd name="connsiteY245" fmla="*/ 389120 h 834218"/>
                <a:gd name="connsiteX246" fmla="*/ 1339643 w 3024845"/>
                <a:gd name="connsiteY246" fmla="*/ 373987 h 834218"/>
                <a:gd name="connsiteX247" fmla="*/ 1341163 w 3024845"/>
                <a:gd name="connsiteY247" fmla="*/ 373987 h 834218"/>
                <a:gd name="connsiteX248" fmla="*/ 1351803 w 3024845"/>
                <a:gd name="connsiteY248" fmla="*/ 373987 h 834218"/>
                <a:gd name="connsiteX249" fmla="*/ 1351803 w 3024845"/>
                <a:gd name="connsiteY249" fmla="*/ 375608 h 834218"/>
                <a:gd name="connsiteX250" fmla="*/ 1351803 w 3024845"/>
                <a:gd name="connsiteY250" fmla="*/ 386958 h 834218"/>
                <a:gd name="connsiteX251" fmla="*/ 1382204 w 3024845"/>
                <a:gd name="connsiteY251" fmla="*/ 386958 h 834218"/>
                <a:gd name="connsiteX252" fmla="*/ 1382204 w 3024845"/>
                <a:gd name="connsiteY252" fmla="*/ 350208 h 834218"/>
                <a:gd name="connsiteX253" fmla="*/ 1383470 w 3024845"/>
                <a:gd name="connsiteY253" fmla="*/ 350208 h 834218"/>
                <a:gd name="connsiteX254" fmla="*/ 1392337 w 3024845"/>
                <a:gd name="connsiteY254" fmla="*/ 350208 h 834218"/>
                <a:gd name="connsiteX255" fmla="*/ 1392337 w 3024845"/>
                <a:gd name="connsiteY255" fmla="*/ 371825 h 834218"/>
                <a:gd name="connsiteX256" fmla="*/ 1394364 w 3024845"/>
                <a:gd name="connsiteY256" fmla="*/ 339399 h 834218"/>
                <a:gd name="connsiteX257" fmla="*/ 1416657 w 3024845"/>
                <a:gd name="connsiteY257" fmla="*/ 339399 h 834218"/>
                <a:gd name="connsiteX258" fmla="*/ 1416657 w 3024845"/>
                <a:gd name="connsiteY258" fmla="*/ 337777 h 834218"/>
                <a:gd name="connsiteX259" fmla="*/ 1416657 w 3024845"/>
                <a:gd name="connsiteY259" fmla="*/ 326428 h 834218"/>
                <a:gd name="connsiteX260" fmla="*/ 1417417 w 3024845"/>
                <a:gd name="connsiteY260" fmla="*/ 326428 h 834218"/>
                <a:gd name="connsiteX261" fmla="*/ 1422737 w 3024845"/>
                <a:gd name="connsiteY261" fmla="*/ 326428 h 834218"/>
                <a:gd name="connsiteX262" fmla="*/ 1422737 w 3024845"/>
                <a:gd name="connsiteY262" fmla="*/ 324537 h 834218"/>
                <a:gd name="connsiteX263" fmla="*/ 1422737 w 3024845"/>
                <a:gd name="connsiteY263" fmla="*/ 311296 h 834218"/>
                <a:gd name="connsiteX264" fmla="*/ 1426791 w 3024845"/>
                <a:gd name="connsiteY264" fmla="*/ 317781 h 834218"/>
                <a:gd name="connsiteX265" fmla="*/ 1429071 w 3024845"/>
                <a:gd name="connsiteY265" fmla="*/ 317781 h 834218"/>
                <a:gd name="connsiteX266" fmla="*/ 1445031 w 3024845"/>
                <a:gd name="connsiteY266" fmla="*/ 317781 h 834218"/>
                <a:gd name="connsiteX267" fmla="*/ 1445031 w 3024845"/>
                <a:gd name="connsiteY267" fmla="*/ 316970 h 834218"/>
                <a:gd name="connsiteX268" fmla="*/ 1445031 w 3024845"/>
                <a:gd name="connsiteY268" fmla="*/ 311296 h 834218"/>
                <a:gd name="connsiteX269" fmla="*/ 1445791 w 3024845"/>
                <a:gd name="connsiteY269" fmla="*/ 311296 h 834218"/>
                <a:gd name="connsiteX270" fmla="*/ 1451111 w 3024845"/>
                <a:gd name="connsiteY270" fmla="*/ 311296 h 834218"/>
                <a:gd name="connsiteX271" fmla="*/ 1451111 w 3024845"/>
                <a:gd name="connsiteY271" fmla="*/ 312647 h 834218"/>
                <a:gd name="connsiteX272" fmla="*/ 1451111 w 3024845"/>
                <a:gd name="connsiteY272" fmla="*/ 322105 h 834218"/>
                <a:gd name="connsiteX273" fmla="*/ 1489618 w 3024845"/>
                <a:gd name="connsiteY273" fmla="*/ 322105 h 834218"/>
                <a:gd name="connsiteX274" fmla="*/ 1489618 w 3024845"/>
                <a:gd name="connsiteY274" fmla="*/ 460458 h 834218"/>
                <a:gd name="connsiteX275" fmla="*/ 1491138 w 3024845"/>
                <a:gd name="connsiteY275" fmla="*/ 460458 h 834218"/>
                <a:gd name="connsiteX276" fmla="*/ 1501778 w 3024845"/>
                <a:gd name="connsiteY276" fmla="*/ 460458 h 834218"/>
                <a:gd name="connsiteX277" fmla="*/ 1501778 w 3024845"/>
                <a:gd name="connsiteY277" fmla="*/ 447488 h 834218"/>
                <a:gd name="connsiteX278" fmla="*/ 1505832 w 3024845"/>
                <a:gd name="connsiteY278" fmla="*/ 447488 h 834218"/>
                <a:gd name="connsiteX279" fmla="*/ 1505832 w 3024845"/>
                <a:gd name="connsiteY279" fmla="*/ 460458 h 834218"/>
                <a:gd name="connsiteX280" fmla="*/ 1536232 w 3024845"/>
                <a:gd name="connsiteY280" fmla="*/ 460458 h 834218"/>
                <a:gd name="connsiteX281" fmla="*/ 1536232 w 3024845"/>
                <a:gd name="connsiteY281" fmla="*/ 430193 h 834218"/>
                <a:gd name="connsiteX282" fmla="*/ 1548392 w 3024845"/>
                <a:gd name="connsiteY282" fmla="*/ 430193 h 834218"/>
                <a:gd name="connsiteX283" fmla="*/ 1560552 w 3024845"/>
                <a:gd name="connsiteY283" fmla="*/ 428032 h 834218"/>
                <a:gd name="connsiteX284" fmla="*/ 1564606 w 3024845"/>
                <a:gd name="connsiteY284" fmla="*/ 430193 h 834218"/>
                <a:gd name="connsiteX285" fmla="*/ 1574739 w 3024845"/>
                <a:gd name="connsiteY285" fmla="*/ 430193 h 834218"/>
                <a:gd name="connsiteX286" fmla="*/ 1574739 w 3024845"/>
                <a:gd name="connsiteY286" fmla="*/ 460458 h 834218"/>
                <a:gd name="connsiteX287" fmla="*/ 1582846 w 3024845"/>
                <a:gd name="connsiteY287" fmla="*/ 460458 h 834218"/>
                <a:gd name="connsiteX288" fmla="*/ 1582846 w 3024845"/>
                <a:gd name="connsiteY288" fmla="*/ 477753 h 834218"/>
                <a:gd name="connsiteX289" fmla="*/ 1592182 w 3024845"/>
                <a:gd name="connsiteY289" fmla="*/ 478658 h 834218"/>
                <a:gd name="connsiteX290" fmla="*/ 1605140 w 3024845"/>
                <a:gd name="connsiteY290" fmla="*/ 478658 h 834218"/>
                <a:gd name="connsiteX291" fmla="*/ 1605140 w 3024845"/>
                <a:gd name="connsiteY291" fmla="*/ 462620 h 834218"/>
                <a:gd name="connsiteX292" fmla="*/ 1673096 w 3024845"/>
                <a:gd name="connsiteY292" fmla="*/ 462620 h 834218"/>
                <a:gd name="connsiteX293" fmla="*/ 1673096 w 3024845"/>
                <a:gd name="connsiteY293" fmla="*/ 377367 h 834218"/>
                <a:gd name="connsiteX294" fmla="*/ 1745104 w 3024845"/>
                <a:gd name="connsiteY294" fmla="*/ 377367 h 834218"/>
                <a:gd name="connsiteX295" fmla="*/ 1745104 w 3024845"/>
                <a:gd name="connsiteY295" fmla="*/ 456135 h 834218"/>
                <a:gd name="connsiteX296" fmla="*/ 1747008 w 3024845"/>
                <a:gd name="connsiteY296" fmla="*/ 456135 h 834218"/>
                <a:gd name="connsiteX297" fmla="*/ 1748250 w 3024845"/>
                <a:gd name="connsiteY297" fmla="*/ 478658 h 834218"/>
                <a:gd name="connsiteX298" fmla="*/ 1757926 w 3024845"/>
                <a:gd name="connsiteY298" fmla="*/ 478658 h 834218"/>
                <a:gd name="connsiteX299" fmla="*/ 1759168 w 3024845"/>
                <a:gd name="connsiteY299" fmla="*/ 456135 h 834218"/>
                <a:gd name="connsiteX300" fmla="*/ 1765248 w 3024845"/>
                <a:gd name="connsiteY300" fmla="*/ 456135 h 834218"/>
                <a:gd name="connsiteX301" fmla="*/ 1766490 w 3024845"/>
                <a:gd name="connsiteY301" fmla="*/ 478658 h 834218"/>
                <a:gd name="connsiteX302" fmla="*/ 1817112 w 3024845"/>
                <a:gd name="connsiteY302" fmla="*/ 478658 h 834218"/>
                <a:gd name="connsiteX303" fmla="*/ 1817112 w 3024845"/>
                <a:gd name="connsiteY303" fmla="*/ 315630 h 834218"/>
                <a:gd name="connsiteX304" fmla="*/ 2014439 w 3024845"/>
                <a:gd name="connsiteY304" fmla="*/ 315630 h 834218"/>
                <a:gd name="connsiteX305" fmla="*/ 2014439 w 3024845"/>
                <a:gd name="connsiteY305" fmla="*/ 478658 h 834218"/>
                <a:gd name="connsiteX306" fmla="*/ 2033136 w 3024845"/>
                <a:gd name="connsiteY306" fmla="*/ 478658 h 834218"/>
                <a:gd name="connsiteX307" fmla="*/ 2033136 w 3024845"/>
                <a:gd name="connsiteY307" fmla="*/ 395965 h 834218"/>
                <a:gd name="connsiteX308" fmla="*/ 2128256 w 3024845"/>
                <a:gd name="connsiteY308" fmla="*/ 395965 h 834218"/>
                <a:gd name="connsiteX309" fmla="*/ 2180720 w 3024845"/>
                <a:gd name="connsiteY309" fmla="*/ 330752 h 834218"/>
                <a:gd name="connsiteX310" fmla="*/ 2245574 w 3024845"/>
                <a:gd name="connsiteY310" fmla="*/ 330752 h 834218"/>
                <a:gd name="connsiteX311" fmla="*/ 2245574 w 3024845"/>
                <a:gd name="connsiteY311" fmla="*/ 406414 h 834218"/>
                <a:gd name="connsiteX312" fmla="*/ 2253681 w 3024845"/>
                <a:gd name="connsiteY312" fmla="*/ 406414 h 834218"/>
                <a:gd name="connsiteX313" fmla="*/ 2255708 w 3024845"/>
                <a:gd name="connsiteY313" fmla="*/ 399929 h 834218"/>
                <a:gd name="connsiteX314" fmla="*/ 2261788 w 3024845"/>
                <a:gd name="connsiteY314" fmla="*/ 399929 h 834218"/>
                <a:gd name="connsiteX315" fmla="*/ 2263815 w 3024845"/>
                <a:gd name="connsiteY315" fmla="*/ 408576 h 834218"/>
                <a:gd name="connsiteX316" fmla="*/ 2275975 w 3024845"/>
                <a:gd name="connsiteY316" fmla="*/ 408576 h 834218"/>
                <a:gd name="connsiteX317" fmla="*/ 2275975 w 3024845"/>
                <a:gd name="connsiteY317" fmla="*/ 402090 h 834218"/>
                <a:gd name="connsiteX318" fmla="*/ 2298268 w 3024845"/>
                <a:gd name="connsiteY318" fmla="*/ 402090 h 834218"/>
                <a:gd name="connsiteX319" fmla="*/ 2298268 w 3024845"/>
                <a:gd name="connsiteY319" fmla="*/ 408576 h 834218"/>
                <a:gd name="connsiteX320" fmla="*/ 2318535 w 3024845"/>
                <a:gd name="connsiteY320" fmla="*/ 408576 h 834218"/>
                <a:gd name="connsiteX321" fmla="*/ 2318535 w 3024845"/>
                <a:gd name="connsiteY321" fmla="*/ 453973 h 834218"/>
                <a:gd name="connsiteX322" fmla="*/ 2332722 w 3024845"/>
                <a:gd name="connsiteY322" fmla="*/ 453973 h 834218"/>
                <a:gd name="connsiteX323" fmla="*/ 2332722 w 3024845"/>
                <a:gd name="connsiteY323" fmla="*/ 441002 h 834218"/>
                <a:gd name="connsiteX324" fmla="*/ 2348936 w 3024845"/>
                <a:gd name="connsiteY324" fmla="*/ 441002 h 834218"/>
                <a:gd name="connsiteX325" fmla="*/ 2348936 w 3024845"/>
                <a:gd name="connsiteY325" fmla="*/ 261575 h 834218"/>
                <a:gd name="connsiteX326" fmla="*/ 2355016 w 3024845"/>
                <a:gd name="connsiteY326" fmla="*/ 255089 h 834218"/>
                <a:gd name="connsiteX327" fmla="*/ 2427977 w 3024845"/>
                <a:gd name="connsiteY327" fmla="*/ 255089 h 834218"/>
                <a:gd name="connsiteX328" fmla="*/ 2427977 w 3024845"/>
                <a:gd name="connsiteY328" fmla="*/ 263737 h 834218"/>
                <a:gd name="connsiteX329" fmla="*/ 2438110 w 3024845"/>
                <a:gd name="connsiteY329" fmla="*/ 263737 h 834218"/>
                <a:gd name="connsiteX330" fmla="*/ 2438110 w 3024845"/>
                <a:gd name="connsiteY330" fmla="*/ 378311 h 834218"/>
                <a:gd name="connsiteX331" fmla="*/ 2460404 w 3024845"/>
                <a:gd name="connsiteY331" fmla="*/ 378311 h 834218"/>
                <a:gd name="connsiteX332" fmla="*/ 2460404 w 3024845"/>
                <a:gd name="connsiteY332" fmla="*/ 311296 h 834218"/>
                <a:gd name="connsiteX333" fmla="*/ 2486751 w 3024845"/>
                <a:gd name="connsiteY333" fmla="*/ 311296 h 834218"/>
                <a:gd name="connsiteX334" fmla="*/ 2490804 w 3024845"/>
                <a:gd name="connsiteY334" fmla="*/ 306972 h 834218"/>
                <a:gd name="connsiteX335" fmla="*/ 2498911 w 3024845"/>
                <a:gd name="connsiteY335" fmla="*/ 306972 h 834218"/>
                <a:gd name="connsiteX336" fmla="*/ 2502964 w 3024845"/>
                <a:gd name="connsiteY336" fmla="*/ 311296 h 834218"/>
                <a:gd name="connsiteX337" fmla="*/ 2525258 w 3024845"/>
                <a:gd name="connsiteY337" fmla="*/ 311296 h 834218"/>
                <a:gd name="connsiteX338" fmla="*/ 2525258 w 3024845"/>
                <a:gd name="connsiteY338" fmla="*/ 194560 h 834218"/>
                <a:gd name="connsiteX339" fmla="*/ 2582005 w 3024845"/>
                <a:gd name="connsiteY339" fmla="*/ 183751 h 834218"/>
                <a:gd name="connsiteX340" fmla="*/ 2582005 w 3024845"/>
                <a:gd name="connsiteY340" fmla="*/ 184832 h 834218"/>
                <a:gd name="connsiteX341" fmla="*/ 2582005 w 3024845"/>
                <a:gd name="connsiteY341" fmla="*/ 192398 h 834218"/>
                <a:gd name="connsiteX342" fmla="*/ 2608352 w 3024845"/>
                <a:gd name="connsiteY342" fmla="*/ 192398 h 834218"/>
                <a:gd name="connsiteX343" fmla="*/ 2608352 w 3024845"/>
                <a:gd name="connsiteY343" fmla="*/ 447488 h 834218"/>
                <a:gd name="connsiteX344" fmla="*/ 2630646 w 3024845"/>
                <a:gd name="connsiteY344" fmla="*/ 447488 h 834218"/>
                <a:gd name="connsiteX345" fmla="*/ 2630646 w 3024845"/>
                <a:gd name="connsiteY345" fmla="*/ 443164 h 834218"/>
                <a:gd name="connsiteX346" fmla="*/ 2642806 w 3024845"/>
                <a:gd name="connsiteY346" fmla="*/ 443164 h 834218"/>
                <a:gd name="connsiteX347" fmla="*/ 2642806 w 3024845"/>
                <a:gd name="connsiteY347" fmla="*/ 447488 h 834218"/>
                <a:gd name="connsiteX348" fmla="*/ 2667126 w 3024845"/>
                <a:gd name="connsiteY348" fmla="*/ 447488 h 834218"/>
                <a:gd name="connsiteX349" fmla="*/ 2667126 w 3024845"/>
                <a:gd name="connsiteY349" fmla="*/ 434517 h 834218"/>
                <a:gd name="connsiteX350" fmla="*/ 2695500 w 3024845"/>
                <a:gd name="connsiteY350" fmla="*/ 434517 h 834218"/>
                <a:gd name="connsiteX351" fmla="*/ 2707660 w 3024845"/>
                <a:gd name="connsiteY351" fmla="*/ 430193 h 834218"/>
                <a:gd name="connsiteX352" fmla="*/ 2727927 w 3024845"/>
                <a:gd name="connsiteY352" fmla="*/ 434517 h 834218"/>
                <a:gd name="connsiteX353" fmla="*/ 2727927 w 3024845"/>
                <a:gd name="connsiteY353" fmla="*/ 417223 h 834218"/>
                <a:gd name="connsiteX354" fmla="*/ 2736034 w 3024845"/>
                <a:gd name="connsiteY354" fmla="*/ 417223 h 834218"/>
                <a:gd name="connsiteX355" fmla="*/ 2736034 w 3024845"/>
                <a:gd name="connsiteY355" fmla="*/ 404252 h 834218"/>
                <a:gd name="connsiteX356" fmla="*/ 2792781 w 3024845"/>
                <a:gd name="connsiteY356" fmla="*/ 404252 h 834218"/>
                <a:gd name="connsiteX357" fmla="*/ 2792781 w 3024845"/>
                <a:gd name="connsiteY357" fmla="*/ 373987 h 834218"/>
                <a:gd name="connsiteX358" fmla="*/ 2811021 w 3024845"/>
                <a:gd name="connsiteY358" fmla="*/ 373987 h 834218"/>
                <a:gd name="connsiteX359" fmla="*/ 2811021 w 3024845"/>
                <a:gd name="connsiteY359" fmla="*/ 367502 h 834218"/>
                <a:gd name="connsiteX360" fmla="*/ 2823181 w 3024845"/>
                <a:gd name="connsiteY360" fmla="*/ 367502 h 834218"/>
                <a:gd name="connsiteX361" fmla="*/ 2823181 w 3024845"/>
                <a:gd name="connsiteY361" fmla="*/ 373987 h 834218"/>
                <a:gd name="connsiteX362" fmla="*/ 2839395 w 3024845"/>
                <a:gd name="connsiteY362" fmla="*/ 373987 h 834218"/>
                <a:gd name="connsiteX363" fmla="*/ 2839395 w 3024845"/>
                <a:gd name="connsiteY363" fmla="*/ 423708 h 834218"/>
                <a:gd name="connsiteX364" fmla="*/ 2871822 w 3024845"/>
                <a:gd name="connsiteY364" fmla="*/ 423708 h 834218"/>
                <a:gd name="connsiteX365" fmla="*/ 2871822 w 3024845"/>
                <a:gd name="connsiteY365" fmla="*/ 397767 h 834218"/>
                <a:gd name="connsiteX366" fmla="*/ 2910329 w 3024845"/>
                <a:gd name="connsiteY366" fmla="*/ 397767 h 834218"/>
                <a:gd name="connsiteX367" fmla="*/ 2910329 w 3024845"/>
                <a:gd name="connsiteY367" fmla="*/ 367502 h 834218"/>
                <a:gd name="connsiteX368" fmla="*/ 2958970 w 3024845"/>
                <a:gd name="connsiteY368" fmla="*/ 367502 h 834218"/>
                <a:gd name="connsiteX369" fmla="*/ 2958970 w 3024845"/>
                <a:gd name="connsiteY369" fmla="*/ 478658 h 834218"/>
                <a:gd name="connsiteX370" fmla="*/ 2958970 w 3024845"/>
                <a:gd name="connsiteY370" fmla="*/ 492437 h 834218"/>
                <a:gd name="connsiteX371" fmla="*/ 3024845 w 3024845"/>
                <a:gd name="connsiteY371" fmla="*/ 492437 h 834218"/>
                <a:gd name="connsiteX372" fmla="*/ 3024845 w 3024845"/>
                <a:gd name="connsiteY372" fmla="*/ 834218 h 834218"/>
                <a:gd name="connsiteX373" fmla="*/ 2054 w 3024845"/>
                <a:gd name="connsiteY373" fmla="*/ 831885 h 834218"/>
                <a:gd name="connsiteX374" fmla="*/ 0 w 3024845"/>
                <a:gd name="connsiteY374" fmla="*/ 397767 h 834218"/>
                <a:gd name="connsiteX375" fmla="*/ 20267 w 3024845"/>
                <a:gd name="connsiteY375" fmla="*/ 397767 h 834218"/>
                <a:gd name="connsiteX376" fmla="*/ 20774 w 3024845"/>
                <a:gd name="connsiteY376" fmla="*/ 396686 h 834218"/>
                <a:gd name="connsiteX377" fmla="*/ 24320 w 3024845"/>
                <a:gd name="connsiteY377" fmla="*/ 389120 h 834218"/>
                <a:gd name="connsiteX378" fmla="*/ 26094 w 3024845"/>
                <a:gd name="connsiteY378" fmla="*/ 389390 h 834218"/>
                <a:gd name="connsiteX379" fmla="*/ 38507 w 3024845"/>
                <a:gd name="connsiteY379" fmla="*/ 391281 h 834218"/>
                <a:gd name="connsiteX380" fmla="*/ 39014 w 3024845"/>
                <a:gd name="connsiteY380" fmla="*/ 392633 h 834218"/>
                <a:gd name="connsiteX381" fmla="*/ 42560 w 3024845"/>
                <a:gd name="connsiteY381" fmla="*/ 402090 h 834218"/>
                <a:gd name="connsiteX382" fmla="*/ 68907 w 3024845"/>
                <a:gd name="connsiteY382" fmla="*/ 404252 h 834218"/>
                <a:gd name="connsiteX383" fmla="*/ 68907 w 3024845"/>
                <a:gd name="connsiteY383" fmla="*/ 281031 h 834218"/>
                <a:gd name="connsiteX384" fmla="*/ 70934 w 3024845"/>
                <a:gd name="connsiteY384" fmla="*/ 281031 h 834218"/>
                <a:gd name="connsiteX385" fmla="*/ 85121 w 3024845"/>
                <a:gd name="connsiteY385" fmla="*/ 281031 h 834218"/>
                <a:gd name="connsiteX386" fmla="*/ 85121 w 3024845"/>
                <a:gd name="connsiteY386" fmla="*/ 144839 h 834218"/>
                <a:gd name="connsiteX387" fmla="*/ 86894 w 3024845"/>
                <a:gd name="connsiteY387" fmla="*/ 144839 h 834218"/>
                <a:gd name="connsiteX388" fmla="*/ 99308 w 3024845"/>
                <a:gd name="connsiteY388" fmla="*/ 144839 h 834218"/>
                <a:gd name="connsiteX389" fmla="*/ 99308 w 3024845"/>
                <a:gd name="connsiteY389" fmla="*/ 30265 h 834218"/>
                <a:gd name="connsiteX390" fmla="*/ 103361 w 3024845"/>
                <a:gd name="connsiteY390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30265 h 834218"/>
                <a:gd name="connsiteX5" fmla="*/ 220909 w 3024845"/>
                <a:gd name="connsiteY5" fmla="*/ 144839 h 834218"/>
                <a:gd name="connsiteX6" fmla="*/ 223189 w 3024845"/>
                <a:gd name="connsiteY6" fmla="*/ 144839 h 834218"/>
                <a:gd name="connsiteX7" fmla="*/ 239150 w 3024845"/>
                <a:gd name="connsiteY7" fmla="*/ 144839 h 834218"/>
                <a:gd name="connsiteX8" fmla="*/ 239150 w 3024845"/>
                <a:gd name="connsiteY8" fmla="*/ 285354 h 834218"/>
                <a:gd name="connsiteX9" fmla="*/ 240670 w 3024845"/>
                <a:gd name="connsiteY9" fmla="*/ 285084 h 834218"/>
                <a:gd name="connsiteX10" fmla="*/ 251310 w 3024845"/>
                <a:gd name="connsiteY10" fmla="*/ 283193 h 834218"/>
                <a:gd name="connsiteX11" fmla="*/ 249283 w 3024845"/>
                <a:gd name="connsiteY11" fmla="*/ 371825 h 834218"/>
                <a:gd name="connsiteX12" fmla="*/ 250803 w 3024845"/>
                <a:gd name="connsiteY12" fmla="*/ 372096 h 834218"/>
                <a:gd name="connsiteX13" fmla="*/ 261443 w 3024845"/>
                <a:gd name="connsiteY13" fmla="*/ 373987 h 834218"/>
                <a:gd name="connsiteX14" fmla="*/ 261696 w 3024845"/>
                <a:gd name="connsiteY14" fmla="*/ 374798 h 834218"/>
                <a:gd name="connsiteX15" fmla="*/ 263470 w 3024845"/>
                <a:gd name="connsiteY15" fmla="*/ 380473 h 834218"/>
                <a:gd name="connsiteX16" fmla="*/ 264230 w 3024845"/>
                <a:gd name="connsiteY16" fmla="*/ 378041 h 834218"/>
                <a:gd name="connsiteX17" fmla="*/ 269550 w 3024845"/>
                <a:gd name="connsiteY17" fmla="*/ 361017 h 834218"/>
                <a:gd name="connsiteX18" fmla="*/ 271323 w 3024845"/>
                <a:gd name="connsiteY18" fmla="*/ 361017 h 834218"/>
                <a:gd name="connsiteX19" fmla="*/ 283737 w 3024845"/>
                <a:gd name="connsiteY19" fmla="*/ 361017 h 834218"/>
                <a:gd name="connsiteX20" fmla="*/ 283737 w 3024845"/>
                <a:gd name="connsiteY20" fmla="*/ 393443 h 834218"/>
                <a:gd name="connsiteX21" fmla="*/ 284750 w 3024845"/>
                <a:gd name="connsiteY21" fmla="*/ 393984 h 834218"/>
                <a:gd name="connsiteX22" fmla="*/ 291844 w 3024845"/>
                <a:gd name="connsiteY22" fmla="*/ 397767 h 834218"/>
                <a:gd name="connsiteX23" fmla="*/ 291844 w 3024845"/>
                <a:gd name="connsiteY23" fmla="*/ 399118 h 834218"/>
                <a:gd name="connsiteX24" fmla="*/ 291844 w 3024845"/>
                <a:gd name="connsiteY24" fmla="*/ 408576 h 834218"/>
                <a:gd name="connsiteX25" fmla="*/ 336431 w 3024845"/>
                <a:gd name="connsiteY25" fmla="*/ 408576 h 834218"/>
                <a:gd name="connsiteX26" fmla="*/ 336431 w 3024845"/>
                <a:gd name="connsiteY26" fmla="*/ 409657 h 834218"/>
                <a:gd name="connsiteX27" fmla="*/ 336431 w 3024845"/>
                <a:gd name="connsiteY27" fmla="*/ 417223 h 834218"/>
                <a:gd name="connsiteX28" fmla="*/ 338457 w 3024845"/>
                <a:gd name="connsiteY28" fmla="*/ 417223 h 834218"/>
                <a:gd name="connsiteX29" fmla="*/ 352644 w 3024845"/>
                <a:gd name="connsiteY29" fmla="*/ 417223 h 834218"/>
                <a:gd name="connsiteX30" fmla="*/ 352644 w 3024845"/>
                <a:gd name="connsiteY30" fmla="*/ 386958 h 834218"/>
                <a:gd name="connsiteX31" fmla="*/ 397231 w 3024845"/>
                <a:gd name="connsiteY31" fmla="*/ 386958 h 834218"/>
                <a:gd name="connsiteX32" fmla="*/ 397231 w 3024845"/>
                <a:gd name="connsiteY32" fmla="*/ 385607 h 834218"/>
                <a:gd name="connsiteX33" fmla="*/ 397231 w 3024845"/>
                <a:gd name="connsiteY33" fmla="*/ 376149 h 834218"/>
                <a:gd name="connsiteX34" fmla="*/ 398245 w 3024845"/>
                <a:gd name="connsiteY34" fmla="*/ 376149 h 834218"/>
                <a:gd name="connsiteX35" fmla="*/ 405338 w 3024845"/>
                <a:gd name="connsiteY35" fmla="*/ 376149 h 834218"/>
                <a:gd name="connsiteX36" fmla="*/ 405338 w 3024845"/>
                <a:gd name="connsiteY36" fmla="*/ 374258 h 834218"/>
                <a:gd name="connsiteX37" fmla="*/ 405338 w 3024845"/>
                <a:gd name="connsiteY37" fmla="*/ 361017 h 834218"/>
                <a:gd name="connsiteX38" fmla="*/ 406098 w 3024845"/>
                <a:gd name="connsiteY38" fmla="*/ 361017 h 834218"/>
                <a:gd name="connsiteX39" fmla="*/ 411418 w 3024845"/>
                <a:gd name="connsiteY39" fmla="*/ 361017 h 834218"/>
                <a:gd name="connsiteX40" fmla="*/ 411418 w 3024845"/>
                <a:gd name="connsiteY40" fmla="*/ 359936 h 834218"/>
                <a:gd name="connsiteX41" fmla="*/ 411418 w 3024845"/>
                <a:gd name="connsiteY41" fmla="*/ 352369 h 834218"/>
                <a:gd name="connsiteX42" fmla="*/ 413445 w 3024845"/>
                <a:gd name="connsiteY42" fmla="*/ 352369 h 834218"/>
                <a:gd name="connsiteX43" fmla="*/ 427632 w 3024845"/>
                <a:gd name="connsiteY43" fmla="*/ 352369 h 834218"/>
                <a:gd name="connsiteX44" fmla="*/ 427632 w 3024845"/>
                <a:gd name="connsiteY44" fmla="*/ 353450 h 834218"/>
                <a:gd name="connsiteX45" fmla="*/ 427632 w 3024845"/>
                <a:gd name="connsiteY45" fmla="*/ 361017 h 834218"/>
                <a:gd name="connsiteX46" fmla="*/ 449925 w 3024845"/>
                <a:gd name="connsiteY46" fmla="*/ 361017 h 834218"/>
                <a:gd name="connsiteX47" fmla="*/ 449925 w 3024845"/>
                <a:gd name="connsiteY47" fmla="*/ 359125 h 834218"/>
                <a:gd name="connsiteX48" fmla="*/ 449925 w 3024845"/>
                <a:gd name="connsiteY48" fmla="*/ 345884 h 834218"/>
                <a:gd name="connsiteX49" fmla="*/ 451699 w 3024845"/>
                <a:gd name="connsiteY49" fmla="*/ 345884 h 834218"/>
                <a:gd name="connsiteX50" fmla="*/ 464112 w 3024845"/>
                <a:gd name="connsiteY50" fmla="*/ 345884 h 834218"/>
                <a:gd name="connsiteX51" fmla="*/ 464112 w 3024845"/>
                <a:gd name="connsiteY51" fmla="*/ 369664 h 834218"/>
                <a:gd name="connsiteX52" fmla="*/ 465126 w 3024845"/>
                <a:gd name="connsiteY52" fmla="*/ 369664 h 834218"/>
                <a:gd name="connsiteX53" fmla="*/ 472219 w 3024845"/>
                <a:gd name="connsiteY53" fmla="*/ 369664 h 834218"/>
                <a:gd name="connsiteX54" fmla="*/ 472219 w 3024845"/>
                <a:gd name="connsiteY54" fmla="*/ 368583 h 834218"/>
                <a:gd name="connsiteX55" fmla="*/ 472219 w 3024845"/>
                <a:gd name="connsiteY55" fmla="*/ 361017 h 834218"/>
                <a:gd name="connsiteX56" fmla="*/ 473992 w 3024845"/>
                <a:gd name="connsiteY56" fmla="*/ 361017 h 834218"/>
                <a:gd name="connsiteX57" fmla="*/ 486406 w 3024845"/>
                <a:gd name="connsiteY57" fmla="*/ 361017 h 834218"/>
                <a:gd name="connsiteX58" fmla="*/ 486406 w 3024845"/>
                <a:gd name="connsiteY58" fmla="*/ 386958 h 834218"/>
                <a:gd name="connsiteX59" fmla="*/ 488433 w 3024845"/>
                <a:gd name="connsiteY59" fmla="*/ 386958 h 834218"/>
                <a:gd name="connsiteX60" fmla="*/ 502619 w 3024845"/>
                <a:gd name="connsiteY60" fmla="*/ 386958 h 834218"/>
                <a:gd name="connsiteX61" fmla="*/ 502619 w 3024845"/>
                <a:gd name="connsiteY61" fmla="*/ 388579 h 834218"/>
                <a:gd name="connsiteX62" fmla="*/ 502619 w 3024845"/>
                <a:gd name="connsiteY62" fmla="*/ 399929 h 834218"/>
                <a:gd name="connsiteX63" fmla="*/ 503379 w 3024845"/>
                <a:gd name="connsiteY63" fmla="*/ 399929 h 834218"/>
                <a:gd name="connsiteX64" fmla="*/ 508700 w 3024845"/>
                <a:gd name="connsiteY64" fmla="*/ 399929 h 834218"/>
                <a:gd name="connsiteX65" fmla="*/ 508700 w 3024845"/>
                <a:gd name="connsiteY65" fmla="*/ 399118 h 834218"/>
                <a:gd name="connsiteX66" fmla="*/ 508700 w 3024845"/>
                <a:gd name="connsiteY66" fmla="*/ 393443 h 834218"/>
                <a:gd name="connsiteX67" fmla="*/ 539100 w 3024845"/>
                <a:gd name="connsiteY67" fmla="*/ 393443 h 834218"/>
                <a:gd name="connsiteX68" fmla="*/ 539100 w 3024845"/>
                <a:gd name="connsiteY68" fmla="*/ 417223 h 834218"/>
                <a:gd name="connsiteX69" fmla="*/ 540113 w 3024845"/>
                <a:gd name="connsiteY69" fmla="*/ 417223 h 834218"/>
                <a:gd name="connsiteX70" fmla="*/ 547207 w 3024845"/>
                <a:gd name="connsiteY70" fmla="*/ 417223 h 834218"/>
                <a:gd name="connsiteX71" fmla="*/ 547207 w 3024845"/>
                <a:gd name="connsiteY71" fmla="*/ 418304 h 834218"/>
                <a:gd name="connsiteX72" fmla="*/ 547207 w 3024845"/>
                <a:gd name="connsiteY72" fmla="*/ 425870 h 834218"/>
                <a:gd name="connsiteX73" fmla="*/ 547967 w 3024845"/>
                <a:gd name="connsiteY73" fmla="*/ 425870 h 834218"/>
                <a:gd name="connsiteX74" fmla="*/ 553287 w 3024845"/>
                <a:gd name="connsiteY74" fmla="*/ 425870 h 834218"/>
                <a:gd name="connsiteX75" fmla="*/ 553287 w 3024845"/>
                <a:gd name="connsiteY75" fmla="*/ 423708 h 834218"/>
                <a:gd name="connsiteX76" fmla="*/ 553287 w 3024845"/>
                <a:gd name="connsiteY76" fmla="*/ 408576 h 834218"/>
                <a:gd name="connsiteX77" fmla="*/ 554300 w 3024845"/>
                <a:gd name="connsiteY77" fmla="*/ 408576 h 834218"/>
                <a:gd name="connsiteX78" fmla="*/ 561394 w 3024845"/>
                <a:gd name="connsiteY78" fmla="*/ 408576 h 834218"/>
                <a:gd name="connsiteX79" fmla="*/ 561394 w 3024845"/>
                <a:gd name="connsiteY79" fmla="*/ 409657 h 834218"/>
                <a:gd name="connsiteX80" fmla="*/ 561394 w 3024845"/>
                <a:gd name="connsiteY80" fmla="*/ 417223 h 834218"/>
                <a:gd name="connsiteX81" fmla="*/ 566714 w 3024845"/>
                <a:gd name="connsiteY81" fmla="*/ 415230 h 834218"/>
                <a:gd name="connsiteX82" fmla="*/ 567474 w 3024845"/>
                <a:gd name="connsiteY82" fmla="*/ 414250 h 834218"/>
                <a:gd name="connsiteX83" fmla="*/ 567474 w 3024845"/>
                <a:gd name="connsiteY83" fmla="*/ 408576 h 834218"/>
                <a:gd name="connsiteX84" fmla="*/ 605981 w 3024845"/>
                <a:gd name="connsiteY84" fmla="*/ 408576 h 834218"/>
                <a:gd name="connsiteX85" fmla="*/ 605981 w 3024845"/>
                <a:gd name="connsiteY85" fmla="*/ 432355 h 834218"/>
                <a:gd name="connsiteX86" fmla="*/ 608007 w 3024845"/>
                <a:gd name="connsiteY86" fmla="*/ 432355 h 834218"/>
                <a:gd name="connsiteX87" fmla="*/ 622194 w 3024845"/>
                <a:gd name="connsiteY87" fmla="*/ 432355 h 834218"/>
                <a:gd name="connsiteX88" fmla="*/ 622194 w 3024845"/>
                <a:gd name="connsiteY88" fmla="*/ 433436 h 834218"/>
                <a:gd name="connsiteX89" fmla="*/ 622194 w 3024845"/>
                <a:gd name="connsiteY89" fmla="*/ 441002 h 834218"/>
                <a:gd name="connsiteX90" fmla="*/ 623968 w 3024845"/>
                <a:gd name="connsiteY90" fmla="*/ 441002 h 834218"/>
                <a:gd name="connsiteX91" fmla="*/ 636381 w 3024845"/>
                <a:gd name="connsiteY91" fmla="*/ 441002 h 834218"/>
                <a:gd name="connsiteX92" fmla="*/ 636381 w 3024845"/>
                <a:gd name="connsiteY92" fmla="*/ 417223 h 834218"/>
                <a:gd name="connsiteX93" fmla="*/ 637394 w 3024845"/>
                <a:gd name="connsiteY93" fmla="*/ 417223 h 834218"/>
                <a:gd name="connsiteX94" fmla="*/ 644488 w 3024845"/>
                <a:gd name="connsiteY94" fmla="*/ 417223 h 834218"/>
                <a:gd name="connsiteX95" fmla="*/ 644488 w 3024845"/>
                <a:gd name="connsiteY95" fmla="*/ 384796 h 834218"/>
                <a:gd name="connsiteX96" fmla="*/ 645501 w 3024845"/>
                <a:gd name="connsiteY96" fmla="*/ 384796 h 834218"/>
                <a:gd name="connsiteX97" fmla="*/ 652595 w 3024845"/>
                <a:gd name="connsiteY97" fmla="*/ 384796 h 834218"/>
                <a:gd name="connsiteX98" fmla="*/ 652595 w 3024845"/>
                <a:gd name="connsiteY98" fmla="*/ 382905 h 834218"/>
                <a:gd name="connsiteX99" fmla="*/ 652595 w 3024845"/>
                <a:gd name="connsiteY99" fmla="*/ 369664 h 834218"/>
                <a:gd name="connsiteX100" fmla="*/ 651328 w 3024845"/>
                <a:gd name="connsiteY100" fmla="*/ 368042 h 834218"/>
                <a:gd name="connsiteX101" fmla="*/ 656648 w 3024845"/>
                <a:gd name="connsiteY101" fmla="*/ 356693 h 834218"/>
                <a:gd name="connsiteX102" fmla="*/ 664755 w 3024845"/>
                <a:gd name="connsiteY102" fmla="*/ 384796 h 834218"/>
                <a:gd name="connsiteX103" fmla="*/ 665515 w 3024845"/>
                <a:gd name="connsiteY103" fmla="*/ 384796 h 834218"/>
                <a:gd name="connsiteX104" fmla="*/ 670835 w 3024845"/>
                <a:gd name="connsiteY104" fmla="*/ 384796 h 834218"/>
                <a:gd name="connsiteX105" fmla="*/ 670835 w 3024845"/>
                <a:gd name="connsiteY105" fmla="*/ 278869 h 834218"/>
                <a:gd name="connsiteX106" fmla="*/ 672355 w 3024845"/>
                <a:gd name="connsiteY106" fmla="*/ 278869 h 834218"/>
                <a:gd name="connsiteX107" fmla="*/ 682995 w 3024845"/>
                <a:gd name="connsiteY107" fmla="*/ 278869 h 834218"/>
                <a:gd name="connsiteX108" fmla="*/ 682995 w 3024845"/>
                <a:gd name="connsiteY108" fmla="*/ 231310 h 834218"/>
                <a:gd name="connsiteX109" fmla="*/ 709342 w 3024845"/>
                <a:gd name="connsiteY109" fmla="*/ 231310 h 834218"/>
                <a:gd name="connsiteX110" fmla="*/ 709342 w 3024845"/>
                <a:gd name="connsiteY110" fmla="*/ 209692 h 834218"/>
                <a:gd name="connsiteX111" fmla="*/ 743796 w 3024845"/>
                <a:gd name="connsiteY111" fmla="*/ 209692 h 834218"/>
                <a:gd name="connsiteX112" fmla="*/ 743796 w 3024845"/>
                <a:gd name="connsiteY112" fmla="*/ 212124 h 834218"/>
                <a:gd name="connsiteX113" fmla="*/ 743796 w 3024845"/>
                <a:gd name="connsiteY113" fmla="*/ 229148 h 834218"/>
                <a:gd name="connsiteX114" fmla="*/ 746076 w 3024845"/>
                <a:gd name="connsiteY114" fmla="*/ 229148 h 834218"/>
                <a:gd name="connsiteX115" fmla="*/ 762036 w 3024845"/>
                <a:gd name="connsiteY115" fmla="*/ 229148 h 834218"/>
                <a:gd name="connsiteX116" fmla="*/ 762036 w 3024845"/>
                <a:gd name="connsiteY116" fmla="*/ 276707 h 834218"/>
                <a:gd name="connsiteX117" fmla="*/ 763049 w 3024845"/>
                <a:gd name="connsiteY117" fmla="*/ 276707 h 834218"/>
                <a:gd name="connsiteX118" fmla="*/ 770143 w 3024845"/>
                <a:gd name="connsiteY118" fmla="*/ 276707 h 834218"/>
                <a:gd name="connsiteX119" fmla="*/ 784330 w 3024845"/>
                <a:gd name="connsiteY119" fmla="*/ 281031 h 834218"/>
                <a:gd name="connsiteX120" fmla="*/ 784330 w 3024845"/>
                <a:gd name="connsiteY120" fmla="*/ 319943 h 834218"/>
                <a:gd name="connsiteX121" fmla="*/ 785343 w 3024845"/>
                <a:gd name="connsiteY121" fmla="*/ 319943 h 834218"/>
                <a:gd name="connsiteX122" fmla="*/ 792436 w 3024845"/>
                <a:gd name="connsiteY122" fmla="*/ 319943 h 834218"/>
                <a:gd name="connsiteX123" fmla="*/ 792436 w 3024845"/>
                <a:gd name="connsiteY123" fmla="*/ 321564 h 834218"/>
                <a:gd name="connsiteX124" fmla="*/ 792436 w 3024845"/>
                <a:gd name="connsiteY124" fmla="*/ 332913 h 834218"/>
                <a:gd name="connsiteX125" fmla="*/ 794463 w 3024845"/>
                <a:gd name="connsiteY125" fmla="*/ 332913 h 834218"/>
                <a:gd name="connsiteX126" fmla="*/ 808650 w 3024845"/>
                <a:gd name="connsiteY126" fmla="*/ 332913 h 834218"/>
                <a:gd name="connsiteX127" fmla="*/ 814730 w 3024845"/>
                <a:gd name="connsiteY127" fmla="*/ 339399 h 834218"/>
                <a:gd name="connsiteX128" fmla="*/ 814730 w 3024845"/>
                <a:gd name="connsiteY128" fmla="*/ 361017 h 834218"/>
                <a:gd name="connsiteX129" fmla="*/ 817010 w 3024845"/>
                <a:gd name="connsiteY129" fmla="*/ 361017 h 834218"/>
                <a:gd name="connsiteX130" fmla="*/ 832970 w 3024845"/>
                <a:gd name="connsiteY130" fmla="*/ 361017 h 834218"/>
                <a:gd name="connsiteX131" fmla="*/ 832970 w 3024845"/>
                <a:gd name="connsiteY131" fmla="*/ 362097 h 834218"/>
                <a:gd name="connsiteX132" fmla="*/ 832970 w 3024845"/>
                <a:gd name="connsiteY132" fmla="*/ 369664 h 834218"/>
                <a:gd name="connsiteX133" fmla="*/ 834237 w 3024845"/>
                <a:gd name="connsiteY133" fmla="*/ 369664 h 834218"/>
                <a:gd name="connsiteX134" fmla="*/ 843104 w 3024845"/>
                <a:gd name="connsiteY134" fmla="*/ 369664 h 834218"/>
                <a:gd name="connsiteX135" fmla="*/ 843104 w 3024845"/>
                <a:gd name="connsiteY135" fmla="*/ 371825 h 834218"/>
                <a:gd name="connsiteX136" fmla="*/ 843104 w 3024845"/>
                <a:gd name="connsiteY136" fmla="*/ 386958 h 834218"/>
                <a:gd name="connsiteX137" fmla="*/ 847157 w 3024845"/>
                <a:gd name="connsiteY137" fmla="*/ 385066 h 834218"/>
                <a:gd name="connsiteX138" fmla="*/ 847157 w 3024845"/>
                <a:gd name="connsiteY138" fmla="*/ 371825 h 834218"/>
                <a:gd name="connsiteX139" fmla="*/ 848170 w 3024845"/>
                <a:gd name="connsiteY139" fmla="*/ 371825 h 834218"/>
                <a:gd name="connsiteX140" fmla="*/ 855264 w 3024845"/>
                <a:gd name="connsiteY140" fmla="*/ 371825 h 834218"/>
                <a:gd name="connsiteX141" fmla="*/ 855264 w 3024845"/>
                <a:gd name="connsiteY141" fmla="*/ 373447 h 834218"/>
                <a:gd name="connsiteX142" fmla="*/ 855264 w 3024845"/>
                <a:gd name="connsiteY142" fmla="*/ 384796 h 834218"/>
                <a:gd name="connsiteX143" fmla="*/ 856024 w 3024845"/>
                <a:gd name="connsiteY143" fmla="*/ 384796 h 834218"/>
                <a:gd name="connsiteX144" fmla="*/ 861344 w 3024845"/>
                <a:gd name="connsiteY144" fmla="*/ 384796 h 834218"/>
                <a:gd name="connsiteX145" fmla="*/ 909984 w 3024845"/>
                <a:gd name="connsiteY145" fmla="*/ 380473 h 834218"/>
                <a:gd name="connsiteX146" fmla="*/ 909984 w 3024845"/>
                <a:gd name="connsiteY146" fmla="*/ 381824 h 834218"/>
                <a:gd name="connsiteX147" fmla="*/ 909984 w 3024845"/>
                <a:gd name="connsiteY147" fmla="*/ 391281 h 834218"/>
                <a:gd name="connsiteX148" fmla="*/ 910744 w 3024845"/>
                <a:gd name="connsiteY148" fmla="*/ 391281 h 834218"/>
                <a:gd name="connsiteX149" fmla="*/ 916065 w 3024845"/>
                <a:gd name="connsiteY149" fmla="*/ 391281 h 834218"/>
                <a:gd name="connsiteX150" fmla="*/ 916065 w 3024845"/>
                <a:gd name="connsiteY150" fmla="*/ 393443 h 834218"/>
                <a:gd name="connsiteX151" fmla="*/ 916065 w 3024845"/>
                <a:gd name="connsiteY151" fmla="*/ 408576 h 834218"/>
                <a:gd name="connsiteX152" fmla="*/ 918091 w 3024845"/>
                <a:gd name="connsiteY152" fmla="*/ 407225 h 834218"/>
                <a:gd name="connsiteX153" fmla="*/ 932278 w 3024845"/>
                <a:gd name="connsiteY153" fmla="*/ 397767 h 834218"/>
                <a:gd name="connsiteX154" fmla="*/ 938358 w 3024845"/>
                <a:gd name="connsiteY154" fmla="*/ 356693 h 834218"/>
                <a:gd name="connsiteX155" fmla="*/ 939118 w 3024845"/>
                <a:gd name="connsiteY155" fmla="*/ 356423 h 834218"/>
                <a:gd name="connsiteX156" fmla="*/ 944438 w 3024845"/>
                <a:gd name="connsiteY156" fmla="*/ 354531 h 834218"/>
                <a:gd name="connsiteX157" fmla="*/ 946465 w 3024845"/>
                <a:gd name="connsiteY157" fmla="*/ 285354 h 834218"/>
                <a:gd name="connsiteX158" fmla="*/ 948492 w 3024845"/>
                <a:gd name="connsiteY158" fmla="*/ 354531 h 834218"/>
                <a:gd name="connsiteX159" fmla="*/ 949252 w 3024845"/>
                <a:gd name="connsiteY159" fmla="*/ 354801 h 834218"/>
                <a:gd name="connsiteX160" fmla="*/ 954572 w 3024845"/>
                <a:gd name="connsiteY160" fmla="*/ 356693 h 834218"/>
                <a:gd name="connsiteX161" fmla="*/ 954572 w 3024845"/>
                <a:gd name="connsiteY161" fmla="*/ 270222 h 834218"/>
                <a:gd name="connsiteX162" fmla="*/ 958625 w 3024845"/>
                <a:gd name="connsiteY162" fmla="*/ 237795 h 834218"/>
                <a:gd name="connsiteX163" fmla="*/ 997132 w 3024845"/>
                <a:gd name="connsiteY163" fmla="*/ 237795 h 834218"/>
                <a:gd name="connsiteX164" fmla="*/ 997132 w 3024845"/>
                <a:gd name="connsiteY164" fmla="*/ 270222 h 834218"/>
                <a:gd name="connsiteX165" fmla="*/ 997892 w 3024845"/>
                <a:gd name="connsiteY165" fmla="*/ 270222 h 834218"/>
                <a:gd name="connsiteX166" fmla="*/ 1003212 w 3024845"/>
                <a:gd name="connsiteY166" fmla="*/ 270222 h 834218"/>
                <a:gd name="connsiteX167" fmla="*/ 1003212 w 3024845"/>
                <a:gd name="connsiteY167" fmla="*/ 188074 h 834218"/>
                <a:gd name="connsiteX168" fmla="*/ 1004986 w 3024845"/>
                <a:gd name="connsiteY168" fmla="*/ 188074 h 834218"/>
                <a:gd name="connsiteX169" fmla="*/ 1017399 w 3024845"/>
                <a:gd name="connsiteY169" fmla="*/ 188074 h 834218"/>
                <a:gd name="connsiteX170" fmla="*/ 1017399 w 3024845"/>
                <a:gd name="connsiteY170" fmla="*/ 186183 h 834218"/>
                <a:gd name="connsiteX171" fmla="*/ 1017399 w 3024845"/>
                <a:gd name="connsiteY171" fmla="*/ 172942 h 834218"/>
                <a:gd name="connsiteX172" fmla="*/ 1039693 w 3024845"/>
                <a:gd name="connsiteY172" fmla="*/ 172942 h 834218"/>
                <a:gd name="connsiteX173" fmla="*/ 1039693 w 3024845"/>
                <a:gd name="connsiteY173" fmla="*/ 171861 h 834218"/>
                <a:gd name="connsiteX174" fmla="*/ 1039693 w 3024845"/>
                <a:gd name="connsiteY174" fmla="*/ 164295 h 834218"/>
                <a:gd name="connsiteX175" fmla="*/ 1041466 w 3024845"/>
                <a:gd name="connsiteY175" fmla="*/ 164295 h 834218"/>
                <a:gd name="connsiteX176" fmla="*/ 1053880 w 3024845"/>
                <a:gd name="connsiteY176" fmla="*/ 164295 h 834218"/>
                <a:gd name="connsiteX177" fmla="*/ 1053880 w 3024845"/>
                <a:gd name="connsiteY177" fmla="*/ 165376 h 834218"/>
                <a:gd name="connsiteX178" fmla="*/ 1053880 w 3024845"/>
                <a:gd name="connsiteY178" fmla="*/ 172942 h 834218"/>
                <a:gd name="connsiteX179" fmla="*/ 1054640 w 3024845"/>
                <a:gd name="connsiteY179" fmla="*/ 172942 h 834218"/>
                <a:gd name="connsiteX180" fmla="*/ 1059960 w 3024845"/>
                <a:gd name="connsiteY180" fmla="*/ 172942 h 834218"/>
                <a:gd name="connsiteX181" fmla="*/ 1070093 w 3024845"/>
                <a:gd name="connsiteY181" fmla="*/ 168618 h 834218"/>
                <a:gd name="connsiteX182" fmla="*/ 1074146 w 3024845"/>
                <a:gd name="connsiteY182" fmla="*/ 171861 h 834218"/>
                <a:gd name="connsiteX183" fmla="*/ 1074146 w 3024845"/>
                <a:gd name="connsiteY183" fmla="*/ 164295 h 834218"/>
                <a:gd name="connsiteX184" fmla="*/ 1076426 w 3024845"/>
                <a:gd name="connsiteY184" fmla="*/ 164295 h 834218"/>
                <a:gd name="connsiteX185" fmla="*/ 1092387 w 3024845"/>
                <a:gd name="connsiteY185" fmla="*/ 164295 h 834218"/>
                <a:gd name="connsiteX186" fmla="*/ 1092387 w 3024845"/>
                <a:gd name="connsiteY186" fmla="*/ 165376 h 834218"/>
                <a:gd name="connsiteX187" fmla="*/ 1092387 w 3024845"/>
                <a:gd name="connsiteY187" fmla="*/ 172942 h 834218"/>
                <a:gd name="connsiteX188" fmla="*/ 1122787 w 3024845"/>
                <a:gd name="connsiteY188" fmla="*/ 172942 h 834218"/>
                <a:gd name="connsiteX189" fmla="*/ 1122787 w 3024845"/>
                <a:gd name="connsiteY189" fmla="*/ 174563 h 834218"/>
                <a:gd name="connsiteX190" fmla="*/ 1122787 w 3024845"/>
                <a:gd name="connsiteY190" fmla="*/ 185913 h 834218"/>
                <a:gd name="connsiteX191" fmla="*/ 1149134 w 3024845"/>
                <a:gd name="connsiteY191" fmla="*/ 185913 h 834218"/>
                <a:gd name="connsiteX192" fmla="*/ 1149134 w 3024845"/>
                <a:gd name="connsiteY192" fmla="*/ 216177 h 834218"/>
                <a:gd name="connsiteX193" fmla="*/ 1149894 w 3024845"/>
                <a:gd name="connsiteY193" fmla="*/ 216177 h 834218"/>
                <a:gd name="connsiteX194" fmla="*/ 1155214 w 3024845"/>
                <a:gd name="connsiteY194" fmla="*/ 216177 h 834218"/>
                <a:gd name="connsiteX195" fmla="*/ 1155214 w 3024845"/>
                <a:gd name="connsiteY195" fmla="*/ 217258 h 834218"/>
                <a:gd name="connsiteX196" fmla="*/ 1155214 w 3024845"/>
                <a:gd name="connsiteY196" fmla="*/ 224825 h 834218"/>
                <a:gd name="connsiteX197" fmla="*/ 1159268 w 3024845"/>
                <a:gd name="connsiteY197" fmla="*/ 255089 h 834218"/>
                <a:gd name="connsiteX198" fmla="*/ 1160028 w 3024845"/>
                <a:gd name="connsiteY198" fmla="*/ 255089 h 834218"/>
                <a:gd name="connsiteX199" fmla="*/ 1165348 w 3024845"/>
                <a:gd name="connsiteY199" fmla="*/ 255089 h 834218"/>
                <a:gd name="connsiteX200" fmla="*/ 1165348 w 3024845"/>
                <a:gd name="connsiteY200" fmla="*/ 255900 h 834218"/>
                <a:gd name="connsiteX201" fmla="*/ 1165348 w 3024845"/>
                <a:gd name="connsiteY201" fmla="*/ 261575 h 834218"/>
                <a:gd name="connsiteX202" fmla="*/ 1166361 w 3024845"/>
                <a:gd name="connsiteY202" fmla="*/ 261575 h 834218"/>
                <a:gd name="connsiteX203" fmla="*/ 1173454 w 3024845"/>
                <a:gd name="connsiteY203" fmla="*/ 261575 h 834218"/>
                <a:gd name="connsiteX204" fmla="*/ 1173454 w 3024845"/>
                <a:gd name="connsiteY204" fmla="*/ 291840 h 834218"/>
                <a:gd name="connsiteX205" fmla="*/ 1175481 w 3024845"/>
                <a:gd name="connsiteY205" fmla="*/ 291840 h 834218"/>
                <a:gd name="connsiteX206" fmla="*/ 1189668 w 3024845"/>
                <a:gd name="connsiteY206" fmla="*/ 291840 h 834218"/>
                <a:gd name="connsiteX207" fmla="*/ 1189668 w 3024845"/>
                <a:gd name="connsiteY207" fmla="*/ 315619 h 834218"/>
                <a:gd name="connsiteX208" fmla="*/ 1191695 w 3024845"/>
                <a:gd name="connsiteY208" fmla="*/ 317240 h 834218"/>
                <a:gd name="connsiteX209" fmla="*/ 1191695 w 3024845"/>
                <a:gd name="connsiteY209" fmla="*/ 328590 h 834218"/>
                <a:gd name="connsiteX210" fmla="*/ 1192455 w 3024845"/>
                <a:gd name="connsiteY210" fmla="*/ 328590 h 834218"/>
                <a:gd name="connsiteX211" fmla="*/ 1197775 w 3024845"/>
                <a:gd name="connsiteY211" fmla="*/ 328590 h 834218"/>
                <a:gd name="connsiteX212" fmla="*/ 1197775 w 3024845"/>
                <a:gd name="connsiteY212" fmla="*/ 352369 h 834218"/>
                <a:gd name="connsiteX213" fmla="*/ 1199041 w 3024845"/>
                <a:gd name="connsiteY213" fmla="*/ 352369 h 834218"/>
                <a:gd name="connsiteX214" fmla="*/ 1207908 w 3024845"/>
                <a:gd name="connsiteY214" fmla="*/ 352369 h 834218"/>
                <a:gd name="connsiteX215" fmla="*/ 1209935 w 3024845"/>
                <a:gd name="connsiteY215" fmla="*/ 356423 h 834218"/>
                <a:gd name="connsiteX216" fmla="*/ 1209935 w 3024845"/>
                <a:gd name="connsiteY216" fmla="*/ 369664 h 834218"/>
                <a:gd name="connsiteX217" fmla="*/ 1211455 w 3024845"/>
                <a:gd name="connsiteY217" fmla="*/ 367772 h 834218"/>
                <a:gd name="connsiteX218" fmla="*/ 1222095 w 3024845"/>
                <a:gd name="connsiteY218" fmla="*/ 354531 h 834218"/>
                <a:gd name="connsiteX219" fmla="*/ 1250469 w 3024845"/>
                <a:gd name="connsiteY219" fmla="*/ 354531 h 834218"/>
                <a:gd name="connsiteX220" fmla="*/ 1250469 w 3024845"/>
                <a:gd name="connsiteY220" fmla="*/ 441002 h 834218"/>
                <a:gd name="connsiteX221" fmla="*/ 1251229 w 3024845"/>
                <a:gd name="connsiteY221" fmla="*/ 441002 h 834218"/>
                <a:gd name="connsiteX222" fmla="*/ 1256549 w 3024845"/>
                <a:gd name="connsiteY222" fmla="*/ 441002 h 834218"/>
                <a:gd name="connsiteX223" fmla="*/ 1257309 w 3024845"/>
                <a:gd name="connsiteY223" fmla="*/ 439651 h 834218"/>
                <a:gd name="connsiteX224" fmla="*/ 1262629 w 3024845"/>
                <a:gd name="connsiteY224" fmla="*/ 430193 h 834218"/>
                <a:gd name="connsiteX225" fmla="*/ 1262629 w 3024845"/>
                <a:gd name="connsiteY225" fmla="*/ 432085 h 834218"/>
                <a:gd name="connsiteX226" fmla="*/ 1262629 w 3024845"/>
                <a:gd name="connsiteY226" fmla="*/ 445326 h 834218"/>
                <a:gd name="connsiteX227" fmla="*/ 1266682 w 3024845"/>
                <a:gd name="connsiteY227" fmla="*/ 399929 h 834218"/>
                <a:gd name="connsiteX228" fmla="*/ 1267442 w 3024845"/>
                <a:gd name="connsiteY228" fmla="*/ 399929 h 834218"/>
                <a:gd name="connsiteX229" fmla="*/ 1272762 w 3024845"/>
                <a:gd name="connsiteY229" fmla="*/ 399929 h 834218"/>
                <a:gd name="connsiteX230" fmla="*/ 1272762 w 3024845"/>
                <a:gd name="connsiteY230" fmla="*/ 335075 h 834218"/>
                <a:gd name="connsiteX231" fmla="*/ 1273776 w 3024845"/>
                <a:gd name="connsiteY231" fmla="*/ 335075 h 834218"/>
                <a:gd name="connsiteX232" fmla="*/ 1280869 w 3024845"/>
                <a:gd name="connsiteY232" fmla="*/ 335075 h 834218"/>
                <a:gd name="connsiteX233" fmla="*/ 1293029 w 3024845"/>
                <a:gd name="connsiteY233" fmla="*/ 291840 h 834218"/>
                <a:gd name="connsiteX234" fmla="*/ 1294296 w 3024845"/>
                <a:gd name="connsiteY234" fmla="*/ 291840 h 834218"/>
                <a:gd name="connsiteX235" fmla="*/ 1303163 w 3024845"/>
                <a:gd name="connsiteY235" fmla="*/ 291840 h 834218"/>
                <a:gd name="connsiteX236" fmla="*/ 1313296 w 3024845"/>
                <a:gd name="connsiteY236" fmla="*/ 335075 h 834218"/>
                <a:gd name="connsiteX237" fmla="*/ 1314309 w 3024845"/>
                <a:gd name="connsiteY237" fmla="*/ 335075 h 834218"/>
                <a:gd name="connsiteX238" fmla="*/ 1321403 w 3024845"/>
                <a:gd name="connsiteY238" fmla="*/ 335075 h 834218"/>
                <a:gd name="connsiteX239" fmla="*/ 1321403 w 3024845"/>
                <a:gd name="connsiteY239" fmla="*/ 373987 h 834218"/>
                <a:gd name="connsiteX240" fmla="*/ 1323176 w 3024845"/>
                <a:gd name="connsiteY240" fmla="*/ 373987 h 834218"/>
                <a:gd name="connsiteX241" fmla="*/ 1335590 w 3024845"/>
                <a:gd name="connsiteY241" fmla="*/ 373987 h 834218"/>
                <a:gd name="connsiteX242" fmla="*/ 1335590 w 3024845"/>
                <a:gd name="connsiteY242" fmla="*/ 376149 h 834218"/>
                <a:gd name="connsiteX243" fmla="*/ 1335590 w 3024845"/>
                <a:gd name="connsiteY243" fmla="*/ 391281 h 834218"/>
                <a:gd name="connsiteX244" fmla="*/ 1339643 w 3024845"/>
                <a:gd name="connsiteY244" fmla="*/ 389120 h 834218"/>
                <a:gd name="connsiteX245" fmla="*/ 1339643 w 3024845"/>
                <a:gd name="connsiteY245" fmla="*/ 373987 h 834218"/>
                <a:gd name="connsiteX246" fmla="*/ 1341163 w 3024845"/>
                <a:gd name="connsiteY246" fmla="*/ 373987 h 834218"/>
                <a:gd name="connsiteX247" fmla="*/ 1351803 w 3024845"/>
                <a:gd name="connsiteY247" fmla="*/ 373987 h 834218"/>
                <a:gd name="connsiteX248" fmla="*/ 1351803 w 3024845"/>
                <a:gd name="connsiteY248" fmla="*/ 375608 h 834218"/>
                <a:gd name="connsiteX249" fmla="*/ 1351803 w 3024845"/>
                <a:gd name="connsiteY249" fmla="*/ 386958 h 834218"/>
                <a:gd name="connsiteX250" fmla="*/ 1382204 w 3024845"/>
                <a:gd name="connsiteY250" fmla="*/ 386958 h 834218"/>
                <a:gd name="connsiteX251" fmla="*/ 1382204 w 3024845"/>
                <a:gd name="connsiteY251" fmla="*/ 350208 h 834218"/>
                <a:gd name="connsiteX252" fmla="*/ 1383470 w 3024845"/>
                <a:gd name="connsiteY252" fmla="*/ 350208 h 834218"/>
                <a:gd name="connsiteX253" fmla="*/ 1392337 w 3024845"/>
                <a:gd name="connsiteY253" fmla="*/ 350208 h 834218"/>
                <a:gd name="connsiteX254" fmla="*/ 1392337 w 3024845"/>
                <a:gd name="connsiteY254" fmla="*/ 371825 h 834218"/>
                <a:gd name="connsiteX255" fmla="*/ 1394364 w 3024845"/>
                <a:gd name="connsiteY255" fmla="*/ 339399 h 834218"/>
                <a:gd name="connsiteX256" fmla="*/ 1416657 w 3024845"/>
                <a:gd name="connsiteY256" fmla="*/ 339399 h 834218"/>
                <a:gd name="connsiteX257" fmla="*/ 1416657 w 3024845"/>
                <a:gd name="connsiteY257" fmla="*/ 337777 h 834218"/>
                <a:gd name="connsiteX258" fmla="*/ 1416657 w 3024845"/>
                <a:gd name="connsiteY258" fmla="*/ 326428 h 834218"/>
                <a:gd name="connsiteX259" fmla="*/ 1417417 w 3024845"/>
                <a:gd name="connsiteY259" fmla="*/ 326428 h 834218"/>
                <a:gd name="connsiteX260" fmla="*/ 1422737 w 3024845"/>
                <a:gd name="connsiteY260" fmla="*/ 326428 h 834218"/>
                <a:gd name="connsiteX261" fmla="*/ 1422737 w 3024845"/>
                <a:gd name="connsiteY261" fmla="*/ 324537 h 834218"/>
                <a:gd name="connsiteX262" fmla="*/ 1422737 w 3024845"/>
                <a:gd name="connsiteY262" fmla="*/ 311296 h 834218"/>
                <a:gd name="connsiteX263" fmla="*/ 1426791 w 3024845"/>
                <a:gd name="connsiteY263" fmla="*/ 317781 h 834218"/>
                <a:gd name="connsiteX264" fmla="*/ 1429071 w 3024845"/>
                <a:gd name="connsiteY264" fmla="*/ 317781 h 834218"/>
                <a:gd name="connsiteX265" fmla="*/ 1445031 w 3024845"/>
                <a:gd name="connsiteY265" fmla="*/ 317781 h 834218"/>
                <a:gd name="connsiteX266" fmla="*/ 1445031 w 3024845"/>
                <a:gd name="connsiteY266" fmla="*/ 316970 h 834218"/>
                <a:gd name="connsiteX267" fmla="*/ 1445031 w 3024845"/>
                <a:gd name="connsiteY267" fmla="*/ 311296 h 834218"/>
                <a:gd name="connsiteX268" fmla="*/ 1445791 w 3024845"/>
                <a:gd name="connsiteY268" fmla="*/ 311296 h 834218"/>
                <a:gd name="connsiteX269" fmla="*/ 1451111 w 3024845"/>
                <a:gd name="connsiteY269" fmla="*/ 311296 h 834218"/>
                <a:gd name="connsiteX270" fmla="*/ 1451111 w 3024845"/>
                <a:gd name="connsiteY270" fmla="*/ 312647 h 834218"/>
                <a:gd name="connsiteX271" fmla="*/ 1451111 w 3024845"/>
                <a:gd name="connsiteY271" fmla="*/ 322105 h 834218"/>
                <a:gd name="connsiteX272" fmla="*/ 1489618 w 3024845"/>
                <a:gd name="connsiteY272" fmla="*/ 322105 h 834218"/>
                <a:gd name="connsiteX273" fmla="*/ 1489618 w 3024845"/>
                <a:gd name="connsiteY273" fmla="*/ 460458 h 834218"/>
                <a:gd name="connsiteX274" fmla="*/ 1491138 w 3024845"/>
                <a:gd name="connsiteY274" fmla="*/ 460458 h 834218"/>
                <a:gd name="connsiteX275" fmla="*/ 1501778 w 3024845"/>
                <a:gd name="connsiteY275" fmla="*/ 460458 h 834218"/>
                <a:gd name="connsiteX276" fmla="*/ 1501778 w 3024845"/>
                <a:gd name="connsiteY276" fmla="*/ 447488 h 834218"/>
                <a:gd name="connsiteX277" fmla="*/ 1505832 w 3024845"/>
                <a:gd name="connsiteY277" fmla="*/ 447488 h 834218"/>
                <a:gd name="connsiteX278" fmla="*/ 1505832 w 3024845"/>
                <a:gd name="connsiteY278" fmla="*/ 460458 h 834218"/>
                <a:gd name="connsiteX279" fmla="*/ 1536232 w 3024845"/>
                <a:gd name="connsiteY279" fmla="*/ 460458 h 834218"/>
                <a:gd name="connsiteX280" fmla="*/ 1536232 w 3024845"/>
                <a:gd name="connsiteY280" fmla="*/ 430193 h 834218"/>
                <a:gd name="connsiteX281" fmla="*/ 1548392 w 3024845"/>
                <a:gd name="connsiteY281" fmla="*/ 430193 h 834218"/>
                <a:gd name="connsiteX282" fmla="*/ 1560552 w 3024845"/>
                <a:gd name="connsiteY282" fmla="*/ 428032 h 834218"/>
                <a:gd name="connsiteX283" fmla="*/ 1564606 w 3024845"/>
                <a:gd name="connsiteY283" fmla="*/ 430193 h 834218"/>
                <a:gd name="connsiteX284" fmla="*/ 1574739 w 3024845"/>
                <a:gd name="connsiteY284" fmla="*/ 430193 h 834218"/>
                <a:gd name="connsiteX285" fmla="*/ 1574739 w 3024845"/>
                <a:gd name="connsiteY285" fmla="*/ 460458 h 834218"/>
                <a:gd name="connsiteX286" fmla="*/ 1582846 w 3024845"/>
                <a:gd name="connsiteY286" fmla="*/ 460458 h 834218"/>
                <a:gd name="connsiteX287" fmla="*/ 1582846 w 3024845"/>
                <a:gd name="connsiteY287" fmla="*/ 477753 h 834218"/>
                <a:gd name="connsiteX288" fmla="*/ 1592182 w 3024845"/>
                <a:gd name="connsiteY288" fmla="*/ 478658 h 834218"/>
                <a:gd name="connsiteX289" fmla="*/ 1605140 w 3024845"/>
                <a:gd name="connsiteY289" fmla="*/ 478658 h 834218"/>
                <a:gd name="connsiteX290" fmla="*/ 1605140 w 3024845"/>
                <a:gd name="connsiteY290" fmla="*/ 462620 h 834218"/>
                <a:gd name="connsiteX291" fmla="*/ 1673096 w 3024845"/>
                <a:gd name="connsiteY291" fmla="*/ 462620 h 834218"/>
                <a:gd name="connsiteX292" fmla="*/ 1673096 w 3024845"/>
                <a:gd name="connsiteY292" fmla="*/ 377367 h 834218"/>
                <a:gd name="connsiteX293" fmla="*/ 1745104 w 3024845"/>
                <a:gd name="connsiteY293" fmla="*/ 377367 h 834218"/>
                <a:gd name="connsiteX294" fmla="*/ 1745104 w 3024845"/>
                <a:gd name="connsiteY294" fmla="*/ 456135 h 834218"/>
                <a:gd name="connsiteX295" fmla="*/ 1747008 w 3024845"/>
                <a:gd name="connsiteY295" fmla="*/ 456135 h 834218"/>
                <a:gd name="connsiteX296" fmla="*/ 1748250 w 3024845"/>
                <a:gd name="connsiteY296" fmla="*/ 478658 h 834218"/>
                <a:gd name="connsiteX297" fmla="*/ 1757926 w 3024845"/>
                <a:gd name="connsiteY297" fmla="*/ 478658 h 834218"/>
                <a:gd name="connsiteX298" fmla="*/ 1759168 w 3024845"/>
                <a:gd name="connsiteY298" fmla="*/ 456135 h 834218"/>
                <a:gd name="connsiteX299" fmla="*/ 1765248 w 3024845"/>
                <a:gd name="connsiteY299" fmla="*/ 456135 h 834218"/>
                <a:gd name="connsiteX300" fmla="*/ 1766490 w 3024845"/>
                <a:gd name="connsiteY300" fmla="*/ 478658 h 834218"/>
                <a:gd name="connsiteX301" fmla="*/ 1817112 w 3024845"/>
                <a:gd name="connsiteY301" fmla="*/ 478658 h 834218"/>
                <a:gd name="connsiteX302" fmla="*/ 1817112 w 3024845"/>
                <a:gd name="connsiteY302" fmla="*/ 315630 h 834218"/>
                <a:gd name="connsiteX303" fmla="*/ 2014439 w 3024845"/>
                <a:gd name="connsiteY303" fmla="*/ 315630 h 834218"/>
                <a:gd name="connsiteX304" fmla="*/ 2014439 w 3024845"/>
                <a:gd name="connsiteY304" fmla="*/ 478658 h 834218"/>
                <a:gd name="connsiteX305" fmla="*/ 2033136 w 3024845"/>
                <a:gd name="connsiteY305" fmla="*/ 478658 h 834218"/>
                <a:gd name="connsiteX306" fmla="*/ 2033136 w 3024845"/>
                <a:gd name="connsiteY306" fmla="*/ 395965 h 834218"/>
                <a:gd name="connsiteX307" fmla="*/ 2128256 w 3024845"/>
                <a:gd name="connsiteY307" fmla="*/ 395965 h 834218"/>
                <a:gd name="connsiteX308" fmla="*/ 2180720 w 3024845"/>
                <a:gd name="connsiteY308" fmla="*/ 330752 h 834218"/>
                <a:gd name="connsiteX309" fmla="*/ 2245574 w 3024845"/>
                <a:gd name="connsiteY309" fmla="*/ 330752 h 834218"/>
                <a:gd name="connsiteX310" fmla="*/ 2245574 w 3024845"/>
                <a:gd name="connsiteY310" fmla="*/ 406414 h 834218"/>
                <a:gd name="connsiteX311" fmla="*/ 2253681 w 3024845"/>
                <a:gd name="connsiteY311" fmla="*/ 406414 h 834218"/>
                <a:gd name="connsiteX312" fmla="*/ 2255708 w 3024845"/>
                <a:gd name="connsiteY312" fmla="*/ 399929 h 834218"/>
                <a:gd name="connsiteX313" fmla="*/ 2261788 w 3024845"/>
                <a:gd name="connsiteY313" fmla="*/ 399929 h 834218"/>
                <a:gd name="connsiteX314" fmla="*/ 2263815 w 3024845"/>
                <a:gd name="connsiteY314" fmla="*/ 408576 h 834218"/>
                <a:gd name="connsiteX315" fmla="*/ 2275975 w 3024845"/>
                <a:gd name="connsiteY315" fmla="*/ 408576 h 834218"/>
                <a:gd name="connsiteX316" fmla="*/ 2275975 w 3024845"/>
                <a:gd name="connsiteY316" fmla="*/ 402090 h 834218"/>
                <a:gd name="connsiteX317" fmla="*/ 2298268 w 3024845"/>
                <a:gd name="connsiteY317" fmla="*/ 402090 h 834218"/>
                <a:gd name="connsiteX318" fmla="*/ 2298268 w 3024845"/>
                <a:gd name="connsiteY318" fmla="*/ 408576 h 834218"/>
                <a:gd name="connsiteX319" fmla="*/ 2318535 w 3024845"/>
                <a:gd name="connsiteY319" fmla="*/ 408576 h 834218"/>
                <a:gd name="connsiteX320" fmla="*/ 2318535 w 3024845"/>
                <a:gd name="connsiteY320" fmla="*/ 453973 h 834218"/>
                <a:gd name="connsiteX321" fmla="*/ 2332722 w 3024845"/>
                <a:gd name="connsiteY321" fmla="*/ 453973 h 834218"/>
                <a:gd name="connsiteX322" fmla="*/ 2332722 w 3024845"/>
                <a:gd name="connsiteY322" fmla="*/ 441002 h 834218"/>
                <a:gd name="connsiteX323" fmla="*/ 2348936 w 3024845"/>
                <a:gd name="connsiteY323" fmla="*/ 441002 h 834218"/>
                <a:gd name="connsiteX324" fmla="*/ 2348936 w 3024845"/>
                <a:gd name="connsiteY324" fmla="*/ 261575 h 834218"/>
                <a:gd name="connsiteX325" fmla="*/ 2355016 w 3024845"/>
                <a:gd name="connsiteY325" fmla="*/ 255089 h 834218"/>
                <a:gd name="connsiteX326" fmla="*/ 2427977 w 3024845"/>
                <a:gd name="connsiteY326" fmla="*/ 255089 h 834218"/>
                <a:gd name="connsiteX327" fmla="*/ 2427977 w 3024845"/>
                <a:gd name="connsiteY327" fmla="*/ 263737 h 834218"/>
                <a:gd name="connsiteX328" fmla="*/ 2438110 w 3024845"/>
                <a:gd name="connsiteY328" fmla="*/ 263737 h 834218"/>
                <a:gd name="connsiteX329" fmla="*/ 2438110 w 3024845"/>
                <a:gd name="connsiteY329" fmla="*/ 378311 h 834218"/>
                <a:gd name="connsiteX330" fmla="*/ 2460404 w 3024845"/>
                <a:gd name="connsiteY330" fmla="*/ 378311 h 834218"/>
                <a:gd name="connsiteX331" fmla="*/ 2460404 w 3024845"/>
                <a:gd name="connsiteY331" fmla="*/ 311296 h 834218"/>
                <a:gd name="connsiteX332" fmla="*/ 2486751 w 3024845"/>
                <a:gd name="connsiteY332" fmla="*/ 311296 h 834218"/>
                <a:gd name="connsiteX333" fmla="*/ 2490804 w 3024845"/>
                <a:gd name="connsiteY333" fmla="*/ 306972 h 834218"/>
                <a:gd name="connsiteX334" fmla="*/ 2498911 w 3024845"/>
                <a:gd name="connsiteY334" fmla="*/ 306972 h 834218"/>
                <a:gd name="connsiteX335" fmla="*/ 2502964 w 3024845"/>
                <a:gd name="connsiteY335" fmla="*/ 311296 h 834218"/>
                <a:gd name="connsiteX336" fmla="*/ 2525258 w 3024845"/>
                <a:gd name="connsiteY336" fmla="*/ 311296 h 834218"/>
                <a:gd name="connsiteX337" fmla="*/ 2525258 w 3024845"/>
                <a:gd name="connsiteY337" fmla="*/ 194560 h 834218"/>
                <a:gd name="connsiteX338" fmla="*/ 2582005 w 3024845"/>
                <a:gd name="connsiteY338" fmla="*/ 183751 h 834218"/>
                <a:gd name="connsiteX339" fmla="*/ 2582005 w 3024845"/>
                <a:gd name="connsiteY339" fmla="*/ 184832 h 834218"/>
                <a:gd name="connsiteX340" fmla="*/ 2582005 w 3024845"/>
                <a:gd name="connsiteY340" fmla="*/ 192398 h 834218"/>
                <a:gd name="connsiteX341" fmla="*/ 2608352 w 3024845"/>
                <a:gd name="connsiteY341" fmla="*/ 192398 h 834218"/>
                <a:gd name="connsiteX342" fmla="*/ 2608352 w 3024845"/>
                <a:gd name="connsiteY342" fmla="*/ 447488 h 834218"/>
                <a:gd name="connsiteX343" fmla="*/ 2630646 w 3024845"/>
                <a:gd name="connsiteY343" fmla="*/ 447488 h 834218"/>
                <a:gd name="connsiteX344" fmla="*/ 2630646 w 3024845"/>
                <a:gd name="connsiteY344" fmla="*/ 443164 h 834218"/>
                <a:gd name="connsiteX345" fmla="*/ 2642806 w 3024845"/>
                <a:gd name="connsiteY345" fmla="*/ 443164 h 834218"/>
                <a:gd name="connsiteX346" fmla="*/ 2642806 w 3024845"/>
                <a:gd name="connsiteY346" fmla="*/ 447488 h 834218"/>
                <a:gd name="connsiteX347" fmla="*/ 2667126 w 3024845"/>
                <a:gd name="connsiteY347" fmla="*/ 447488 h 834218"/>
                <a:gd name="connsiteX348" fmla="*/ 2667126 w 3024845"/>
                <a:gd name="connsiteY348" fmla="*/ 434517 h 834218"/>
                <a:gd name="connsiteX349" fmla="*/ 2695500 w 3024845"/>
                <a:gd name="connsiteY349" fmla="*/ 434517 h 834218"/>
                <a:gd name="connsiteX350" fmla="*/ 2707660 w 3024845"/>
                <a:gd name="connsiteY350" fmla="*/ 430193 h 834218"/>
                <a:gd name="connsiteX351" fmla="*/ 2727927 w 3024845"/>
                <a:gd name="connsiteY351" fmla="*/ 434517 h 834218"/>
                <a:gd name="connsiteX352" fmla="*/ 2727927 w 3024845"/>
                <a:gd name="connsiteY352" fmla="*/ 417223 h 834218"/>
                <a:gd name="connsiteX353" fmla="*/ 2736034 w 3024845"/>
                <a:gd name="connsiteY353" fmla="*/ 417223 h 834218"/>
                <a:gd name="connsiteX354" fmla="*/ 2736034 w 3024845"/>
                <a:gd name="connsiteY354" fmla="*/ 404252 h 834218"/>
                <a:gd name="connsiteX355" fmla="*/ 2792781 w 3024845"/>
                <a:gd name="connsiteY355" fmla="*/ 404252 h 834218"/>
                <a:gd name="connsiteX356" fmla="*/ 2792781 w 3024845"/>
                <a:gd name="connsiteY356" fmla="*/ 373987 h 834218"/>
                <a:gd name="connsiteX357" fmla="*/ 2811021 w 3024845"/>
                <a:gd name="connsiteY357" fmla="*/ 373987 h 834218"/>
                <a:gd name="connsiteX358" fmla="*/ 2811021 w 3024845"/>
                <a:gd name="connsiteY358" fmla="*/ 367502 h 834218"/>
                <a:gd name="connsiteX359" fmla="*/ 2823181 w 3024845"/>
                <a:gd name="connsiteY359" fmla="*/ 367502 h 834218"/>
                <a:gd name="connsiteX360" fmla="*/ 2823181 w 3024845"/>
                <a:gd name="connsiteY360" fmla="*/ 373987 h 834218"/>
                <a:gd name="connsiteX361" fmla="*/ 2839395 w 3024845"/>
                <a:gd name="connsiteY361" fmla="*/ 373987 h 834218"/>
                <a:gd name="connsiteX362" fmla="*/ 2839395 w 3024845"/>
                <a:gd name="connsiteY362" fmla="*/ 423708 h 834218"/>
                <a:gd name="connsiteX363" fmla="*/ 2871822 w 3024845"/>
                <a:gd name="connsiteY363" fmla="*/ 423708 h 834218"/>
                <a:gd name="connsiteX364" fmla="*/ 2871822 w 3024845"/>
                <a:gd name="connsiteY364" fmla="*/ 397767 h 834218"/>
                <a:gd name="connsiteX365" fmla="*/ 2910329 w 3024845"/>
                <a:gd name="connsiteY365" fmla="*/ 397767 h 834218"/>
                <a:gd name="connsiteX366" fmla="*/ 2910329 w 3024845"/>
                <a:gd name="connsiteY366" fmla="*/ 367502 h 834218"/>
                <a:gd name="connsiteX367" fmla="*/ 2958970 w 3024845"/>
                <a:gd name="connsiteY367" fmla="*/ 367502 h 834218"/>
                <a:gd name="connsiteX368" fmla="*/ 2958970 w 3024845"/>
                <a:gd name="connsiteY368" fmla="*/ 478658 h 834218"/>
                <a:gd name="connsiteX369" fmla="*/ 2958970 w 3024845"/>
                <a:gd name="connsiteY369" fmla="*/ 492437 h 834218"/>
                <a:gd name="connsiteX370" fmla="*/ 3024845 w 3024845"/>
                <a:gd name="connsiteY370" fmla="*/ 492437 h 834218"/>
                <a:gd name="connsiteX371" fmla="*/ 3024845 w 3024845"/>
                <a:gd name="connsiteY371" fmla="*/ 834218 h 834218"/>
                <a:gd name="connsiteX372" fmla="*/ 2054 w 3024845"/>
                <a:gd name="connsiteY372" fmla="*/ 831885 h 834218"/>
                <a:gd name="connsiteX373" fmla="*/ 0 w 3024845"/>
                <a:gd name="connsiteY373" fmla="*/ 397767 h 834218"/>
                <a:gd name="connsiteX374" fmla="*/ 20267 w 3024845"/>
                <a:gd name="connsiteY374" fmla="*/ 397767 h 834218"/>
                <a:gd name="connsiteX375" fmla="*/ 20774 w 3024845"/>
                <a:gd name="connsiteY375" fmla="*/ 396686 h 834218"/>
                <a:gd name="connsiteX376" fmla="*/ 24320 w 3024845"/>
                <a:gd name="connsiteY376" fmla="*/ 389120 h 834218"/>
                <a:gd name="connsiteX377" fmla="*/ 26094 w 3024845"/>
                <a:gd name="connsiteY377" fmla="*/ 389390 h 834218"/>
                <a:gd name="connsiteX378" fmla="*/ 38507 w 3024845"/>
                <a:gd name="connsiteY378" fmla="*/ 391281 h 834218"/>
                <a:gd name="connsiteX379" fmla="*/ 39014 w 3024845"/>
                <a:gd name="connsiteY379" fmla="*/ 392633 h 834218"/>
                <a:gd name="connsiteX380" fmla="*/ 42560 w 3024845"/>
                <a:gd name="connsiteY380" fmla="*/ 402090 h 834218"/>
                <a:gd name="connsiteX381" fmla="*/ 68907 w 3024845"/>
                <a:gd name="connsiteY381" fmla="*/ 404252 h 834218"/>
                <a:gd name="connsiteX382" fmla="*/ 68907 w 3024845"/>
                <a:gd name="connsiteY382" fmla="*/ 281031 h 834218"/>
                <a:gd name="connsiteX383" fmla="*/ 70934 w 3024845"/>
                <a:gd name="connsiteY383" fmla="*/ 281031 h 834218"/>
                <a:gd name="connsiteX384" fmla="*/ 85121 w 3024845"/>
                <a:gd name="connsiteY384" fmla="*/ 281031 h 834218"/>
                <a:gd name="connsiteX385" fmla="*/ 85121 w 3024845"/>
                <a:gd name="connsiteY385" fmla="*/ 144839 h 834218"/>
                <a:gd name="connsiteX386" fmla="*/ 86894 w 3024845"/>
                <a:gd name="connsiteY386" fmla="*/ 144839 h 834218"/>
                <a:gd name="connsiteX387" fmla="*/ 99308 w 3024845"/>
                <a:gd name="connsiteY387" fmla="*/ 144839 h 834218"/>
                <a:gd name="connsiteX388" fmla="*/ 99308 w 3024845"/>
                <a:gd name="connsiteY388" fmla="*/ 30265 h 834218"/>
                <a:gd name="connsiteX389" fmla="*/ 103361 w 3024845"/>
                <a:gd name="connsiteY389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144839 h 834218"/>
                <a:gd name="connsiteX5" fmla="*/ 223189 w 3024845"/>
                <a:gd name="connsiteY5" fmla="*/ 144839 h 834218"/>
                <a:gd name="connsiteX6" fmla="*/ 239150 w 3024845"/>
                <a:gd name="connsiteY6" fmla="*/ 144839 h 834218"/>
                <a:gd name="connsiteX7" fmla="*/ 239150 w 3024845"/>
                <a:gd name="connsiteY7" fmla="*/ 285354 h 834218"/>
                <a:gd name="connsiteX8" fmla="*/ 240670 w 3024845"/>
                <a:gd name="connsiteY8" fmla="*/ 285084 h 834218"/>
                <a:gd name="connsiteX9" fmla="*/ 251310 w 3024845"/>
                <a:gd name="connsiteY9" fmla="*/ 283193 h 834218"/>
                <a:gd name="connsiteX10" fmla="*/ 249283 w 3024845"/>
                <a:gd name="connsiteY10" fmla="*/ 371825 h 834218"/>
                <a:gd name="connsiteX11" fmla="*/ 250803 w 3024845"/>
                <a:gd name="connsiteY11" fmla="*/ 372096 h 834218"/>
                <a:gd name="connsiteX12" fmla="*/ 261443 w 3024845"/>
                <a:gd name="connsiteY12" fmla="*/ 373987 h 834218"/>
                <a:gd name="connsiteX13" fmla="*/ 261696 w 3024845"/>
                <a:gd name="connsiteY13" fmla="*/ 374798 h 834218"/>
                <a:gd name="connsiteX14" fmla="*/ 263470 w 3024845"/>
                <a:gd name="connsiteY14" fmla="*/ 380473 h 834218"/>
                <a:gd name="connsiteX15" fmla="*/ 264230 w 3024845"/>
                <a:gd name="connsiteY15" fmla="*/ 378041 h 834218"/>
                <a:gd name="connsiteX16" fmla="*/ 269550 w 3024845"/>
                <a:gd name="connsiteY16" fmla="*/ 361017 h 834218"/>
                <a:gd name="connsiteX17" fmla="*/ 271323 w 3024845"/>
                <a:gd name="connsiteY17" fmla="*/ 361017 h 834218"/>
                <a:gd name="connsiteX18" fmla="*/ 283737 w 3024845"/>
                <a:gd name="connsiteY18" fmla="*/ 361017 h 834218"/>
                <a:gd name="connsiteX19" fmla="*/ 283737 w 3024845"/>
                <a:gd name="connsiteY19" fmla="*/ 393443 h 834218"/>
                <a:gd name="connsiteX20" fmla="*/ 284750 w 3024845"/>
                <a:gd name="connsiteY20" fmla="*/ 393984 h 834218"/>
                <a:gd name="connsiteX21" fmla="*/ 291844 w 3024845"/>
                <a:gd name="connsiteY21" fmla="*/ 397767 h 834218"/>
                <a:gd name="connsiteX22" fmla="*/ 291844 w 3024845"/>
                <a:gd name="connsiteY22" fmla="*/ 399118 h 834218"/>
                <a:gd name="connsiteX23" fmla="*/ 291844 w 3024845"/>
                <a:gd name="connsiteY23" fmla="*/ 408576 h 834218"/>
                <a:gd name="connsiteX24" fmla="*/ 336431 w 3024845"/>
                <a:gd name="connsiteY24" fmla="*/ 408576 h 834218"/>
                <a:gd name="connsiteX25" fmla="*/ 336431 w 3024845"/>
                <a:gd name="connsiteY25" fmla="*/ 409657 h 834218"/>
                <a:gd name="connsiteX26" fmla="*/ 336431 w 3024845"/>
                <a:gd name="connsiteY26" fmla="*/ 417223 h 834218"/>
                <a:gd name="connsiteX27" fmla="*/ 338457 w 3024845"/>
                <a:gd name="connsiteY27" fmla="*/ 417223 h 834218"/>
                <a:gd name="connsiteX28" fmla="*/ 352644 w 3024845"/>
                <a:gd name="connsiteY28" fmla="*/ 417223 h 834218"/>
                <a:gd name="connsiteX29" fmla="*/ 352644 w 3024845"/>
                <a:gd name="connsiteY29" fmla="*/ 386958 h 834218"/>
                <a:gd name="connsiteX30" fmla="*/ 397231 w 3024845"/>
                <a:gd name="connsiteY30" fmla="*/ 386958 h 834218"/>
                <a:gd name="connsiteX31" fmla="*/ 397231 w 3024845"/>
                <a:gd name="connsiteY31" fmla="*/ 385607 h 834218"/>
                <a:gd name="connsiteX32" fmla="*/ 397231 w 3024845"/>
                <a:gd name="connsiteY32" fmla="*/ 376149 h 834218"/>
                <a:gd name="connsiteX33" fmla="*/ 398245 w 3024845"/>
                <a:gd name="connsiteY33" fmla="*/ 376149 h 834218"/>
                <a:gd name="connsiteX34" fmla="*/ 405338 w 3024845"/>
                <a:gd name="connsiteY34" fmla="*/ 376149 h 834218"/>
                <a:gd name="connsiteX35" fmla="*/ 405338 w 3024845"/>
                <a:gd name="connsiteY35" fmla="*/ 374258 h 834218"/>
                <a:gd name="connsiteX36" fmla="*/ 405338 w 3024845"/>
                <a:gd name="connsiteY36" fmla="*/ 361017 h 834218"/>
                <a:gd name="connsiteX37" fmla="*/ 406098 w 3024845"/>
                <a:gd name="connsiteY37" fmla="*/ 361017 h 834218"/>
                <a:gd name="connsiteX38" fmla="*/ 411418 w 3024845"/>
                <a:gd name="connsiteY38" fmla="*/ 361017 h 834218"/>
                <a:gd name="connsiteX39" fmla="*/ 411418 w 3024845"/>
                <a:gd name="connsiteY39" fmla="*/ 359936 h 834218"/>
                <a:gd name="connsiteX40" fmla="*/ 411418 w 3024845"/>
                <a:gd name="connsiteY40" fmla="*/ 352369 h 834218"/>
                <a:gd name="connsiteX41" fmla="*/ 413445 w 3024845"/>
                <a:gd name="connsiteY41" fmla="*/ 352369 h 834218"/>
                <a:gd name="connsiteX42" fmla="*/ 427632 w 3024845"/>
                <a:gd name="connsiteY42" fmla="*/ 352369 h 834218"/>
                <a:gd name="connsiteX43" fmla="*/ 427632 w 3024845"/>
                <a:gd name="connsiteY43" fmla="*/ 353450 h 834218"/>
                <a:gd name="connsiteX44" fmla="*/ 427632 w 3024845"/>
                <a:gd name="connsiteY44" fmla="*/ 361017 h 834218"/>
                <a:gd name="connsiteX45" fmla="*/ 449925 w 3024845"/>
                <a:gd name="connsiteY45" fmla="*/ 361017 h 834218"/>
                <a:gd name="connsiteX46" fmla="*/ 449925 w 3024845"/>
                <a:gd name="connsiteY46" fmla="*/ 359125 h 834218"/>
                <a:gd name="connsiteX47" fmla="*/ 449925 w 3024845"/>
                <a:gd name="connsiteY47" fmla="*/ 345884 h 834218"/>
                <a:gd name="connsiteX48" fmla="*/ 451699 w 3024845"/>
                <a:gd name="connsiteY48" fmla="*/ 345884 h 834218"/>
                <a:gd name="connsiteX49" fmla="*/ 464112 w 3024845"/>
                <a:gd name="connsiteY49" fmla="*/ 345884 h 834218"/>
                <a:gd name="connsiteX50" fmla="*/ 464112 w 3024845"/>
                <a:gd name="connsiteY50" fmla="*/ 369664 h 834218"/>
                <a:gd name="connsiteX51" fmla="*/ 465126 w 3024845"/>
                <a:gd name="connsiteY51" fmla="*/ 369664 h 834218"/>
                <a:gd name="connsiteX52" fmla="*/ 472219 w 3024845"/>
                <a:gd name="connsiteY52" fmla="*/ 369664 h 834218"/>
                <a:gd name="connsiteX53" fmla="*/ 472219 w 3024845"/>
                <a:gd name="connsiteY53" fmla="*/ 368583 h 834218"/>
                <a:gd name="connsiteX54" fmla="*/ 472219 w 3024845"/>
                <a:gd name="connsiteY54" fmla="*/ 361017 h 834218"/>
                <a:gd name="connsiteX55" fmla="*/ 473992 w 3024845"/>
                <a:gd name="connsiteY55" fmla="*/ 361017 h 834218"/>
                <a:gd name="connsiteX56" fmla="*/ 486406 w 3024845"/>
                <a:gd name="connsiteY56" fmla="*/ 361017 h 834218"/>
                <a:gd name="connsiteX57" fmla="*/ 486406 w 3024845"/>
                <a:gd name="connsiteY57" fmla="*/ 386958 h 834218"/>
                <a:gd name="connsiteX58" fmla="*/ 488433 w 3024845"/>
                <a:gd name="connsiteY58" fmla="*/ 386958 h 834218"/>
                <a:gd name="connsiteX59" fmla="*/ 502619 w 3024845"/>
                <a:gd name="connsiteY59" fmla="*/ 386958 h 834218"/>
                <a:gd name="connsiteX60" fmla="*/ 502619 w 3024845"/>
                <a:gd name="connsiteY60" fmla="*/ 388579 h 834218"/>
                <a:gd name="connsiteX61" fmla="*/ 502619 w 3024845"/>
                <a:gd name="connsiteY61" fmla="*/ 399929 h 834218"/>
                <a:gd name="connsiteX62" fmla="*/ 503379 w 3024845"/>
                <a:gd name="connsiteY62" fmla="*/ 399929 h 834218"/>
                <a:gd name="connsiteX63" fmla="*/ 508700 w 3024845"/>
                <a:gd name="connsiteY63" fmla="*/ 399929 h 834218"/>
                <a:gd name="connsiteX64" fmla="*/ 508700 w 3024845"/>
                <a:gd name="connsiteY64" fmla="*/ 399118 h 834218"/>
                <a:gd name="connsiteX65" fmla="*/ 508700 w 3024845"/>
                <a:gd name="connsiteY65" fmla="*/ 393443 h 834218"/>
                <a:gd name="connsiteX66" fmla="*/ 539100 w 3024845"/>
                <a:gd name="connsiteY66" fmla="*/ 393443 h 834218"/>
                <a:gd name="connsiteX67" fmla="*/ 539100 w 3024845"/>
                <a:gd name="connsiteY67" fmla="*/ 417223 h 834218"/>
                <a:gd name="connsiteX68" fmla="*/ 540113 w 3024845"/>
                <a:gd name="connsiteY68" fmla="*/ 417223 h 834218"/>
                <a:gd name="connsiteX69" fmla="*/ 547207 w 3024845"/>
                <a:gd name="connsiteY69" fmla="*/ 417223 h 834218"/>
                <a:gd name="connsiteX70" fmla="*/ 547207 w 3024845"/>
                <a:gd name="connsiteY70" fmla="*/ 418304 h 834218"/>
                <a:gd name="connsiteX71" fmla="*/ 547207 w 3024845"/>
                <a:gd name="connsiteY71" fmla="*/ 425870 h 834218"/>
                <a:gd name="connsiteX72" fmla="*/ 547967 w 3024845"/>
                <a:gd name="connsiteY72" fmla="*/ 425870 h 834218"/>
                <a:gd name="connsiteX73" fmla="*/ 553287 w 3024845"/>
                <a:gd name="connsiteY73" fmla="*/ 425870 h 834218"/>
                <a:gd name="connsiteX74" fmla="*/ 553287 w 3024845"/>
                <a:gd name="connsiteY74" fmla="*/ 423708 h 834218"/>
                <a:gd name="connsiteX75" fmla="*/ 553287 w 3024845"/>
                <a:gd name="connsiteY75" fmla="*/ 408576 h 834218"/>
                <a:gd name="connsiteX76" fmla="*/ 554300 w 3024845"/>
                <a:gd name="connsiteY76" fmla="*/ 408576 h 834218"/>
                <a:gd name="connsiteX77" fmla="*/ 561394 w 3024845"/>
                <a:gd name="connsiteY77" fmla="*/ 408576 h 834218"/>
                <a:gd name="connsiteX78" fmla="*/ 561394 w 3024845"/>
                <a:gd name="connsiteY78" fmla="*/ 409657 h 834218"/>
                <a:gd name="connsiteX79" fmla="*/ 561394 w 3024845"/>
                <a:gd name="connsiteY79" fmla="*/ 417223 h 834218"/>
                <a:gd name="connsiteX80" fmla="*/ 566714 w 3024845"/>
                <a:gd name="connsiteY80" fmla="*/ 415230 h 834218"/>
                <a:gd name="connsiteX81" fmla="*/ 567474 w 3024845"/>
                <a:gd name="connsiteY81" fmla="*/ 414250 h 834218"/>
                <a:gd name="connsiteX82" fmla="*/ 567474 w 3024845"/>
                <a:gd name="connsiteY82" fmla="*/ 408576 h 834218"/>
                <a:gd name="connsiteX83" fmla="*/ 605981 w 3024845"/>
                <a:gd name="connsiteY83" fmla="*/ 408576 h 834218"/>
                <a:gd name="connsiteX84" fmla="*/ 605981 w 3024845"/>
                <a:gd name="connsiteY84" fmla="*/ 432355 h 834218"/>
                <a:gd name="connsiteX85" fmla="*/ 608007 w 3024845"/>
                <a:gd name="connsiteY85" fmla="*/ 432355 h 834218"/>
                <a:gd name="connsiteX86" fmla="*/ 622194 w 3024845"/>
                <a:gd name="connsiteY86" fmla="*/ 432355 h 834218"/>
                <a:gd name="connsiteX87" fmla="*/ 622194 w 3024845"/>
                <a:gd name="connsiteY87" fmla="*/ 433436 h 834218"/>
                <a:gd name="connsiteX88" fmla="*/ 622194 w 3024845"/>
                <a:gd name="connsiteY88" fmla="*/ 441002 h 834218"/>
                <a:gd name="connsiteX89" fmla="*/ 623968 w 3024845"/>
                <a:gd name="connsiteY89" fmla="*/ 441002 h 834218"/>
                <a:gd name="connsiteX90" fmla="*/ 636381 w 3024845"/>
                <a:gd name="connsiteY90" fmla="*/ 441002 h 834218"/>
                <a:gd name="connsiteX91" fmla="*/ 636381 w 3024845"/>
                <a:gd name="connsiteY91" fmla="*/ 417223 h 834218"/>
                <a:gd name="connsiteX92" fmla="*/ 637394 w 3024845"/>
                <a:gd name="connsiteY92" fmla="*/ 417223 h 834218"/>
                <a:gd name="connsiteX93" fmla="*/ 644488 w 3024845"/>
                <a:gd name="connsiteY93" fmla="*/ 417223 h 834218"/>
                <a:gd name="connsiteX94" fmla="*/ 644488 w 3024845"/>
                <a:gd name="connsiteY94" fmla="*/ 384796 h 834218"/>
                <a:gd name="connsiteX95" fmla="*/ 645501 w 3024845"/>
                <a:gd name="connsiteY95" fmla="*/ 384796 h 834218"/>
                <a:gd name="connsiteX96" fmla="*/ 652595 w 3024845"/>
                <a:gd name="connsiteY96" fmla="*/ 384796 h 834218"/>
                <a:gd name="connsiteX97" fmla="*/ 652595 w 3024845"/>
                <a:gd name="connsiteY97" fmla="*/ 382905 h 834218"/>
                <a:gd name="connsiteX98" fmla="*/ 652595 w 3024845"/>
                <a:gd name="connsiteY98" fmla="*/ 369664 h 834218"/>
                <a:gd name="connsiteX99" fmla="*/ 651328 w 3024845"/>
                <a:gd name="connsiteY99" fmla="*/ 368042 h 834218"/>
                <a:gd name="connsiteX100" fmla="*/ 656648 w 3024845"/>
                <a:gd name="connsiteY100" fmla="*/ 356693 h 834218"/>
                <a:gd name="connsiteX101" fmla="*/ 664755 w 3024845"/>
                <a:gd name="connsiteY101" fmla="*/ 384796 h 834218"/>
                <a:gd name="connsiteX102" fmla="*/ 665515 w 3024845"/>
                <a:gd name="connsiteY102" fmla="*/ 384796 h 834218"/>
                <a:gd name="connsiteX103" fmla="*/ 670835 w 3024845"/>
                <a:gd name="connsiteY103" fmla="*/ 384796 h 834218"/>
                <a:gd name="connsiteX104" fmla="*/ 670835 w 3024845"/>
                <a:gd name="connsiteY104" fmla="*/ 278869 h 834218"/>
                <a:gd name="connsiteX105" fmla="*/ 672355 w 3024845"/>
                <a:gd name="connsiteY105" fmla="*/ 278869 h 834218"/>
                <a:gd name="connsiteX106" fmla="*/ 682995 w 3024845"/>
                <a:gd name="connsiteY106" fmla="*/ 278869 h 834218"/>
                <a:gd name="connsiteX107" fmla="*/ 682995 w 3024845"/>
                <a:gd name="connsiteY107" fmla="*/ 231310 h 834218"/>
                <a:gd name="connsiteX108" fmla="*/ 709342 w 3024845"/>
                <a:gd name="connsiteY108" fmla="*/ 231310 h 834218"/>
                <a:gd name="connsiteX109" fmla="*/ 709342 w 3024845"/>
                <a:gd name="connsiteY109" fmla="*/ 209692 h 834218"/>
                <a:gd name="connsiteX110" fmla="*/ 743796 w 3024845"/>
                <a:gd name="connsiteY110" fmla="*/ 209692 h 834218"/>
                <a:gd name="connsiteX111" fmla="*/ 743796 w 3024845"/>
                <a:gd name="connsiteY111" fmla="*/ 212124 h 834218"/>
                <a:gd name="connsiteX112" fmla="*/ 743796 w 3024845"/>
                <a:gd name="connsiteY112" fmla="*/ 229148 h 834218"/>
                <a:gd name="connsiteX113" fmla="*/ 746076 w 3024845"/>
                <a:gd name="connsiteY113" fmla="*/ 229148 h 834218"/>
                <a:gd name="connsiteX114" fmla="*/ 762036 w 3024845"/>
                <a:gd name="connsiteY114" fmla="*/ 229148 h 834218"/>
                <a:gd name="connsiteX115" fmla="*/ 762036 w 3024845"/>
                <a:gd name="connsiteY115" fmla="*/ 276707 h 834218"/>
                <a:gd name="connsiteX116" fmla="*/ 763049 w 3024845"/>
                <a:gd name="connsiteY116" fmla="*/ 276707 h 834218"/>
                <a:gd name="connsiteX117" fmla="*/ 770143 w 3024845"/>
                <a:gd name="connsiteY117" fmla="*/ 276707 h 834218"/>
                <a:gd name="connsiteX118" fmla="*/ 784330 w 3024845"/>
                <a:gd name="connsiteY118" fmla="*/ 281031 h 834218"/>
                <a:gd name="connsiteX119" fmla="*/ 784330 w 3024845"/>
                <a:gd name="connsiteY119" fmla="*/ 319943 h 834218"/>
                <a:gd name="connsiteX120" fmla="*/ 785343 w 3024845"/>
                <a:gd name="connsiteY120" fmla="*/ 319943 h 834218"/>
                <a:gd name="connsiteX121" fmla="*/ 792436 w 3024845"/>
                <a:gd name="connsiteY121" fmla="*/ 319943 h 834218"/>
                <a:gd name="connsiteX122" fmla="*/ 792436 w 3024845"/>
                <a:gd name="connsiteY122" fmla="*/ 321564 h 834218"/>
                <a:gd name="connsiteX123" fmla="*/ 792436 w 3024845"/>
                <a:gd name="connsiteY123" fmla="*/ 332913 h 834218"/>
                <a:gd name="connsiteX124" fmla="*/ 794463 w 3024845"/>
                <a:gd name="connsiteY124" fmla="*/ 332913 h 834218"/>
                <a:gd name="connsiteX125" fmla="*/ 808650 w 3024845"/>
                <a:gd name="connsiteY125" fmla="*/ 332913 h 834218"/>
                <a:gd name="connsiteX126" fmla="*/ 814730 w 3024845"/>
                <a:gd name="connsiteY126" fmla="*/ 339399 h 834218"/>
                <a:gd name="connsiteX127" fmla="*/ 814730 w 3024845"/>
                <a:gd name="connsiteY127" fmla="*/ 361017 h 834218"/>
                <a:gd name="connsiteX128" fmla="*/ 817010 w 3024845"/>
                <a:gd name="connsiteY128" fmla="*/ 361017 h 834218"/>
                <a:gd name="connsiteX129" fmla="*/ 832970 w 3024845"/>
                <a:gd name="connsiteY129" fmla="*/ 361017 h 834218"/>
                <a:gd name="connsiteX130" fmla="*/ 832970 w 3024845"/>
                <a:gd name="connsiteY130" fmla="*/ 362097 h 834218"/>
                <a:gd name="connsiteX131" fmla="*/ 832970 w 3024845"/>
                <a:gd name="connsiteY131" fmla="*/ 369664 h 834218"/>
                <a:gd name="connsiteX132" fmla="*/ 834237 w 3024845"/>
                <a:gd name="connsiteY132" fmla="*/ 369664 h 834218"/>
                <a:gd name="connsiteX133" fmla="*/ 843104 w 3024845"/>
                <a:gd name="connsiteY133" fmla="*/ 369664 h 834218"/>
                <a:gd name="connsiteX134" fmla="*/ 843104 w 3024845"/>
                <a:gd name="connsiteY134" fmla="*/ 371825 h 834218"/>
                <a:gd name="connsiteX135" fmla="*/ 843104 w 3024845"/>
                <a:gd name="connsiteY135" fmla="*/ 386958 h 834218"/>
                <a:gd name="connsiteX136" fmla="*/ 847157 w 3024845"/>
                <a:gd name="connsiteY136" fmla="*/ 385066 h 834218"/>
                <a:gd name="connsiteX137" fmla="*/ 847157 w 3024845"/>
                <a:gd name="connsiteY137" fmla="*/ 371825 h 834218"/>
                <a:gd name="connsiteX138" fmla="*/ 848170 w 3024845"/>
                <a:gd name="connsiteY138" fmla="*/ 371825 h 834218"/>
                <a:gd name="connsiteX139" fmla="*/ 855264 w 3024845"/>
                <a:gd name="connsiteY139" fmla="*/ 371825 h 834218"/>
                <a:gd name="connsiteX140" fmla="*/ 855264 w 3024845"/>
                <a:gd name="connsiteY140" fmla="*/ 373447 h 834218"/>
                <a:gd name="connsiteX141" fmla="*/ 855264 w 3024845"/>
                <a:gd name="connsiteY141" fmla="*/ 384796 h 834218"/>
                <a:gd name="connsiteX142" fmla="*/ 856024 w 3024845"/>
                <a:gd name="connsiteY142" fmla="*/ 384796 h 834218"/>
                <a:gd name="connsiteX143" fmla="*/ 861344 w 3024845"/>
                <a:gd name="connsiteY143" fmla="*/ 384796 h 834218"/>
                <a:gd name="connsiteX144" fmla="*/ 909984 w 3024845"/>
                <a:gd name="connsiteY144" fmla="*/ 380473 h 834218"/>
                <a:gd name="connsiteX145" fmla="*/ 909984 w 3024845"/>
                <a:gd name="connsiteY145" fmla="*/ 381824 h 834218"/>
                <a:gd name="connsiteX146" fmla="*/ 909984 w 3024845"/>
                <a:gd name="connsiteY146" fmla="*/ 391281 h 834218"/>
                <a:gd name="connsiteX147" fmla="*/ 910744 w 3024845"/>
                <a:gd name="connsiteY147" fmla="*/ 391281 h 834218"/>
                <a:gd name="connsiteX148" fmla="*/ 916065 w 3024845"/>
                <a:gd name="connsiteY148" fmla="*/ 391281 h 834218"/>
                <a:gd name="connsiteX149" fmla="*/ 916065 w 3024845"/>
                <a:gd name="connsiteY149" fmla="*/ 393443 h 834218"/>
                <a:gd name="connsiteX150" fmla="*/ 916065 w 3024845"/>
                <a:gd name="connsiteY150" fmla="*/ 408576 h 834218"/>
                <a:gd name="connsiteX151" fmla="*/ 918091 w 3024845"/>
                <a:gd name="connsiteY151" fmla="*/ 407225 h 834218"/>
                <a:gd name="connsiteX152" fmla="*/ 932278 w 3024845"/>
                <a:gd name="connsiteY152" fmla="*/ 397767 h 834218"/>
                <a:gd name="connsiteX153" fmla="*/ 938358 w 3024845"/>
                <a:gd name="connsiteY153" fmla="*/ 356693 h 834218"/>
                <a:gd name="connsiteX154" fmla="*/ 939118 w 3024845"/>
                <a:gd name="connsiteY154" fmla="*/ 356423 h 834218"/>
                <a:gd name="connsiteX155" fmla="*/ 944438 w 3024845"/>
                <a:gd name="connsiteY155" fmla="*/ 354531 h 834218"/>
                <a:gd name="connsiteX156" fmla="*/ 946465 w 3024845"/>
                <a:gd name="connsiteY156" fmla="*/ 285354 h 834218"/>
                <a:gd name="connsiteX157" fmla="*/ 948492 w 3024845"/>
                <a:gd name="connsiteY157" fmla="*/ 354531 h 834218"/>
                <a:gd name="connsiteX158" fmla="*/ 949252 w 3024845"/>
                <a:gd name="connsiteY158" fmla="*/ 354801 h 834218"/>
                <a:gd name="connsiteX159" fmla="*/ 954572 w 3024845"/>
                <a:gd name="connsiteY159" fmla="*/ 356693 h 834218"/>
                <a:gd name="connsiteX160" fmla="*/ 954572 w 3024845"/>
                <a:gd name="connsiteY160" fmla="*/ 270222 h 834218"/>
                <a:gd name="connsiteX161" fmla="*/ 958625 w 3024845"/>
                <a:gd name="connsiteY161" fmla="*/ 237795 h 834218"/>
                <a:gd name="connsiteX162" fmla="*/ 997132 w 3024845"/>
                <a:gd name="connsiteY162" fmla="*/ 237795 h 834218"/>
                <a:gd name="connsiteX163" fmla="*/ 997132 w 3024845"/>
                <a:gd name="connsiteY163" fmla="*/ 270222 h 834218"/>
                <a:gd name="connsiteX164" fmla="*/ 997892 w 3024845"/>
                <a:gd name="connsiteY164" fmla="*/ 270222 h 834218"/>
                <a:gd name="connsiteX165" fmla="*/ 1003212 w 3024845"/>
                <a:gd name="connsiteY165" fmla="*/ 270222 h 834218"/>
                <a:gd name="connsiteX166" fmla="*/ 1003212 w 3024845"/>
                <a:gd name="connsiteY166" fmla="*/ 188074 h 834218"/>
                <a:gd name="connsiteX167" fmla="*/ 1004986 w 3024845"/>
                <a:gd name="connsiteY167" fmla="*/ 188074 h 834218"/>
                <a:gd name="connsiteX168" fmla="*/ 1017399 w 3024845"/>
                <a:gd name="connsiteY168" fmla="*/ 188074 h 834218"/>
                <a:gd name="connsiteX169" fmla="*/ 1017399 w 3024845"/>
                <a:gd name="connsiteY169" fmla="*/ 186183 h 834218"/>
                <a:gd name="connsiteX170" fmla="*/ 1017399 w 3024845"/>
                <a:gd name="connsiteY170" fmla="*/ 172942 h 834218"/>
                <a:gd name="connsiteX171" fmla="*/ 1039693 w 3024845"/>
                <a:gd name="connsiteY171" fmla="*/ 172942 h 834218"/>
                <a:gd name="connsiteX172" fmla="*/ 1039693 w 3024845"/>
                <a:gd name="connsiteY172" fmla="*/ 171861 h 834218"/>
                <a:gd name="connsiteX173" fmla="*/ 1039693 w 3024845"/>
                <a:gd name="connsiteY173" fmla="*/ 164295 h 834218"/>
                <a:gd name="connsiteX174" fmla="*/ 1041466 w 3024845"/>
                <a:gd name="connsiteY174" fmla="*/ 164295 h 834218"/>
                <a:gd name="connsiteX175" fmla="*/ 1053880 w 3024845"/>
                <a:gd name="connsiteY175" fmla="*/ 164295 h 834218"/>
                <a:gd name="connsiteX176" fmla="*/ 1053880 w 3024845"/>
                <a:gd name="connsiteY176" fmla="*/ 165376 h 834218"/>
                <a:gd name="connsiteX177" fmla="*/ 1053880 w 3024845"/>
                <a:gd name="connsiteY177" fmla="*/ 172942 h 834218"/>
                <a:gd name="connsiteX178" fmla="*/ 1054640 w 3024845"/>
                <a:gd name="connsiteY178" fmla="*/ 172942 h 834218"/>
                <a:gd name="connsiteX179" fmla="*/ 1059960 w 3024845"/>
                <a:gd name="connsiteY179" fmla="*/ 172942 h 834218"/>
                <a:gd name="connsiteX180" fmla="*/ 1070093 w 3024845"/>
                <a:gd name="connsiteY180" fmla="*/ 168618 h 834218"/>
                <a:gd name="connsiteX181" fmla="*/ 1074146 w 3024845"/>
                <a:gd name="connsiteY181" fmla="*/ 171861 h 834218"/>
                <a:gd name="connsiteX182" fmla="*/ 1074146 w 3024845"/>
                <a:gd name="connsiteY182" fmla="*/ 164295 h 834218"/>
                <a:gd name="connsiteX183" fmla="*/ 1076426 w 3024845"/>
                <a:gd name="connsiteY183" fmla="*/ 164295 h 834218"/>
                <a:gd name="connsiteX184" fmla="*/ 1092387 w 3024845"/>
                <a:gd name="connsiteY184" fmla="*/ 164295 h 834218"/>
                <a:gd name="connsiteX185" fmla="*/ 1092387 w 3024845"/>
                <a:gd name="connsiteY185" fmla="*/ 165376 h 834218"/>
                <a:gd name="connsiteX186" fmla="*/ 1092387 w 3024845"/>
                <a:gd name="connsiteY186" fmla="*/ 172942 h 834218"/>
                <a:gd name="connsiteX187" fmla="*/ 1122787 w 3024845"/>
                <a:gd name="connsiteY187" fmla="*/ 172942 h 834218"/>
                <a:gd name="connsiteX188" fmla="*/ 1122787 w 3024845"/>
                <a:gd name="connsiteY188" fmla="*/ 174563 h 834218"/>
                <a:gd name="connsiteX189" fmla="*/ 1122787 w 3024845"/>
                <a:gd name="connsiteY189" fmla="*/ 185913 h 834218"/>
                <a:gd name="connsiteX190" fmla="*/ 1149134 w 3024845"/>
                <a:gd name="connsiteY190" fmla="*/ 185913 h 834218"/>
                <a:gd name="connsiteX191" fmla="*/ 1149134 w 3024845"/>
                <a:gd name="connsiteY191" fmla="*/ 216177 h 834218"/>
                <a:gd name="connsiteX192" fmla="*/ 1149894 w 3024845"/>
                <a:gd name="connsiteY192" fmla="*/ 216177 h 834218"/>
                <a:gd name="connsiteX193" fmla="*/ 1155214 w 3024845"/>
                <a:gd name="connsiteY193" fmla="*/ 216177 h 834218"/>
                <a:gd name="connsiteX194" fmla="*/ 1155214 w 3024845"/>
                <a:gd name="connsiteY194" fmla="*/ 217258 h 834218"/>
                <a:gd name="connsiteX195" fmla="*/ 1155214 w 3024845"/>
                <a:gd name="connsiteY195" fmla="*/ 224825 h 834218"/>
                <a:gd name="connsiteX196" fmla="*/ 1159268 w 3024845"/>
                <a:gd name="connsiteY196" fmla="*/ 255089 h 834218"/>
                <a:gd name="connsiteX197" fmla="*/ 1160028 w 3024845"/>
                <a:gd name="connsiteY197" fmla="*/ 255089 h 834218"/>
                <a:gd name="connsiteX198" fmla="*/ 1165348 w 3024845"/>
                <a:gd name="connsiteY198" fmla="*/ 255089 h 834218"/>
                <a:gd name="connsiteX199" fmla="*/ 1165348 w 3024845"/>
                <a:gd name="connsiteY199" fmla="*/ 255900 h 834218"/>
                <a:gd name="connsiteX200" fmla="*/ 1165348 w 3024845"/>
                <a:gd name="connsiteY200" fmla="*/ 261575 h 834218"/>
                <a:gd name="connsiteX201" fmla="*/ 1166361 w 3024845"/>
                <a:gd name="connsiteY201" fmla="*/ 261575 h 834218"/>
                <a:gd name="connsiteX202" fmla="*/ 1173454 w 3024845"/>
                <a:gd name="connsiteY202" fmla="*/ 261575 h 834218"/>
                <a:gd name="connsiteX203" fmla="*/ 1173454 w 3024845"/>
                <a:gd name="connsiteY203" fmla="*/ 291840 h 834218"/>
                <a:gd name="connsiteX204" fmla="*/ 1175481 w 3024845"/>
                <a:gd name="connsiteY204" fmla="*/ 291840 h 834218"/>
                <a:gd name="connsiteX205" fmla="*/ 1189668 w 3024845"/>
                <a:gd name="connsiteY205" fmla="*/ 291840 h 834218"/>
                <a:gd name="connsiteX206" fmla="*/ 1189668 w 3024845"/>
                <a:gd name="connsiteY206" fmla="*/ 315619 h 834218"/>
                <a:gd name="connsiteX207" fmla="*/ 1191695 w 3024845"/>
                <a:gd name="connsiteY207" fmla="*/ 317240 h 834218"/>
                <a:gd name="connsiteX208" fmla="*/ 1191695 w 3024845"/>
                <a:gd name="connsiteY208" fmla="*/ 328590 h 834218"/>
                <a:gd name="connsiteX209" fmla="*/ 1192455 w 3024845"/>
                <a:gd name="connsiteY209" fmla="*/ 328590 h 834218"/>
                <a:gd name="connsiteX210" fmla="*/ 1197775 w 3024845"/>
                <a:gd name="connsiteY210" fmla="*/ 328590 h 834218"/>
                <a:gd name="connsiteX211" fmla="*/ 1197775 w 3024845"/>
                <a:gd name="connsiteY211" fmla="*/ 352369 h 834218"/>
                <a:gd name="connsiteX212" fmla="*/ 1199041 w 3024845"/>
                <a:gd name="connsiteY212" fmla="*/ 352369 h 834218"/>
                <a:gd name="connsiteX213" fmla="*/ 1207908 w 3024845"/>
                <a:gd name="connsiteY213" fmla="*/ 352369 h 834218"/>
                <a:gd name="connsiteX214" fmla="*/ 1209935 w 3024845"/>
                <a:gd name="connsiteY214" fmla="*/ 356423 h 834218"/>
                <a:gd name="connsiteX215" fmla="*/ 1209935 w 3024845"/>
                <a:gd name="connsiteY215" fmla="*/ 369664 h 834218"/>
                <a:gd name="connsiteX216" fmla="*/ 1211455 w 3024845"/>
                <a:gd name="connsiteY216" fmla="*/ 367772 h 834218"/>
                <a:gd name="connsiteX217" fmla="*/ 1222095 w 3024845"/>
                <a:gd name="connsiteY217" fmla="*/ 354531 h 834218"/>
                <a:gd name="connsiteX218" fmla="*/ 1250469 w 3024845"/>
                <a:gd name="connsiteY218" fmla="*/ 354531 h 834218"/>
                <a:gd name="connsiteX219" fmla="*/ 1250469 w 3024845"/>
                <a:gd name="connsiteY219" fmla="*/ 441002 h 834218"/>
                <a:gd name="connsiteX220" fmla="*/ 1251229 w 3024845"/>
                <a:gd name="connsiteY220" fmla="*/ 441002 h 834218"/>
                <a:gd name="connsiteX221" fmla="*/ 1256549 w 3024845"/>
                <a:gd name="connsiteY221" fmla="*/ 441002 h 834218"/>
                <a:gd name="connsiteX222" fmla="*/ 1257309 w 3024845"/>
                <a:gd name="connsiteY222" fmla="*/ 439651 h 834218"/>
                <a:gd name="connsiteX223" fmla="*/ 1262629 w 3024845"/>
                <a:gd name="connsiteY223" fmla="*/ 430193 h 834218"/>
                <a:gd name="connsiteX224" fmla="*/ 1262629 w 3024845"/>
                <a:gd name="connsiteY224" fmla="*/ 432085 h 834218"/>
                <a:gd name="connsiteX225" fmla="*/ 1262629 w 3024845"/>
                <a:gd name="connsiteY225" fmla="*/ 445326 h 834218"/>
                <a:gd name="connsiteX226" fmla="*/ 1266682 w 3024845"/>
                <a:gd name="connsiteY226" fmla="*/ 399929 h 834218"/>
                <a:gd name="connsiteX227" fmla="*/ 1267442 w 3024845"/>
                <a:gd name="connsiteY227" fmla="*/ 399929 h 834218"/>
                <a:gd name="connsiteX228" fmla="*/ 1272762 w 3024845"/>
                <a:gd name="connsiteY228" fmla="*/ 399929 h 834218"/>
                <a:gd name="connsiteX229" fmla="*/ 1272762 w 3024845"/>
                <a:gd name="connsiteY229" fmla="*/ 335075 h 834218"/>
                <a:gd name="connsiteX230" fmla="*/ 1273776 w 3024845"/>
                <a:gd name="connsiteY230" fmla="*/ 335075 h 834218"/>
                <a:gd name="connsiteX231" fmla="*/ 1280869 w 3024845"/>
                <a:gd name="connsiteY231" fmla="*/ 335075 h 834218"/>
                <a:gd name="connsiteX232" fmla="*/ 1293029 w 3024845"/>
                <a:gd name="connsiteY232" fmla="*/ 291840 h 834218"/>
                <a:gd name="connsiteX233" fmla="*/ 1294296 w 3024845"/>
                <a:gd name="connsiteY233" fmla="*/ 291840 h 834218"/>
                <a:gd name="connsiteX234" fmla="*/ 1303163 w 3024845"/>
                <a:gd name="connsiteY234" fmla="*/ 291840 h 834218"/>
                <a:gd name="connsiteX235" fmla="*/ 1313296 w 3024845"/>
                <a:gd name="connsiteY235" fmla="*/ 335075 h 834218"/>
                <a:gd name="connsiteX236" fmla="*/ 1314309 w 3024845"/>
                <a:gd name="connsiteY236" fmla="*/ 335075 h 834218"/>
                <a:gd name="connsiteX237" fmla="*/ 1321403 w 3024845"/>
                <a:gd name="connsiteY237" fmla="*/ 335075 h 834218"/>
                <a:gd name="connsiteX238" fmla="*/ 1321403 w 3024845"/>
                <a:gd name="connsiteY238" fmla="*/ 373987 h 834218"/>
                <a:gd name="connsiteX239" fmla="*/ 1323176 w 3024845"/>
                <a:gd name="connsiteY239" fmla="*/ 373987 h 834218"/>
                <a:gd name="connsiteX240" fmla="*/ 1335590 w 3024845"/>
                <a:gd name="connsiteY240" fmla="*/ 373987 h 834218"/>
                <a:gd name="connsiteX241" fmla="*/ 1335590 w 3024845"/>
                <a:gd name="connsiteY241" fmla="*/ 376149 h 834218"/>
                <a:gd name="connsiteX242" fmla="*/ 1335590 w 3024845"/>
                <a:gd name="connsiteY242" fmla="*/ 391281 h 834218"/>
                <a:gd name="connsiteX243" fmla="*/ 1339643 w 3024845"/>
                <a:gd name="connsiteY243" fmla="*/ 389120 h 834218"/>
                <a:gd name="connsiteX244" fmla="*/ 1339643 w 3024845"/>
                <a:gd name="connsiteY244" fmla="*/ 373987 h 834218"/>
                <a:gd name="connsiteX245" fmla="*/ 1341163 w 3024845"/>
                <a:gd name="connsiteY245" fmla="*/ 373987 h 834218"/>
                <a:gd name="connsiteX246" fmla="*/ 1351803 w 3024845"/>
                <a:gd name="connsiteY246" fmla="*/ 373987 h 834218"/>
                <a:gd name="connsiteX247" fmla="*/ 1351803 w 3024845"/>
                <a:gd name="connsiteY247" fmla="*/ 375608 h 834218"/>
                <a:gd name="connsiteX248" fmla="*/ 1351803 w 3024845"/>
                <a:gd name="connsiteY248" fmla="*/ 386958 h 834218"/>
                <a:gd name="connsiteX249" fmla="*/ 1382204 w 3024845"/>
                <a:gd name="connsiteY249" fmla="*/ 386958 h 834218"/>
                <a:gd name="connsiteX250" fmla="*/ 1382204 w 3024845"/>
                <a:gd name="connsiteY250" fmla="*/ 350208 h 834218"/>
                <a:gd name="connsiteX251" fmla="*/ 1383470 w 3024845"/>
                <a:gd name="connsiteY251" fmla="*/ 350208 h 834218"/>
                <a:gd name="connsiteX252" fmla="*/ 1392337 w 3024845"/>
                <a:gd name="connsiteY252" fmla="*/ 350208 h 834218"/>
                <a:gd name="connsiteX253" fmla="*/ 1392337 w 3024845"/>
                <a:gd name="connsiteY253" fmla="*/ 371825 h 834218"/>
                <a:gd name="connsiteX254" fmla="*/ 1394364 w 3024845"/>
                <a:gd name="connsiteY254" fmla="*/ 339399 h 834218"/>
                <a:gd name="connsiteX255" fmla="*/ 1416657 w 3024845"/>
                <a:gd name="connsiteY255" fmla="*/ 339399 h 834218"/>
                <a:gd name="connsiteX256" fmla="*/ 1416657 w 3024845"/>
                <a:gd name="connsiteY256" fmla="*/ 337777 h 834218"/>
                <a:gd name="connsiteX257" fmla="*/ 1416657 w 3024845"/>
                <a:gd name="connsiteY257" fmla="*/ 326428 h 834218"/>
                <a:gd name="connsiteX258" fmla="*/ 1417417 w 3024845"/>
                <a:gd name="connsiteY258" fmla="*/ 326428 h 834218"/>
                <a:gd name="connsiteX259" fmla="*/ 1422737 w 3024845"/>
                <a:gd name="connsiteY259" fmla="*/ 326428 h 834218"/>
                <a:gd name="connsiteX260" fmla="*/ 1422737 w 3024845"/>
                <a:gd name="connsiteY260" fmla="*/ 324537 h 834218"/>
                <a:gd name="connsiteX261" fmla="*/ 1422737 w 3024845"/>
                <a:gd name="connsiteY261" fmla="*/ 311296 h 834218"/>
                <a:gd name="connsiteX262" fmla="*/ 1426791 w 3024845"/>
                <a:gd name="connsiteY262" fmla="*/ 317781 h 834218"/>
                <a:gd name="connsiteX263" fmla="*/ 1429071 w 3024845"/>
                <a:gd name="connsiteY263" fmla="*/ 317781 h 834218"/>
                <a:gd name="connsiteX264" fmla="*/ 1445031 w 3024845"/>
                <a:gd name="connsiteY264" fmla="*/ 317781 h 834218"/>
                <a:gd name="connsiteX265" fmla="*/ 1445031 w 3024845"/>
                <a:gd name="connsiteY265" fmla="*/ 316970 h 834218"/>
                <a:gd name="connsiteX266" fmla="*/ 1445031 w 3024845"/>
                <a:gd name="connsiteY266" fmla="*/ 311296 h 834218"/>
                <a:gd name="connsiteX267" fmla="*/ 1445791 w 3024845"/>
                <a:gd name="connsiteY267" fmla="*/ 311296 h 834218"/>
                <a:gd name="connsiteX268" fmla="*/ 1451111 w 3024845"/>
                <a:gd name="connsiteY268" fmla="*/ 311296 h 834218"/>
                <a:gd name="connsiteX269" fmla="*/ 1451111 w 3024845"/>
                <a:gd name="connsiteY269" fmla="*/ 312647 h 834218"/>
                <a:gd name="connsiteX270" fmla="*/ 1451111 w 3024845"/>
                <a:gd name="connsiteY270" fmla="*/ 322105 h 834218"/>
                <a:gd name="connsiteX271" fmla="*/ 1489618 w 3024845"/>
                <a:gd name="connsiteY271" fmla="*/ 322105 h 834218"/>
                <a:gd name="connsiteX272" fmla="*/ 1489618 w 3024845"/>
                <a:gd name="connsiteY272" fmla="*/ 460458 h 834218"/>
                <a:gd name="connsiteX273" fmla="*/ 1491138 w 3024845"/>
                <a:gd name="connsiteY273" fmla="*/ 460458 h 834218"/>
                <a:gd name="connsiteX274" fmla="*/ 1501778 w 3024845"/>
                <a:gd name="connsiteY274" fmla="*/ 460458 h 834218"/>
                <a:gd name="connsiteX275" fmla="*/ 1501778 w 3024845"/>
                <a:gd name="connsiteY275" fmla="*/ 447488 h 834218"/>
                <a:gd name="connsiteX276" fmla="*/ 1505832 w 3024845"/>
                <a:gd name="connsiteY276" fmla="*/ 447488 h 834218"/>
                <a:gd name="connsiteX277" fmla="*/ 1505832 w 3024845"/>
                <a:gd name="connsiteY277" fmla="*/ 460458 h 834218"/>
                <a:gd name="connsiteX278" fmla="*/ 1536232 w 3024845"/>
                <a:gd name="connsiteY278" fmla="*/ 460458 h 834218"/>
                <a:gd name="connsiteX279" fmla="*/ 1536232 w 3024845"/>
                <a:gd name="connsiteY279" fmla="*/ 430193 h 834218"/>
                <a:gd name="connsiteX280" fmla="*/ 1548392 w 3024845"/>
                <a:gd name="connsiteY280" fmla="*/ 430193 h 834218"/>
                <a:gd name="connsiteX281" fmla="*/ 1560552 w 3024845"/>
                <a:gd name="connsiteY281" fmla="*/ 428032 h 834218"/>
                <a:gd name="connsiteX282" fmla="*/ 1564606 w 3024845"/>
                <a:gd name="connsiteY282" fmla="*/ 430193 h 834218"/>
                <a:gd name="connsiteX283" fmla="*/ 1574739 w 3024845"/>
                <a:gd name="connsiteY283" fmla="*/ 430193 h 834218"/>
                <a:gd name="connsiteX284" fmla="*/ 1574739 w 3024845"/>
                <a:gd name="connsiteY284" fmla="*/ 460458 h 834218"/>
                <a:gd name="connsiteX285" fmla="*/ 1582846 w 3024845"/>
                <a:gd name="connsiteY285" fmla="*/ 460458 h 834218"/>
                <a:gd name="connsiteX286" fmla="*/ 1582846 w 3024845"/>
                <a:gd name="connsiteY286" fmla="*/ 477753 h 834218"/>
                <a:gd name="connsiteX287" fmla="*/ 1592182 w 3024845"/>
                <a:gd name="connsiteY287" fmla="*/ 478658 h 834218"/>
                <a:gd name="connsiteX288" fmla="*/ 1605140 w 3024845"/>
                <a:gd name="connsiteY288" fmla="*/ 478658 h 834218"/>
                <a:gd name="connsiteX289" fmla="*/ 1605140 w 3024845"/>
                <a:gd name="connsiteY289" fmla="*/ 462620 h 834218"/>
                <a:gd name="connsiteX290" fmla="*/ 1673096 w 3024845"/>
                <a:gd name="connsiteY290" fmla="*/ 462620 h 834218"/>
                <a:gd name="connsiteX291" fmla="*/ 1673096 w 3024845"/>
                <a:gd name="connsiteY291" fmla="*/ 377367 h 834218"/>
                <a:gd name="connsiteX292" fmla="*/ 1745104 w 3024845"/>
                <a:gd name="connsiteY292" fmla="*/ 377367 h 834218"/>
                <a:gd name="connsiteX293" fmla="*/ 1745104 w 3024845"/>
                <a:gd name="connsiteY293" fmla="*/ 456135 h 834218"/>
                <a:gd name="connsiteX294" fmla="*/ 1747008 w 3024845"/>
                <a:gd name="connsiteY294" fmla="*/ 456135 h 834218"/>
                <a:gd name="connsiteX295" fmla="*/ 1748250 w 3024845"/>
                <a:gd name="connsiteY295" fmla="*/ 478658 h 834218"/>
                <a:gd name="connsiteX296" fmla="*/ 1757926 w 3024845"/>
                <a:gd name="connsiteY296" fmla="*/ 478658 h 834218"/>
                <a:gd name="connsiteX297" fmla="*/ 1759168 w 3024845"/>
                <a:gd name="connsiteY297" fmla="*/ 456135 h 834218"/>
                <a:gd name="connsiteX298" fmla="*/ 1765248 w 3024845"/>
                <a:gd name="connsiteY298" fmla="*/ 456135 h 834218"/>
                <a:gd name="connsiteX299" fmla="*/ 1766490 w 3024845"/>
                <a:gd name="connsiteY299" fmla="*/ 478658 h 834218"/>
                <a:gd name="connsiteX300" fmla="*/ 1817112 w 3024845"/>
                <a:gd name="connsiteY300" fmla="*/ 478658 h 834218"/>
                <a:gd name="connsiteX301" fmla="*/ 1817112 w 3024845"/>
                <a:gd name="connsiteY301" fmla="*/ 315630 h 834218"/>
                <a:gd name="connsiteX302" fmla="*/ 2014439 w 3024845"/>
                <a:gd name="connsiteY302" fmla="*/ 315630 h 834218"/>
                <a:gd name="connsiteX303" fmla="*/ 2014439 w 3024845"/>
                <a:gd name="connsiteY303" fmla="*/ 478658 h 834218"/>
                <a:gd name="connsiteX304" fmla="*/ 2033136 w 3024845"/>
                <a:gd name="connsiteY304" fmla="*/ 478658 h 834218"/>
                <a:gd name="connsiteX305" fmla="*/ 2033136 w 3024845"/>
                <a:gd name="connsiteY305" fmla="*/ 395965 h 834218"/>
                <a:gd name="connsiteX306" fmla="*/ 2128256 w 3024845"/>
                <a:gd name="connsiteY306" fmla="*/ 395965 h 834218"/>
                <a:gd name="connsiteX307" fmla="*/ 2180720 w 3024845"/>
                <a:gd name="connsiteY307" fmla="*/ 330752 h 834218"/>
                <a:gd name="connsiteX308" fmla="*/ 2245574 w 3024845"/>
                <a:gd name="connsiteY308" fmla="*/ 330752 h 834218"/>
                <a:gd name="connsiteX309" fmla="*/ 2245574 w 3024845"/>
                <a:gd name="connsiteY309" fmla="*/ 406414 h 834218"/>
                <a:gd name="connsiteX310" fmla="*/ 2253681 w 3024845"/>
                <a:gd name="connsiteY310" fmla="*/ 406414 h 834218"/>
                <a:gd name="connsiteX311" fmla="*/ 2255708 w 3024845"/>
                <a:gd name="connsiteY311" fmla="*/ 399929 h 834218"/>
                <a:gd name="connsiteX312" fmla="*/ 2261788 w 3024845"/>
                <a:gd name="connsiteY312" fmla="*/ 399929 h 834218"/>
                <a:gd name="connsiteX313" fmla="*/ 2263815 w 3024845"/>
                <a:gd name="connsiteY313" fmla="*/ 408576 h 834218"/>
                <a:gd name="connsiteX314" fmla="*/ 2275975 w 3024845"/>
                <a:gd name="connsiteY314" fmla="*/ 408576 h 834218"/>
                <a:gd name="connsiteX315" fmla="*/ 2275975 w 3024845"/>
                <a:gd name="connsiteY315" fmla="*/ 402090 h 834218"/>
                <a:gd name="connsiteX316" fmla="*/ 2298268 w 3024845"/>
                <a:gd name="connsiteY316" fmla="*/ 402090 h 834218"/>
                <a:gd name="connsiteX317" fmla="*/ 2298268 w 3024845"/>
                <a:gd name="connsiteY317" fmla="*/ 408576 h 834218"/>
                <a:gd name="connsiteX318" fmla="*/ 2318535 w 3024845"/>
                <a:gd name="connsiteY318" fmla="*/ 408576 h 834218"/>
                <a:gd name="connsiteX319" fmla="*/ 2318535 w 3024845"/>
                <a:gd name="connsiteY319" fmla="*/ 453973 h 834218"/>
                <a:gd name="connsiteX320" fmla="*/ 2332722 w 3024845"/>
                <a:gd name="connsiteY320" fmla="*/ 453973 h 834218"/>
                <a:gd name="connsiteX321" fmla="*/ 2332722 w 3024845"/>
                <a:gd name="connsiteY321" fmla="*/ 441002 h 834218"/>
                <a:gd name="connsiteX322" fmla="*/ 2348936 w 3024845"/>
                <a:gd name="connsiteY322" fmla="*/ 441002 h 834218"/>
                <a:gd name="connsiteX323" fmla="*/ 2348936 w 3024845"/>
                <a:gd name="connsiteY323" fmla="*/ 261575 h 834218"/>
                <a:gd name="connsiteX324" fmla="*/ 2355016 w 3024845"/>
                <a:gd name="connsiteY324" fmla="*/ 255089 h 834218"/>
                <a:gd name="connsiteX325" fmla="*/ 2427977 w 3024845"/>
                <a:gd name="connsiteY325" fmla="*/ 255089 h 834218"/>
                <a:gd name="connsiteX326" fmla="*/ 2427977 w 3024845"/>
                <a:gd name="connsiteY326" fmla="*/ 263737 h 834218"/>
                <a:gd name="connsiteX327" fmla="*/ 2438110 w 3024845"/>
                <a:gd name="connsiteY327" fmla="*/ 263737 h 834218"/>
                <a:gd name="connsiteX328" fmla="*/ 2438110 w 3024845"/>
                <a:gd name="connsiteY328" fmla="*/ 378311 h 834218"/>
                <a:gd name="connsiteX329" fmla="*/ 2460404 w 3024845"/>
                <a:gd name="connsiteY329" fmla="*/ 378311 h 834218"/>
                <a:gd name="connsiteX330" fmla="*/ 2460404 w 3024845"/>
                <a:gd name="connsiteY330" fmla="*/ 311296 h 834218"/>
                <a:gd name="connsiteX331" fmla="*/ 2486751 w 3024845"/>
                <a:gd name="connsiteY331" fmla="*/ 311296 h 834218"/>
                <a:gd name="connsiteX332" fmla="*/ 2490804 w 3024845"/>
                <a:gd name="connsiteY332" fmla="*/ 306972 h 834218"/>
                <a:gd name="connsiteX333" fmla="*/ 2498911 w 3024845"/>
                <a:gd name="connsiteY333" fmla="*/ 306972 h 834218"/>
                <a:gd name="connsiteX334" fmla="*/ 2502964 w 3024845"/>
                <a:gd name="connsiteY334" fmla="*/ 311296 h 834218"/>
                <a:gd name="connsiteX335" fmla="*/ 2525258 w 3024845"/>
                <a:gd name="connsiteY335" fmla="*/ 311296 h 834218"/>
                <a:gd name="connsiteX336" fmla="*/ 2525258 w 3024845"/>
                <a:gd name="connsiteY336" fmla="*/ 194560 h 834218"/>
                <a:gd name="connsiteX337" fmla="*/ 2582005 w 3024845"/>
                <a:gd name="connsiteY337" fmla="*/ 183751 h 834218"/>
                <a:gd name="connsiteX338" fmla="*/ 2582005 w 3024845"/>
                <a:gd name="connsiteY338" fmla="*/ 184832 h 834218"/>
                <a:gd name="connsiteX339" fmla="*/ 2582005 w 3024845"/>
                <a:gd name="connsiteY339" fmla="*/ 192398 h 834218"/>
                <a:gd name="connsiteX340" fmla="*/ 2608352 w 3024845"/>
                <a:gd name="connsiteY340" fmla="*/ 192398 h 834218"/>
                <a:gd name="connsiteX341" fmla="*/ 2608352 w 3024845"/>
                <a:gd name="connsiteY341" fmla="*/ 447488 h 834218"/>
                <a:gd name="connsiteX342" fmla="*/ 2630646 w 3024845"/>
                <a:gd name="connsiteY342" fmla="*/ 447488 h 834218"/>
                <a:gd name="connsiteX343" fmla="*/ 2630646 w 3024845"/>
                <a:gd name="connsiteY343" fmla="*/ 443164 h 834218"/>
                <a:gd name="connsiteX344" fmla="*/ 2642806 w 3024845"/>
                <a:gd name="connsiteY344" fmla="*/ 443164 h 834218"/>
                <a:gd name="connsiteX345" fmla="*/ 2642806 w 3024845"/>
                <a:gd name="connsiteY345" fmla="*/ 447488 h 834218"/>
                <a:gd name="connsiteX346" fmla="*/ 2667126 w 3024845"/>
                <a:gd name="connsiteY346" fmla="*/ 447488 h 834218"/>
                <a:gd name="connsiteX347" fmla="*/ 2667126 w 3024845"/>
                <a:gd name="connsiteY347" fmla="*/ 434517 h 834218"/>
                <a:gd name="connsiteX348" fmla="*/ 2695500 w 3024845"/>
                <a:gd name="connsiteY348" fmla="*/ 434517 h 834218"/>
                <a:gd name="connsiteX349" fmla="*/ 2707660 w 3024845"/>
                <a:gd name="connsiteY349" fmla="*/ 430193 h 834218"/>
                <a:gd name="connsiteX350" fmla="*/ 2727927 w 3024845"/>
                <a:gd name="connsiteY350" fmla="*/ 434517 h 834218"/>
                <a:gd name="connsiteX351" fmla="*/ 2727927 w 3024845"/>
                <a:gd name="connsiteY351" fmla="*/ 417223 h 834218"/>
                <a:gd name="connsiteX352" fmla="*/ 2736034 w 3024845"/>
                <a:gd name="connsiteY352" fmla="*/ 417223 h 834218"/>
                <a:gd name="connsiteX353" fmla="*/ 2736034 w 3024845"/>
                <a:gd name="connsiteY353" fmla="*/ 404252 h 834218"/>
                <a:gd name="connsiteX354" fmla="*/ 2792781 w 3024845"/>
                <a:gd name="connsiteY354" fmla="*/ 404252 h 834218"/>
                <a:gd name="connsiteX355" fmla="*/ 2792781 w 3024845"/>
                <a:gd name="connsiteY355" fmla="*/ 373987 h 834218"/>
                <a:gd name="connsiteX356" fmla="*/ 2811021 w 3024845"/>
                <a:gd name="connsiteY356" fmla="*/ 373987 h 834218"/>
                <a:gd name="connsiteX357" fmla="*/ 2811021 w 3024845"/>
                <a:gd name="connsiteY357" fmla="*/ 367502 h 834218"/>
                <a:gd name="connsiteX358" fmla="*/ 2823181 w 3024845"/>
                <a:gd name="connsiteY358" fmla="*/ 367502 h 834218"/>
                <a:gd name="connsiteX359" fmla="*/ 2823181 w 3024845"/>
                <a:gd name="connsiteY359" fmla="*/ 373987 h 834218"/>
                <a:gd name="connsiteX360" fmla="*/ 2839395 w 3024845"/>
                <a:gd name="connsiteY360" fmla="*/ 373987 h 834218"/>
                <a:gd name="connsiteX361" fmla="*/ 2839395 w 3024845"/>
                <a:gd name="connsiteY361" fmla="*/ 423708 h 834218"/>
                <a:gd name="connsiteX362" fmla="*/ 2871822 w 3024845"/>
                <a:gd name="connsiteY362" fmla="*/ 423708 h 834218"/>
                <a:gd name="connsiteX363" fmla="*/ 2871822 w 3024845"/>
                <a:gd name="connsiteY363" fmla="*/ 397767 h 834218"/>
                <a:gd name="connsiteX364" fmla="*/ 2910329 w 3024845"/>
                <a:gd name="connsiteY364" fmla="*/ 397767 h 834218"/>
                <a:gd name="connsiteX365" fmla="*/ 2910329 w 3024845"/>
                <a:gd name="connsiteY365" fmla="*/ 367502 h 834218"/>
                <a:gd name="connsiteX366" fmla="*/ 2958970 w 3024845"/>
                <a:gd name="connsiteY366" fmla="*/ 367502 h 834218"/>
                <a:gd name="connsiteX367" fmla="*/ 2958970 w 3024845"/>
                <a:gd name="connsiteY367" fmla="*/ 478658 h 834218"/>
                <a:gd name="connsiteX368" fmla="*/ 2958970 w 3024845"/>
                <a:gd name="connsiteY368" fmla="*/ 492437 h 834218"/>
                <a:gd name="connsiteX369" fmla="*/ 3024845 w 3024845"/>
                <a:gd name="connsiteY369" fmla="*/ 492437 h 834218"/>
                <a:gd name="connsiteX370" fmla="*/ 3024845 w 3024845"/>
                <a:gd name="connsiteY370" fmla="*/ 834218 h 834218"/>
                <a:gd name="connsiteX371" fmla="*/ 2054 w 3024845"/>
                <a:gd name="connsiteY371" fmla="*/ 831885 h 834218"/>
                <a:gd name="connsiteX372" fmla="*/ 0 w 3024845"/>
                <a:gd name="connsiteY372" fmla="*/ 397767 h 834218"/>
                <a:gd name="connsiteX373" fmla="*/ 20267 w 3024845"/>
                <a:gd name="connsiteY373" fmla="*/ 397767 h 834218"/>
                <a:gd name="connsiteX374" fmla="*/ 20774 w 3024845"/>
                <a:gd name="connsiteY374" fmla="*/ 396686 h 834218"/>
                <a:gd name="connsiteX375" fmla="*/ 24320 w 3024845"/>
                <a:gd name="connsiteY375" fmla="*/ 389120 h 834218"/>
                <a:gd name="connsiteX376" fmla="*/ 26094 w 3024845"/>
                <a:gd name="connsiteY376" fmla="*/ 389390 h 834218"/>
                <a:gd name="connsiteX377" fmla="*/ 38507 w 3024845"/>
                <a:gd name="connsiteY377" fmla="*/ 391281 h 834218"/>
                <a:gd name="connsiteX378" fmla="*/ 39014 w 3024845"/>
                <a:gd name="connsiteY378" fmla="*/ 392633 h 834218"/>
                <a:gd name="connsiteX379" fmla="*/ 42560 w 3024845"/>
                <a:gd name="connsiteY379" fmla="*/ 402090 h 834218"/>
                <a:gd name="connsiteX380" fmla="*/ 68907 w 3024845"/>
                <a:gd name="connsiteY380" fmla="*/ 404252 h 834218"/>
                <a:gd name="connsiteX381" fmla="*/ 68907 w 3024845"/>
                <a:gd name="connsiteY381" fmla="*/ 281031 h 834218"/>
                <a:gd name="connsiteX382" fmla="*/ 70934 w 3024845"/>
                <a:gd name="connsiteY382" fmla="*/ 281031 h 834218"/>
                <a:gd name="connsiteX383" fmla="*/ 85121 w 3024845"/>
                <a:gd name="connsiteY383" fmla="*/ 281031 h 834218"/>
                <a:gd name="connsiteX384" fmla="*/ 85121 w 3024845"/>
                <a:gd name="connsiteY384" fmla="*/ 144839 h 834218"/>
                <a:gd name="connsiteX385" fmla="*/ 86894 w 3024845"/>
                <a:gd name="connsiteY385" fmla="*/ 144839 h 834218"/>
                <a:gd name="connsiteX386" fmla="*/ 99308 w 3024845"/>
                <a:gd name="connsiteY386" fmla="*/ 144839 h 834218"/>
                <a:gd name="connsiteX387" fmla="*/ 99308 w 3024845"/>
                <a:gd name="connsiteY387" fmla="*/ 30265 h 834218"/>
                <a:gd name="connsiteX388" fmla="*/ 103361 w 3024845"/>
                <a:gd name="connsiteY388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20909 w 3024845"/>
                <a:gd name="connsiteY3" fmla="*/ 144839 h 834218"/>
                <a:gd name="connsiteX4" fmla="*/ 223189 w 3024845"/>
                <a:gd name="connsiteY4" fmla="*/ 144839 h 834218"/>
                <a:gd name="connsiteX5" fmla="*/ 239150 w 3024845"/>
                <a:gd name="connsiteY5" fmla="*/ 144839 h 834218"/>
                <a:gd name="connsiteX6" fmla="*/ 239150 w 3024845"/>
                <a:gd name="connsiteY6" fmla="*/ 285354 h 834218"/>
                <a:gd name="connsiteX7" fmla="*/ 240670 w 3024845"/>
                <a:gd name="connsiteY7" fmla="*/ 285084 h 834218"/>
                <a:gd name="connsiteX8" fmla="*/ 251310 w 3024845"/>
                <a:gd name="connsiteY8" fmla="*/ 283193 h 834218"/>
                <a:gd name="connsiteX9" fmla="*/ 249283 w 3024845"/>
                <a:gd name="connsiteY9" fmla="*/ 371825 h 834218"/>
                <a:gd name="connsiteX10" fmla="*/ 250803 w 3024845"/>
                <a:gd name="connsiteY10" fmla="*/ 372096 h 834218"/>
                <a:gd name="connsiteX11" fmla="*/ 261443 w 3024845"/>
                <a:gd name="connsiteY11" fmla="*/ 373987 h 834218"/>
                <a:gd name="connsiteX12" fmla="*/ 261696 w 3024845"/>
                <a:gd name="connsiteY12" fmla="*/ 374798 h 834218"/>
                <a:gd name="connsiteX13" fmla="*/ 263470 w 3024845"/>
                <a:gd name="connsiteY13" fmla="*/ 380473 h 834218"/>
                <a:gd name="connsiteX14" fmla="*/ 264230 w 3024845"/>
                <a:gd name="connsiteY14" fmla="*/ 378041 h 834218"/>
                <a:gd name="connsiteX15" fmla="*/ 269550 w 3024845"/>
                <a:gd name="connsiteY15" fmla="*/ 361017 h 834218"/>
                <a:gd name="connsiteX16" fmla="*/ 271323 w 3024845"/>
                <a:gd name="connsiteY16" fmla="*/ 361017 h 834218"/>
                <a:gd name="connsiteX17" fmla="*/ 283737 w 3024845"/>
                <a:gd name="connsiteY17" fmla="*/ 361017 h 834218"/>
                <a:gd name="connsiteX18" fmla="*/ 283737 w 3024845"/>
                <a:gd name="connsiteY18" fmla="*/ 393443 h 834218"/>
                <a:gd name="connsiteX19" fmla="*/ 284750 w 3024845"/>
                <a:gd name="connsiteY19" fmla="*/ 393984 h 834218"/>
                <a:gd name="connsiteX20" fmla="*/ 291844 w 3024845"/>
                <a:gd name="connsiteY20" fmla="*/ 397767 h 834218"/>
                <a:gd name="connsiteX21" fmla="*/ 291844 w 3024845"/>
                <a:gd name="connsiteY21" fmla="*/ 399118 h 834218"/>
                <a:gd name="connsiteX22" fmla="*/ 291844 w 3024845"/>
                <a:gd name="connsiteY22" fmla="*/ 408576 h 834218"/>
                <a:gd name="connsiteX23" fmla="*/ 336431 w 3024845"/>
                <a:gd name="connsiteY23" fmla="*/ 408576 h 834218"/>
                <a:gd name="connsiteX24" fmla="*/ 336431 w 3024845"/>
                <a:gd name="connsiteY24" fmla="*/ 409657 h 834218"/>
                <a:gd name="connsiteX25" fmla="*/ 336431 w 3024845"/>
                <a:gd name="connsiteY25" fmla="*/ 417223 h 834218"/>
                <a:gd name="connsiteX26" fmla="*/ 338457 w 3024845"/>
                <a:gd name="connsiteY26" fmla="*/ 417223 h 834218"/>
                <a:gd name="connsiteX27" fmla="*/ 352644 w 3024845"/>
                <a:gd name="connsiteY27" fmla="*/ 417223 h 834218"/>
                <a:gd name="connsiteX28" fmla="*/ 352644 w 3024845"/>
                <a:gd name="connsiteY28" fmla="*/ 386958 h 834218"/>
                <a:gd name="connsiteX29" fmla="*/ 397231 w 3024845"/>
                <a:gd name="connsiteY29" fmla="*/ 386958 h 834218"/>
                <a:gd name="connsiteX30" fmla="*/ 397231 w 3024845"/>
                <a:gd name="connsiteY30" fmla="*/ 385607 h 834218"/>
                <a:gd name="connsiteX31" fmla="*/ 397231 w 3024845"/>
                <a:gd name="connsiteY31" fmla="*/ 376149 h 834218"/>
                <a:gd name="connsiteX32" fmla="*/ 398245 w 3024845"/>
                <a:gd name="connsiteY32" fmla="*/ 376149 h 834218"/>
                <a:gd name="connsiteX33" fmla="*/ 405338 w 3024845"/>
                <a:gd name="connsiteY33" fmla="*/ 376149 h 834218"/>
                <a:gd name="connsiteX34" fmla="*/ 405338 w 3024845"/>
                <a:gd name="connsiteY34" fmla="*/ 374258 h 834218"/>
                <a:gd name="connsiteX35" fmla="*/ 405338 w 3024845"/>
                <a:gd name="connsiteY35" fmla="*/ 361017 h 834218"/>
                <a:gd name="connsiteX36" fmla="*/ 406098 w 3024845"/>
                <a:gd name="connsiteY36" fmla="*/ 361017 h 834218"/>
                <a:gd name="connsiteX37" fmla="*/ 411418 w 3024845"/>
                <a:gd name="connsiteY37" fmla="*/ 361017 h 834218"/>
                <a:gd name="connsiteX38" fmla="*/ 411418 w 3024845"/>
                <a:gd name="connsiteY38" fmla="*/ 359936 h 834218"/>
                <a:gd name="connsiteX39" fmla="*/ 411418 w 3024845"/>
                <a:gd name="connsiteY39" fmla="*/ 352369 h 834218"/>
                <a:gd name="connsiteX40" fmla="*/ 413445 w 3024845"/>
                <a:gd name="connsiteY40" fmla="*/ 352369 h 834218"/>
                <a:gd name="connsiteX41" fmla="*/ 427632 w 3024845"/>
                <a:gd name="connsiteY41" fmla="*/ 352369 h 834218"/>
                <a:gd name="connsiteX42" fmla="*/ 427632 w 3024845"/>
                <a:gd name="connsiteY42" fmla="*/ 353450 h 834218"/>
                <a:gd name="connsiteX43" fmla="*/ 427632 w 3024845"/>
                <a:gd name="connsiteY43" fmla="*/ 361017 h 834218"/>
                <a:gd name="connsiteX44" fmla="*/ 449925 w 3024845"/>
                <a:gd name="connsiteY44" fmla="*/ 361017 h 834218"/>
                <a:gd name="connsiteX45" fmla="*/ 449925 w 3024845"/>
                <a:gd name="connsiteY45" fmla="*/ 359125 h 834218"/>
                <a:gd name="connsiteX46" fmla="*/ 449925 w 3024845"/>
                <a:gd name="connsiteY46" fmla="*/ 345884 h 834218"/>
                <a:gd name="connsiteX47" fmla="*/ 451699 w 3024845"/>
                <a:gd name="connsiteY47" fmla="*/ 345884 h 834218"/>
                <a:gd name="connsiteX48" fmla="*/ 464112 w 3024845"/>
                <a:gd name="connsiteY48" fmla="*/ 345884 h 834218"/>
                <a:gd name="connsiteX49" fmla="*/ 464112 w 3024845"/>
                <a:gd name="connsiteY49" fmla="*/ 369664 h 834218"/>
                <a:gd name="connsiteX50" fmla="*/ 465126 w 3024845"/>
                <a:gd name="connsiteY50" fmla="*/ 369664 h 834218"/>
                <a:gd name="connsiteX51" fmla="*/ 472219 w 3024845"/>
                <a:gd name="connsiteY51" fmla="*/ 369664 h 834218"/>
                <a:gd name="connsiteX52" fmla="*/ 472219 w 3024845"/>
                <a:gd name="connsiteY52" fmla="*/ 368583 h 834218"/>
                <a:gd name="connsiteX53" fmla="*/ 472219 w 3024845"/>
                <a:gd name="connsiteY53" fmla="*/ 361017 h 834218"/>
                <a:gd name="connsiteX54" fmla="*/ 473992 w 3024845"/>
                <a:gd name="connsiteY54" fmla="*/ 361017 h 834218"/>
                <a:gd name="connsiteX55" fmla="*/ 486406 w 3024845"/>
                <a:gd name="connsiteY55" fmla="*/ 361017 h 834218"/>
                <a:gd name="connsiteX56" fmla="*/ 486406 w 3024845"/>
                <a:gd name="connsiteY56" fmla="*/ 386958 h 834218"/>
                <a:gd name="connsiteX57" fmla="*/ 488433 w 3024845"/>
                <a:gd name="connsiteY57" fmla="*/ 386958 h 834218"/>
                <a:gd name="connsiteX58" fmla="*/ 502619 w 3024845"/>
                <a:gd name="connsiteY58" fmla="*/ 386958 h 834218"/>
                <a:gd name="connsiteX59" fmla="*/ 502619 w 3024845"/>
                <a:gd name="connsiteY59" fmla="*/ 388579 h 834218"/>
                <a:gd name="connsiteX60" fmla="*/ 502619 w 3024845"/>
                <a:gd name="connsiteY60" fmla="*/ 399929 h 834218"/>
                <a:gd name="connsiteX61" fmla="*/ 503379 w 3024845"/>
                <a:gd name="connsiteY61" fmla="*/ 399929 h 834218"/>
                <a:gd name="connsiteX62" fmla="*/ 508700 w 3024845"/>
                <a:gd name="connsiteY62" fmla="*/ 399929 h 834218"/>
                <a:gd name="connsiteX63" fmla="*/ 508700 w 3024845"/>
                <a:gd name="connsiteY63" fmla="*/ 399118 h 834218"/>
                <a:gd name="connsiteX64" fmla="*/ 508700 w 3024845"/>
                <a:gd name="connsiteY64" fmla="*/ 393443 h 834218"/>
                <a:gd name="connsiteX65" fmla="*/ 539100 w 3024845"/>
                <a:gd name="connsiteY65" fmla="*/ 393443 h 834218"/>
                <a:gd name="connsiteX66" fmla="*/ 539100 w 3024845"/>
                <a:gd name="connsiteY66" fmla="*/ 417223 h 834218"/>
                <a:gd name="connsiteX67" fmla="*/ 540113 w 3024845"/>
                <a:gd name="connsiteY67" fmla="*/ 417223 h 834218"/>
                <a:gd name="connsiteX68" fmla="*/ 547207 w 3024845"/>
                <a:gd name="connsiteY68" fmla="*/ 417223 h 834218"/>
                <a:gd name="connsiteX69" fmla="*/ 547207 w 3024845"/>
                <a:gd name="connsiteY69" fmla="*/ 418304 h 834218"/>
                <a:gd name="connsiteX70" fmla="*/ 547207 w 3024845"/>
                <a:gd name="connsiteY70" fmla="*/ 425870 h 834218"/>
                <a:gd name="connsiteX71" fmla="*/ 547967 w 3024845"/>
                <a:gd name="connsiteY71" fmla="*/ 425870 h 834218"/>
                <a:gd name="connsiteX72" fmla="*/ 553287 w 3024845"/>
                <a:gd name="connsiteY72" fmla="*/ 425870 h 834218"/>
                <a:gd name="connsiteX73" fmla="*/ 553287 w 3024845"/>
                <a:gd name="connsiteY73" fmla="*/ 423708 h 834218"/>
                <a:gd name="connsiteX74" fmla="*/ 553287 w 3024845"/>
                <a:gd name="connsiteY74" fmla="*/ 408576 h 834218"/>
                <a:gd name="connsiteX75" fmla="*/ 554300 w 3024845"/>
                <a:gd name="connsiteY75" fmla="*/ 408576 h 834218"/>
                <a:gd name="connsiteX76" fmla="*/ 561394 w 3024845"/>
                <a:gd name="connsiteY76" fmla="*/ 408576 h 834218"/>
                <a:gd name="connsiteX77" fmla="*/ 561394 w 3024845"/>
                <a:gd name="connsiteY77" fmla="*/ 409657 h 834218"/>
                <a:gd name="connsiteX78" fmla="*/ 561394 w 3024845"/>
                <a:gd name="connsiteY78" fmla="*/ 417223 h 834218"/>
                <a:gd name="connsiteX79" fmla="*/ 566714 w 3024845"/>
                <a:gd name="connsiteY79" fmla="*/ 415230 h 834218"/>
                <a:gd name="connsiteX80" fmla="*/ 567474 w 3024845"/>
                <a:gd name="connsiteY80" fmla="*/ 414250 h 834218"/>
                <a:gd name="connsiteX81" fmla="*/ 567474 w 3024845"/>
                <a:gd name="connsiteY81" fmla="*/ 408576 h 834218"/>
                <a:gd name="connsiteX82" fmla="*/ 605981 w 3024845"/>
                <a:gd name="connsiteY82" fmla="*/ 408576 h 834218"/>
                <a:gd name="connsiteX83" fmla="*/ 605981 w 3024845"/>
                <a:gd name="connsiteY83" fmla="*/ 432355 h 834218"/>
                <a:gd name="connsiteX84" fmla="*/ 608007 w 3024845"/>
                <a:gd name="connsiteY84" fmla="*/ 432355 h 834218"/>
                <a:gd name="connsiteX85" fmla="*/ 622194 w 3024845"/>
                <a:gd name="connsiteY85" fmla="*/ 432355 h 834218"/>
                <a:gd name="connsiteX86" fmla="*/ 622194 w 3024845"/>
                <a:gd name="connsiteY86" fmla="*/ 433436 h 834218"/>
                <a:gd name="connsiteX87" fmla="*/ 622194 w 3024845"/>
                <a:gd name="connsiteY87" fmla="*/ 441002 h 834218"/>
                <a:gd name="connsiteX88" fmla="*/ 623968 w 3024845"/>
                <a:gd name="connsiteY88" fmla="*/ 441002 h 834218"/>
                <a:gd name="connsiteX89" fmla="*/ 636381 w 3024845"/>
                <a:gd name="connsiteY89" fmla="*/ 441002 h 834218"/>
                <a:gd name="connsiteX90" fmla="*/ 636381 w 3024845"/>
                <a:gd name="connsiteY90" fmla="*/ 417223 h 834218"/>
                <a:gd name="connsiteX91" fmla="*/ 637394 w 3024845"/>
                <a:gd name="connsiteY91" fmla="*/ 417223 h 834218"/>
                <a:gd name="connsiteX92" fmla="*/ 644488 w 3024845"/>
                <a:gd name="connsiteY92" fmla="*/ 417223 h 834218"/>
                <a:gd name="connsiteX93" fmla="*/ 644488 w 3024845"/>
                <a:gd name="connsiteY93" fmla="*/ 384796 h 834218"/>
                <a:gd name="connsiteX94" fmla="*/ 645501 w 3024845"/>
                <a:gd name="connsiteY94" fmla="*/ 384796 h 834218"/>
                <a:gd name="connsiteX95" fmla="*/ 652595 w 3024845"/>
                <a:gd name="connsiteY95" fmla="*/ 384796 h 834218"/>
                <a:gd name="connsiteX96" fmla="*/ 652595 w 3024845"/>
                <a:gd name="connsiteY96" fmla="*/ 382905 h 834218"/>
                <a:gd name="connsiteX97" fmla="*/ 652595 w 3024845"/>
                <a:gd name="connsiteY97" fmla="*/ 369664 h 834218"/>
                <a:gd name="connsiteX98" fmla="*/ 651328 w 3024845"/>
                <a:gd name="connsiteY98" fmla="*/ 368042 h 834218"/>
                <a:gd name="connsiteX99" fmla="*/ 656648 w 3024845"/>
                <a:gd name="connsiteY99" fmla="*/ 356693 h 834218"/>
                <a:gd name="connsiteX100" fmla="*/ 664755 w 3024845"/>
                <a:gd name="connsiteY100" fmla="*/ 384796 h 834218"/>
                <a:gd name="connsiteX101" fmla="*/ 665515 w 3024845"/>
                <a:gd name="connsiteY101" fmla="*/ 384796 h 834218"/>
                <a:gd name="connsiteX102" fmla="*/ 670835 w 3024845"/>
                <a:gd name="connsiteY102" fmla="*/ 384796 h 834218"/>
                <a:gd name="connsiteX103" fmla="*/ 670835 w 3024845"/>
                <a:gd name="connsiteY103" fmla="*/ 278869 h 834218"/>
                <a:gd name="connsiteX104" fmla="*/ 672355 w 3024845"/>
                <a:gd name="connsiteY104" fmla="*/ 278869 h 834218"/>
                <a:gd name="connsiteX105" fmla="*/ 682995 w 3024845"/>
                <a:gd name="connsiteY105" fmla="*/ 278869 h 834218"/>
                <a:gd name="connsiteX106" fmla="*/ 682995 w 3024845"/>
                <a:gd name="connsiteY106" fmla="*/ 231310 h 834218"/>
                <a:gd name="connsiteX107" fmla="*/ 709342 w 3024845"/>
                <a:gd name="connsiteY107" fmla="*/ 231310 h 834218"/>
                <a:gd name="connsiteX108" fmla="*/ 709342 w 3024845"/>
                <a:gd name="connsiteY108" fmla="*/ 209692 h 834218"/>
                <a:gd name="connsiteX109" fmla="*/ 743796 w 3024845"/>
                <a:gd name="connsiteY109" fmla="*/ 209692 h 834218"/>
                <a:gd name="connsiteX110" fmla="*/ 743796 w 3024845"/>
                <a:gd name="connsiteY110" fmla="*/ 212124 h 834218"/>
                <a:gd name="connsiteX111" fmla="*/ 743796 w 3024845"/>
                <a:gd name="connsiteY111" fmla="*/ 229148 h 834218"/>
                <a:gd name="connsiteX112" fmla="*/ 746076 w 3024845"/>
                <a:gd name="connsiteY112" fmla="*/ 229148 h 834218"/>
                <a:gd name="connsiteX113" fmla="*/ 762036 w 3024845"/>
                <a:gd name="connsiteY113" fmla="*/ 229148 h 834218"/>
                <a:gd name="connsiteX114" fmla="*/ 762036 w 3024845"/>
                <a:gd name="connsiteY114" fmla="*/ 276707 h 834218"/>
                <a:gd name="connsiteX115" fmla="*/ 763049 w 3024845"/>
                <a:gd name="connsiteY115" fmla="*/ 276707 h 834218"/>
                <a:gd name="connsiteX116" fmla="*/ 770143 w 3024845"/>
                <a:gd name="connsiteY116" fmla="*/ 276707 h 834218"/>
                <a:gd name="connsiteX117" fmla="*/ 784330 w 3024845"/>
                <a:gd name="connsiteY117" fmla="*/ 281031 h 834218"/>
                <a:gd name="connsiteX118" fmla="*/ 784330 w 3024845"/>
                <a:gd name="connsiteY118" fmla="*/ 319943 h 834218"/>
                <a:gd name="connsiteX119" fmla="*/ 785343 w 3024845"/>
                <a:gd name="connsiteY119" fmla="*/ 319943 h 834218"/>
                <a:gd name="connsiteX120" fmla="*/ 792436 w 3024845"/>
                <a:gd name="connsiteY120" fmla="*/ 319943 h 834218"/>
                <a:gd name="connsiteX121" fmla="*/ 792436 w 3024845"/>
                <a:gd name="connsiteY121" fmla="*/ 321564 h 834218"/>
                <a:gd name="connsiteX122" fmla="*/ 792436 w 3024845"/>
                <a:gd name="connsiteY122" fmla="*/ 332913 h 834218"/>
                <a:gd name="connsiteX123" fmla="*/ 794463 w 3024845"/>
                <a:gd name="connsiteY123" fmla="*/ 332913 h 834218"/>
                <a:gd name="connsiteX124" fmla="*/ 808650 w 3024845"/>
                <a:gd name="connsiteY124" fmla="*/ 332913 h 834218"/>
                <a:gd name="connsiteX125" fmla="*/ 814730 w 3024845"/>
                <a:gd name="connsiteY125" fmla="*/ 339399 h 834218"/>
                <a:gd name="connsiteX126" fmla="*/ 814730 w 3024845"/>
                <a:gd name="connsiteY126" fmla="*/ 361017 h 834218"/>
                <a:gd name="connsiteX127" fmla="*/ 817010 w 3024845"/>
                <a:gd name="connsiteY127" fmla="*/ 361017 h 834218"/>
                <a:gd name="connsiteX128" fmla="*/ 832970 w 3024845"/>
                <a:gd name="connsiteY128" fmla="*/ 361017 h 834218"/>
                <a:gd name="connsiteX129" fmla="*/ 832970 w 3024845"/>
                <a:gd name="connsiteY129" fmla="*/ 362097 h 834218"/>
                <a:gd name="connsiteX130" fmla="*/ 832970 w 3024845"/>
                <a:gd name="connsiteY130" fmla="*/ 369664 h 834218"/>
                <a:gd name="connsiteX131" fmla="*/ 834237 w 3024845"/>
                <a:gd name="connsiteY131" fmla="*/ 369664 h 834218"/>
                <a:gd name="connsiteX132" fmla="*/ 843104 w 3024845"/>
                <a:gd name="connsiteY132" fmla="*/ 369664 h 834218"/>
                <a:gd name="connsiteX133" fmla="*/ 843104 w 3024845"/>
                <a:gd name="connsiteY133" fmla="*/ 371825 h 834218"/>
                <a:gd name="connsiteX134" fmla="*/ 843104 w 3024845"/>
                <a:gd name="connsiteY134" fmla="*/ 386958 h 834218"/>
                <a:gd name="connsiteX135" fmla="*/ 847157 w 3024845"/>
                <a:gd name="connsiteY135" fmla="*/ 385066 h 834218"/>
                <a:gd name="connsiteX136" fmla="*/ 847157 w 3024845"/>
                <a:gd name="connsiteY136" fmla="*/ 371825 h 834218"/>
                <a:gd name="connsiteX137" fmla="*/ 848170 w 3024845"/>
                <a:gd name="connsiteY137" fmla="*/ 371825 h 834218"/>
                <a:gd name="connsiteX138" fmla="*/ 855264 w 3024845"/>
                <a:gd name="connsiteY138" fmla="*/ 371825 h 834218"/>
                <a:gd name="connsiteX139" fmla="*/ 855264 w 3024845"/>
                <a:gd name="connsiteY139" fmla="*/ 373447 h 834218"/>
                <a:gd name="connsiteX140" fmla="*/ 855264 w 3024845"/>
                <a:gd name="connsiteY140" fmla="*/ 384796 h 834218"/>
                <a:gd name="connsiteX141" fmla="*/ 856024 w 3024845"/>
                <a:gd name="connsiteY141" fmla="*/ 384796 h 834218"/>
                <a:gd name="connsiteX142" fmla="*/ 861344 w 3024845"/>
                <a:gd name="connsiteY142" fmla="*/ 384796 h 834218"/>
                <a:gd name="connsiteX143" fmla="*/ 909984 w 3024845"/>
                <a:gd name="connsiteY143" fmla="*/ 380473 h 834218"/>
                <a:gd name="connsiteX144" fmla="*/ 909984 w 3024845"/>
                <a:gd name="connsiteY144" fmla="*/ 381824 h 834218"/>
                <a:gd name="connsiteX145" fmla="*/ 909984 w 3024845"/>
                <a:gd name="connsiteY145" fmla="*/ 391281 h 834218"/>
                <a:gd name="connsiteX146" fmla="*/ 910744 w 3024845"/>
                <a:gd name="connsiteY146" fmla="*/ 391281 h 834218"/>
                <a:gd name="connsiteX147" fmla="*/ 916065 w 3024845"/>
                <a:gd name="connsiteY147" fmla="*/ 391281 h 834218"/>
                <a:gd name="connsiteX148" fmla="*/ 916065 w 3024845"/>
                <a:gd name="connsiteY148" fmla="*/ 393443 h 834218"/>
                <a:gd name="connsiteX149" fmla="*/ 916065 w 3024845"/>
                <a:gd name="connsiteY149" fmla="*/ 408576 h 834218"/>
                <a:gd name="connsiteX150" fmla="*/ 918091 w 3024845"/>
                <a:gd name="connsiteY150" fmla="*/ 407225 h 834218"/>
                <a:gd name="connsiteX151" fmla="*/ 932278 w 3024845"/>
                <a:gd name="connsiteY151" fmla="*/ 397767 h 834218"/>
                <a:gd name="connsiteX152" fmla="*/ 938358 w 3024845"/>
                <a:gd name="connsiteY152" fmla="*/ 356693 h 834218"/>
                <a:gd name="connsiteX153" fmla="*/ 939118 w 3024845"/>
                <a:gd name="connsiteY153" fmla="*/ 356423 h 834218"/>
                <a:gd name="connsiteX154" fmla="*/ 944438 w 3024845"/>
                <a:gd name="connsiteY154" fmla="*/ 354531 h 834218"/>
                <a:gd name="connsiteX155" fmla="*/ 946465 w 3024845"/>
                <a:gd name="connsiteY155" fmla="*/ 285354 h 834218"/>
                <a:gd name="connsiteX156" fmla="*/ 948492 w 3024845"/>
                <a:gd name="connsiteY156" fmla="*/ 354531 h 834218"/>
                <a:gd name="connsiteX157" fmla="*/ 949252 w 3024845"/>
                <a:gd name="connsiteY157" fmla="*/ 354801 h 834218"/>
                <a:gd name="connsiteX158" fmla="*/ 954572 w 3024845"/>
                <a:gd name="connsiteY158" fmla="*/ 356693 h 834218"/>
                <a:gd name="connsiteX159" fmla="*/ 954572 w 3024845"/>
                <a:gd name="connsiteY159" fmla="*/ 270222 h 834218"/>
                <a:gd name="connsiteX160" fmla="*/ 958625 w 3024845"/>
                <a:gd name="connsiteY160" fmla="*/ 237795 h 834218"/>
                <a:gd name="connsiteX161" fmla="*/ 997132 w 3024845"/>
                <a:gd name="connsiteY161" fmla="*/ 237795 h 834218"/>
                <a:gd name="connsiteX162" fmla="*/ 997132 w 3024845"/>
                <a:gd name="connsiteY162" fmla="*/ 270222 h 834218"/>
                <a:gd name="connsiteX163" fmla="*/ 997892 w 3024845"/>
                <a:gd name="connsiteY163" fmla="*/ 270222 h 834218"/>
                <a:gd name="connsiteX164" fmla="*/ 1003212 w 3024845"/>
                <a:gd name="connsiteY164" fmla="*/ 270222 h 834218"/>
                <a:gd name="connsiteX165" fmla="*/ 1003212 w 3024845"/>
                <a:gd name="connsiteY165" fmla="*/ 188074 h 834218"/>
                <a:gd name="connsiteX166" fmla="*/ 1004986 w 3024845"/>
                <a:gd name="connsiteY166" fmla="*/ 188074 h 834218"/>
                <a:gd name="connsiteX167" fmla="*/ 1017399 w 3024845"/>
                <a:gd name="connsiteY167" fmla="*/ 188074 h 834218"/>
                <a:gd name="connsiteX168" fmla="*/ 1017399 w 3024845"/>
                <a:gd name="connsiteY168" fmla="*/ 186183 h 834218"/>
                <a:gd name="connsiteX169" fmla="*/ 1017399 w 3024845"/>
                <a:gd name="connsiteY169" fmla="*/ 172942 h 834218"/>
                <a:gd name="connsiteX170" fmla="*/ 1039693 w 3024845"/>
                <a:gd name="connsiteY170" fmla="*/ 172942 h 834218"/>
                <a:gd name="connsiteX171" fmla="*/ 1039693 w 3024845"/>
                <a:gd name="connsiteY171" fmla="*/ 171861 h 834218"/>
                <a:gd name="connsiteX172" fmla="*/ 1039693 w 3024845"/>
                <a:gd name="connsiteY172" fmla="*/ 164295 h 834218"/>
                <a:gd name="connsiteX173" fmla="*/ 1041466 w 3024845"/>
                <a:gd name="connsiteY173" fmla="*/ 164295 h 834218"/>
                <a:gd name="connsiteX174" fmla="*/ 1053880 w 3024845"/>
                <a:gd name="connsiteY174" fmla="*/ 164295 h 834218"/>
                <a:gd name="connsiteX175" fmla="*/ 1053880 w 3024845"/>
                <a:gd name="connsiteY175" fmla="*/ 165376 h 834218"/>
                <a:gd name="connsiteX176" fmla="*/ 1053880 w 3024845"/>
                <a:gd name="connsiteY176" fmla="*/ 172942 h 834218"/>
                <a:gd name="connsiteX177" fmla="*/ 1054640 w 3024845"/>
                <a:gd name="connsiteY177" fmla="*/ 172942 h 834218"/>
                <a:gd name="connsiteX178" fmla="*/ 1059960 w 3024845"/>
                <a:gd name="connsiteY178" fmla="*/ 172942 h 834218"/>
                <a:gd name="connsiteX179" fmla="*/ 1070093 w 3024845"/>
                <a:gd name="connsiteY179" fmla="*/ 168618 h 834218"/>
                <a:gd name="connsiteX180" fmla="*/ 1074146 w 3024845"/>
                <a:gd name="connsiteY180" fmla="*/ 171861 h 834218"/>
                <a:gd name="connsiteX181" fmla="*/ 1074146 w 3024845"/>
                <a:gd name="connsiteY181" fmla="*/ 164295 h 834218"/>
                <a:gd name="connsiteX182" fmla="*/ 1076426 w 3024845"/>
                <a:gd name="connsiteY182" fmla="*/ 164295 h 834218"/>
                <a:gd name="connsiteX183" fmla="*/ 1092387 w 3024845"/>
                <a:gd name="connsiteY183" fmla="*/ 164295 h 834218"/>
                <a:gd name="connsiteX184" fmla="*/ 1092387 w 3024845"/>
                <a:gd name="connsiteY184" fmla="*/ 165376 h 834218"/>
                <a:gd name="connsiteX185" fmla="*/ 1092387 w 3024845"/>
                <a:gd name="connsiteY185" fmla="*/ 172942 h 834218"/>
                <a:gd name="connsiteX186" fmla="*/ 1122787 w 3024845"/>
                <a:gd name="connsiteY186" fmla="*/ 172942 h 834218"/>
                <a:gd name="connsiteX187" fmla="*/ 1122787 w 3024845"/>
                <a:gd name="connsiteY187" fmla="*/ 174563 h 834218"/>
                <a:gd name="connsiteX188" fmla="*/ 1122787 w 3024845"/>
                <a:gd name="connsiteY188" fmla="*/ 185913 h 834218"/>
                <a:gd name="connsiteX189" fmla="*/ 1149134 w 3024845"/>
                <a:gd name="connsiteY189" fmla="*/ 185913 h 834218"/>
                <a:gd name="connsiteX190" fmla="*/ 1149134 w 3024845"/>
                <a:gd name="connsiteY190" fmla="*/ 216177 h 834218"/>
                <a:gd name="connsiteX191" fmla="*/ 1149894 w 3024845"/>
                <a:gd name="connsiteY191" fmla="*/ 216177 h 834218"/>
                <a:gd name="connsiteX192" fmla="*/ 1155214 w 3024845"/>
                <a:gd name="connsiteY192" fmla="*/ 216177 h 834218"/>
                <a:gd name="connsiteX193" fmla="*/ 1155214 w 3024845"/>
                <a:gd name="connsiteY193" fmla="*/ 217258 h 834218"/>
                <a:gd name="connsiteX194" fmla="*/ 1155214 w 3024845"/>
                <a:gd name="connsiteY194" fmla="*/ 224825 h 834218"/>
                <a:gd name="connsiteX195" fmla="*/ 1159268 w 3024845"/>
                <a:gd name="connsiteY195" fmla="*/ 255089 h 834218"/>
                <a:gd name="connsiteX196" fmla="*/ 1160028 w 3024845"/>
                <a:gd name="connsiteY196" fmla="*/ 255089 h 834218"/>
                <a:gd name="connsiteX197" fmla="*/ 1165348 w 3024845"/>
                <a:gd name="connsiteY197" fmla="*/ 255089 h 834218"/>
                <a:gd name="connsiteX198" fmla="*/ 1165348 w 3024845"/>
                <a:gd name="connsiteY198" fmla="*/ 255900 h 834218"/>
                <a:gd name="connsiteX199" fmla="*/ 1165348 w 3024845"/>
                <a:gd name="connsiteY199" fmla="*/ 261575 h 834218"/>
                <a:gd name="connsiteX200" fmla="*/ 1166361 w 3024845"/>
                <a:gd name="connsiteY200" fmla="*/ 261575 h 834218"/>
                <a:gd name="connsiteX201" fmla="*/ 1173454 w 3024845"/>
                <a:gd name="connsiteY201" fmla="*/ 261575 h 834218"/>
                <a:gd name="connsiteX202" fmla="*/ 1173454 w 3024845"/>
                <a:gd name="connsiteY202" fmla="*/ 291840 h 834218"/>
                <a:gd name="connsiteX203" fmla="*/ 1175481 w 3024845"/>
                <a:gd name="connsiteY203" fmla="*/ 291840 h 834218"/>
                <a:gd name="connsiteX204" fmla="*/ 1189668 w 3024845"/>
                <a:gd name="connsiteY204" fmla="*/ 291840 h 834218"/>
                <a:gd name="connsiteX205" fmla="*/ 1189668 w 3024845"/>
                <a:gd name="connsiteY205" fmla="*/ 315619 h 834218"/>
                <a:gd name="connsiteX206" fmla="*/ 1191695 w 3024845"/>
                <a:gd name="connsiteY206" fmla="*/ 317240 h 834218"/>
                <a:gd name="connsiteX207" fmla="*/ 1191695 w 3024845"/>
                <a:gd name="connsiteY207" fmla="*/ 328590 h 834218"/>
                <a:gd name="connsiteX208" fmla="*/ 1192455 w 3024845"/>
                <a:gd name="connsiteY208" fmla="*/ 328590 h 834218"/>
                <a:gd name="connsiteX209" fmla="*/ 1197775 w 3024845"/>
                <a:gd name="connsiteY209" fmla="*/ 328590 h 834218"/>
                <a:gd name="connsiteX210" fmla="*/ 1197775 w 3024845"/>
                <a:gd name="connsiteY210" fmla="*/ 352369 h 834218"/>
                <a:gd name="connsiteX211" fmla="*/ 1199041 w 3024845"/>
                <a:gd name="connsiteY211" fmla="*/ 352369 h 834218"/>
                <a:gd name="connsiteX212" fmla="*/ 1207908 w 3024845"/>
                <a:gd name="connsiteY212" fmla="*/ 352369 h 834218"/>
                <a:gd name="connsiteX213" fmla="*/ 1209935 w 3024845"/>
                <a:gd name="connsiteY213" fmla="*/ 356423 h 834218"/>
                <a:gd name="connsiteX214" fmla="*/ 1209935 w 3024845"/>
                <a:gd name="connsiteY214" fmla="*/ 369664 h 834218"/>
                <a:gd name="connsiteX215" fmla="*/ 1211455 w 3024845"/>
                <a:gd name="connsiteY215" fmla="*/ 367772 h 834218"/>
                <a:gd name="connsiteX216" fmla="*/ 1222095 w 3024845"/>
                <a:gd name="connsiteY216" fmla="*/ 354531 h 834218"/>
                <a:gd name="connsiteX217" fmla="*/ 1250469 w 3024845"/>
                <a:gd name="connsiteY217" fmla="*/ 354531 h 834218"/>
                <a:gd name="connsiteX218" fmla="*/ 1250469 w 3024845"/>
                <a:gd name="connsiteY218" fmla="*/ 441002 h 834218"/>
                <a:gd name="connsiteX219" fmla="*/ 1251229 w 3024845"/>
                <a:gd name="connsiteY219" fmla="*/ 441002 h 834218"/>
                <a:gd name="connsiteX220" fmla="*/ 1256549 w 3024845"/>
                <a:gd name="connsiteY220" fmla="*/ 441002 h 834218"/>
                <a:gd name="connsiteX221" fmla="*/ 1257309 w 3024845"/>
                <a:gd name="connsiteY221" fmla="*/ 439651 h 834218"/>
                <a:gd name="connsiteX222" fmla="*/ 1262629 w 3024845"/>
                <a:gd name="connsiteY222" fmla="*/ 430193 h 834218"/>
                <a:gd name="connsiteX223" fmla="*/ 1262629 w 3024845"/>
                <a:gd name="connsiteY223" fmla="*/ 432085 h 834218"/>
                <a:gd name="connsiteX224" fmla="*/ 1262629 w 3024845"/>
                <a:gd name="connsiteY224" fmla="*/ 445326 h 834218"/>
                <a:gd name="connsiteX225" fmla="*/ 1266682 w 3024845"/>
                <a:gd name="connsiteY225" fmla="*/ 399929 h 834218"/>
                <a:gd name="connsiteX226" fmla="*/ 1267442 w 3024845"/>
                <a:gd name="connsiteY226" fmla="*/ 399929 h 834218"/>
                <a:gd name="connsiteX227" fmla="*/ 1272762 w 3024845"/>
                <a:gd name="connsiteY227" fmla="*/ 399929 h 834218"/>
                <a:gd name="connsiteX228" fmla="*/ 1272762 w 3024845"/>
                <a:gd name="connsiteY228" fmla="*/ 335075 h 834218"/>
                <a:gd name="connsiteX229" fmla="*/ 1273776 w 3024845"/>
                <a:gd name="connsiteY229" fmla="*/ 335075 h 834218"/>
                <a:gd name="connsiteX230" fmla="*/ 1280869 w 3024845"/>
                <a:gd name="connsiteY230" fmla="*/ 335075 h 834218"/>
                <a:gd name="connsiteX231" fmla="*/ 1293029 w 3024845"/>
                <a:gd name="connsiteY231" fmla="*/ 291840 h 834218"/>
                <a:gd name="connsiteX232" fmla="*/ 1294296 w 3024845"/>
                <a:gd name="connsiteY232" fmla="*/ 291840 h 834218"/>
                <a:gd name="connsiteX233" fmla="*/ 1303163 w 3024845"/>
                <a:gd name="connsiteY233" fmla="*/ 291840 h 834218"/>
                <a:gd name="connsiteX234" fmla="*/ 1313296 w 3024845"/>
                <a:gd name="connsiteY234" fmla="*/ 335075 h 834218"/>
                <a:gd name="connsiteX235" fmla="*/ 1314309 w 3024845"/>
                <a:gd name="connsiteY235" fmla="*/ 335075 h 834218"/>
                <a:gd name="connsiteX236" fmla="*/ 1321403 w 3024845"/>
                <a:gd name="connsiteY236" fmla="*/ 335075 h 834218"/>
                <a:gd name="connsiteX237" fmla="*/ 1321403 w 3024845"/>
                <a:gd name="connsiteY237" fmla="*/ 373987 h 834218"/>
                <a:gd name="connsiteX238" fmla="*/ 1323176 w 3024845"/>
                <a:gd name="connsiteY238" fmla="*/ 373987 h 834218"/>
                <a:gd name="connsiteX239" fmla="*/ 1335590 w 3024845"/>
                <a:gd name="connsiteY239" fmla="*/ 373987 h 834218"/>
                <a:gd name="connsiteX240" fmla="*/ 1335590 w 3024845"/>
                <a:gd name="connsiteY240" fmla="*/ 376149 h 834218"/>
                <a:gd name="connsiteX241" fmla="*/ 1335590 w 3024845"/>
                <a:gd name="connsiteY241" fmla="*/ 391281 h 834218"/>
                <a:gd name="connsiteX242" fmla="*/ 1339643 w 3024845"/>
                <a:gd name="connsiteY242" fmla="*/ 389120 h 834218"/>
                <a:gd name="connsiteX243" fmla="*/ 1339643 w 3024845"/>
                <a:gd name="connsiteY243" fmla="*/ 373987 h 834218"/>
                <a:gd name="connsiteX244" fmla="*/ 1341163 w 3024845"/>
                <a:gd name="connsiteY244" fmla="*/ 373987 h 834218"/>
                <a:gd name="connsiteX245" fmla="*/ 1351803 w 3024845"/>
                <a:gd name="connsiteY245" fmla="*/ 373987 h 834218"/>
                <a:gd name="connsiteX246" fmla="*/ 1351803 w 3024845"/>
                <a:gd name="connsiteY246" fmla="*/ 375608 h 834218"/>
                <a:gd name="connsiteX247" fmla="*/ 1351803 w 3024845"/>
                <a:gd name="connsiteY247" fmla="*/ 386958 h 834218"/>
                <a:gd name="connsiteX248" fmla="*/ 1382204 w 3024845"/>
                <a:gd name="connsiteY248" fmla="*/ 386958 h 834218"/>
                <a:gd name="connsiteX249" fmla="*/ 1382204 w 3024845"/>
                <a:gd name="connsiteY249" fmla="*/ 350208 h 834218"/>
                <a:gd name="connsiteX250" fmla="*/ 1383470 w 3024845"/>
                <a:gd name="connsiteY250" fmla="*/ 350208 h 834218"/>
                <a:gd name="connsiteX251" fmla="*/ 1392337 w 3024845"/>
                <a:gd name="connsiteY251" fmla="*/ 350208 h 834218"/>
                <a:gd name="connsiteX252" fmla="*/ 1392337 w 3024845"/>
                <a:gd name="connsiteY252" fmla="*/ 371825 h 834218"/>
                <a:gd name="connsiteX253" fmla="*/ 1394364 w 3024845"/>
                <a:gd name="connsiteY253" fmla="*/ 339399 h 834218"/>
                <a:gd name="connsiteX254" fmla="*/ 1416657 w 3024845"/>
                <a:gd name="connsiteY254" fmla="*/ 339399 h 834218"/>
                <a:gd name="connsiteX255" fmla="*/ 1416657 w 3024845"/>
                <a:gd name="connsiteY255" fmla="*/ 337777 h 834218"/>
                <a:gd name="connsiteX256" fmla="*/ 1416657 w 3024845"/>
                <a:gd name="connsiteY256" fmla="*/ 326428 h 834218"/>
                <a:gd name="connsiteX257" fmla="*/ 1417417 w 3024845"/>
                <a:gd name="connsiteY257" fmla="*/ 326428 h 834218"/>
                <a:gd name="connsiteX258" fmla="*/ 1422737 w 3024845"/>
                <a:gd name="connsiteY258" fmla="*/ 326428 h 834218"/>
                <a:gd name="connsiteX259" fmla="*/ 1422737 w 3024845"/>
                <a:gd name="connsiteY259" fmla="*/ 324537 h 834218"/>
                <a:gd name="connsiteX260" fmla="*/ 1422737 w 3024845"/>
                <a:gd name="connsiteY260" fmla="*/ 311296 h 834218"/>
                <a:gd name="connsiteX261" fmla="*/ 1426791 w 3024845"/>
                <a:gd name="connsiteY261" fmla="*/ 317781 h 834218"/>
                <a:gd name="connsiteX262" fmla="*/ 1429071 w 3024845"/>
                <a:gd name="connsiteY262" fmla="*/ 317781 h 834218"/>
                <a:gd name="connsiteX263" fmla="*/ 1445031 w 3024845"/>
                <a:gd name="connsiteY263" fmla="*/ 317781 h 834218"/>
                <a:gd name="connsiteX264" fmla="*/ 1445031 w 3024845"/>
                <a:gd name="connsiteY264" fmla="*/ 316970 h 834218"/>
                <a:gd name="connsiteX265" fmla="*/ 1445031 w 3024845"/>
                <a:gd name="connsiteY265" fmla="*/ 311296 h 834218"/>
                <a:gd name="connsiteX266" fmla="*/ 1445791 w 3024845"/>
                <a:gd name="connsiteY266" fmla="*/ 311296 h 834218"/>
                <a:gd name="connsiteX267" fmla="*/ 1451111 w 3024845"/>
                <a:gd name="connsiteY267" fmla="*/ 311296 h 834218"/>
                <a:gd name="connsiteX268" fmla="*/ 1451111 w 3024845"/>
                <a:gd name="connsiteY268" fmla="*/ 312647 h 834218"/>
                <a:gd name="connsiteX269" fmla="*/ 1451111 w 3024845"/>
                <a:gd name="connsiteY269" fmla="*/ 322105 h 834218"/>
                <a:gd name="connsiteX270" fmla="*/ 1489618 w 3024845"/>
                <a:gd name="connsiteY270" fmla="*/ 322105 h 834218"/>
                <a:gd name="connsiteX271" fmla="*/ 1489618 w 3024845"/>
                <a:gd name="connsiteY271" fmla="*/ 460458 h 834218"/>
                <a:gd name="connsiteX272" fmla="*/ 1491138 w 3024845"/>
                <a:gd name="connsiteY272" fmla="*/ 460458 h 834218"/>
                <a:gd name="connsiteX273" fmla="*/ 1501778 w 3024845"/>
                <a:gd name="connsiteY273" fmla="*/ 460458 h 834218"/>
                <a:gd name="connsiteX274" fmla="*/ 1501778 w 3024845"/>
                <a:gd name="connsiteY274" fmla="*/ 447488 h 834218"/>
                <a:gd name="connsiteX275" fmla="*/ 1505832 w 3024845"/>
                <a:gd name="connsiteY275" fmla="*/ 447488 h 834218"/>
                <a:gd name="connsiteX276" fmla="*/ 1505832 w 3024845"/>
                <a:gd name="connsiteY276" fmla="*/ 460458 h 834218"/>
                <a:gd name="connsiteX277" fmla="*/ 1536232 w 3024845"/>
                <a:gd name="connsiteY277" fmla="*/ 460458 h 834218"/>
                <a:gd name="connsiteX278" fmla="*/ 1536232 w 3024845"/>
                <a:gd name="connsiteY278" fmla="*/ 430193 h 834218"/>
                <a:gd name="connsiteX279" fmla="*/ 1548392 w 3024845"/>
                <a:gd name="connsiteY279" fmla="*/ 430193 h 834218"/>
                <a:gd name="connsiteX280" fmla="*/ 1560552 w 3024845"/>
                <a:gd name="connsiteY280" fmla="*/ 428032 h 834218"/>
                <a:gd name="connsiteX281" fmla="*/ 1564606 w 3024845"/>
                <a:gd name="connsiteY281" fmla="*/ 430193 h 834218"/>
                <a:gd name="connsiteX282" fmla="*/ 1574739 w 3024845"/>
                <a:gd name="connsiteY282" fmla="*/ 430193 h 834218"/>
                <a:gd name="connsiteX283" fmla="*/ 1574739 w 3024845"/>
                <a:gd name="connsiteY283" fmla="*/ 460458 h 834218"/>
                <a:gd name="connsiteX284" fmla="*/ 1582846 w 3024845"/>
                <a:gd name="connsiteY284" fmla="*/ 460458 h 834218"/>
                <a:gd name="connsiteX285" fmla="*/ 1582846 w 3024845"/>
                <a:gd name="connsiteY285" fmla="*/ 477753 h 834218"/>
                <a:gd name="connsiteX286" fmla="*/ 1592182 w 3024845"/>
                <a:gd name="connsiteY286" fmla="*/ 478658 h 834218"/>
                <a:gd name="connsiteX287" fmla="*/ 1605140 w 3024845"/>
                <a:gd name="connsiteY287" fmla="*/ 478658 h 834218"/>
                <a:gd name="connsiteX288" fmla="*/ 1605140 w 3024845"/>
                <a:gd name="connsiteY288" fmla="*/ 462620 h 834218"/>
                <a:gd name="connsiteX289" fmla="*/ 1673096 w 3024845"/>
                <a:gd name="connsiteY289" fmla="*/ 462620 h 834218"/>
                <a:gd name="connsiteX290" fmla="*/ 1673096 w 3024845"/>
                <a:gd name="connsiteY290" fmla="*/ 377367 h 834218"/>
                <a:gd name="connsiteX291" fmla="*/ 1745104 w 3024845"/>
                <a:gd name="connsiteY291" fmla="*/ 377367 h 834218"/>
                <a:gd name="connsiteX292" fmla="*/ 1745104 w 3024845"/>
                <a:gd name="connsiteY292" fmla="*/ 456135 h 834218"/>
                <a:gd name="connsiteX293" fmla="*/ 1747008 w 3024845"/>
                <a:gd name="connsiteY293" fmla="*/ 456135 h 834218"/>
                <a:gd name="connsiteX294" fmla="*/ 1748250 w 3024845"/>
                <a:gd name="connsiteY294" fmla="*/ 478658 h 834218"/>
                <a:gd name="connsiteX295" fmla="*/ 1757926 w 3024845"/>
                <a:gd name="connsiteY295" fmla="*/ 478658 h 834218"/>
                <a:gd name="connsiteX296" fmla="*/ 1759168 w 3024845"/>
                <a:gd name="connsiteY296" fmla="*/ 456135 h 834218"/>
                <a:gd name="connsiteX297" fmla="*/ 1765248 w 3024845"/>
                <a:gd name="connsiteY297" fmla="*/ 456135 h 834218"/>
                <a:gd name="connsiteX298" fmla="*/ 1766490 w 3024845"/>
                <a:gd name="connsiteY298" fmla="*/ 478658 h 834218"/>
                <a:gd name="connsiteX299" fmla="*/ 1817112 w 3024845"/>
                <a:gd name="connsiteY299" fmla="*/ 478658 h 834218"/>
                <a:gd name="connsiteX300" fmla="*/ 1817112 w 3024845"/>
                <a:gd name="connsiteY300" fmla="*/ 315630 h 834218"/>
                <a:gd name="connsiteX301" fmla="*/ 2014439 w 3024845"/>
                <a:gd name="connsiteY301" fmla="*/ 315630 h 834218"/>
                <a:gd name="connsiteX302" fmla="*/ 2014439 w 3024845"/>
                <a:gd name="connsiteY302" fmla="*/ 478658 h 834218"/>
                <a:gd name="connsiteX303" fmla="*/ 2033136 w 3024845"/>
                <a:gd name="connsiteY303" fmla="*/ 478658 h 834218"/>
                <a:gd name="connsiteX304" fmla="*/ 2033136 w 3024845"/>
                <a:gd name="connsiteY304" fmla="*/ 395965 h 834218"/>
                <a:gd name="connsiteX305" fmla="*/ 2128256 w 3024845"/>
                <a:gd name="connsiteY305" fmla="*/ 395965 h 834218"/>
                <a:gd name="connsiteX306" fmla="*/ 2180720 w 3024845"/>
                <a:gd name="connsiteY306" fmla="*/ 330752 h 834218"/>
                <a:gd name="connsiteX307" fmla="*/ 2245574 w 3024845"/>
                <a:gd name="connsiteY307" fmla="*/ 330752 h 834218"/>
                <a:gd name="connsiteX308" fmla="*/ 2245574 w 3024845"/>
                <a:gd name="connsiteY308" fmla="*/ 406414 h 834218"/>
                <a:gd name="connsiteX309" fmla="*/ 2253681 w 3024845"/>
                <a:gd name="connsiteY309" fmla="*/ 406414 h 834218"/>
                <a:gd name="connsiteX310" fmla="*/ 2255708 w 3024845"/>
                <a:gd name="connsiteY310" fmla="*/ 399929 h 834218"/>
                <a:gd name="connsiteX311" fmla="*/ 2261788 w 3024845"/>
                <a:gd name="connsiteY311" fmla="*/ 399929 h 834218"/>
                <a:gd name="connsiteX312" fmla="*/ 2263815 w 3024845"/>
                <a:gd name="connsiteY312" fmla="*/ 408576 h 834218"/>
                <a:gd name="connsiteX313" fmla="*/ 2275975 w 3024845"/>
                <a:gd name="connsiteY313" fmla="*/ 408576 h 834218"/>
                <a:gd name="connsiteX314" fmla="*/ 2275975 w 3024845"/>
                <a:gd name="connsiteY314" fmla="*/ 402090 h 834218"/>
                <a:gd name="connsiteX315" fmla="*/ 2298268 w 3024845"/>
                <a:gd name="connsiteY315" fmla="*/ 402090 h 834218"/>
                <a:gd name="connsiteX316" fmla="*/ 2298268 w 3024845"/>
                <a:gd name="connsiteY316" fmla="*/ 408576 h 834218"/>
                <a:gd name="connsiteX317" fmla="*/ 2318535 w 3024845"/>
                <a:gd name="connsiteY317" fmla="*/ 408576 h 834218"/>
                <a:gd name="connsiteX318" fmla="*/ 2318535 w 3024845"/>
                <a:gd name="connsiteY318" fmla="*/ 453973 h 834218"/>
                <a:gd name="connsiteX319" fmla="*/ 2332722 w 3024845"/>
                <a:gd name="connsiteY319" fmla="*/ 453973 h 834218"/>
                <a:gd name="connsiteX320" fmla="*/ 2332722 w 3024845"/>
                <a:gd name="connsiteY320" fmla="*/ 441002 h 834218"/>
                <a:gd name="connsiteX321" fmla="*/ 2348936 w 3024845"/>
                <a:gd name="connsiteY321" fmla="*/ 441002 h 834218"/>
                <a:gd name="connsiteX322" fmla="*/ 2348936 w 3024845"/>
                <a:gd name="connsiteY322" fmla="*/ 261575 h 834218"/>
                <a:gd name="connsiteX323" fmla="*/ 2355016 w 3024845"/>
                <a:gd name="connsiteY323" fmla="*/ 255089 h 834218"/>
                <a:gd name="connsiteX324" fmla="*/ 2427977 w 3024845"/>
                <a:gd name="connsiteY324" fmla="*/ 255089 h 834218"/>
                <a:gd name="connsiteX325" fmla="*/ 2427977 w 3024845"/>
                <a:gd name="connsiteY325" fmla="*/ 263737 h 834218"/>
                <a:gd name="connsiteX326" fmla="*/ 2438110 w 3024845"/>
                <a:gd name="connsiteY326" fmla="*/ 263737 h 834218"/>
                <a:gd name="connsiteX327" fmla="*/ 2438110 w 3024845"/>
                <a:gd name="connsiteY327" fmla="*/ 378311 h 834218"/>
                <a:gd name="connsiteX328" fmla="*/ 2460404 w 3024845"/>
                <a:gd name="connsiteY328" fmla="*/ 378311 h 834218"/>
                <a:gd name="connsiteX329" fmla="*/ 2460404 w 3024845"/>
                <a:gd name="connsiteY329" fmla="*/ 311296 h 834218"/>
                <a:gd name="connsiteX330" fmla="*/ 2486751 w 3024845"/>
                <a:gd name="connsiteY330" fmla="*/ 311296 h 834218"/>
                <a:gd name="connsiteX331" fmla="*/ 2490804 w 3024845"/>
                <a:gd name="connsiteY331" fmla="*/ 306972 h 834218"/>
                <a:gd name="connsiteX332" fmla="*/ 2498911 w 3024845"/>
                <a:gd name="connsiteY332" fmla="*/ 306972 h 834218"/>
                <a:gd name="connsiteX333" fmla="*/ 2502964 w 3024845"/>
                <a:gd name="connsiteY333" fmla="*/ 311296 h 834218"/>
                <a:gd name="connsiteX334" fmla="*/ 2525258 w 3024845"/>
                <a:gd name="connsiteY334" fmla="*/ 311296 h 834218"/>
                <a:gd name="connsiteX335" fmla="*/ 2525258 w 3024845"/>
                <a:gd name="connsiteY335" fmla="*/ 194560 h 834218"/>
                <a:gd name="connsiteX336" fmla="*/ 2582005 w 3024845"/>
                <a:gd name="connsiteY336" fmla="*/ 183751 h 834218"/>
                <a:gd name="connsiteX337" fmla="*/ 2582005 w 3024845"/>
                <a:gd name="connsiteY337" fmla="*/ 184832 h 834218"/>
                <a:gd name="connsiteX338" fmla="*/ 2582005 w 3024845"/>
                <a:gd name="connsiteY338" fmla="*/ 192398 h 834218"/>
                <a:gd name="connsiteX339" fmla="*/ 2608352 w 3024845"/>
                <a:gd name="connsiteY339" fmla="*/ 192398 h 834218"/>
                <a:gd name="connsiteX340" fmla="*/ 2608352 w 3024845"/>
                <a:gd name="connsiteY340" fmla="*/ 447488 h 834218"/>
                <a:gd name="connsiteX341" fmla="*/ 2630646 w 3024845"/>
                <a:gd name="connsiteY341" fmla="*/ 447488 h 834218"/>
                <a:gd name="connsiteX342" fmla="*/ 2630646 w 3024845"/>
                <a:gd name="connsiteY342" fmla="*/ 443164 h 834218"/>
                <a:gd name="connsiteX343" fmla="*/ 2642806 w 3024845"/>
                <a:gd name="connsiteY343" fmla="*/ 443164 h 834218"/>
                <a:gd name="connsiteX344" fmla="*/ 2642806 w 3024845"/>
                <a:gd name="connsiteY344" fmla="*/ 447488 h 834218"/>
                <a:gd name="connsiteX345" fmla="*/ 2667126 w 3024845"/>
                <a:gd name="connsiteY345" fmla="*/ 447488 h 834218"/>
                <a:gd name="connsiteX346" fmla="*/ 2667126 w 3024845"/>
                <a:gd name="connsiteY346" fmla="*/ 434517 h 834218"/>
                <a:gd name="connsiteX347" fmla="*/ 2695500 w 3024845"/>
                <a:gd name="connsiteY347" fmla="*/ 434517 h 834218"/>
                <a:gd name="connsiteX348" fmla="*/ 2707660 w 3024845"/>
                <a:gd name="connsiteY348" fmla="*/ 430193 h 834218"/>
                <a:gd name="connsiteX349" fmla="*/ 2727927 w 3024845"/>
                <a:gd name="connsiteY349" fmla="*/ 434517 h 834218"/>
                <a:gd name="connsiteX350" fmla="*/ 2727927 w 3024845"/>
                <a:gd name="connsiteY350" fmla="*/ 417223 h 834218"/>
                <a:gd name="connsiteX351" fmla="*/ 2736034 w 3024845"/>
                <a:gd name="connsiteY351" fmla="*/ 417223 h 834218"/>
                <a:gd name="connsiteX352" fmla="*/ 2736034 w 3024845"/>
                <a:gd name="connsiteY352" fmla="*/ 404252 h 834218"/>
                <a:gd name="connsiteX353" fmla="*/ 2792781 w 3024845"/>
                <a:gd name="connsiteY353" fmla="*/ 404252 h 834218"/>
                <a:gd name="connsiteX354" fmla="*/ 2792781 w 3024845"/>
                <a:gd name="connsiteY354" fmla="*/ 373987 h 834218"/>
                <a:gd name="connsiteX355" fmla="*/ 2811021 w 3024845"/>
                <a:gd name="connsiteY355" fmla="*/ 373987 h 834218"/>
                <a:gd name="connsiteX356" fmla="*/ 2811021 w 3024845"/>
                <a:gd name="connsiteY356" fmla="*/ 367502 h 834218"/>
                <a:gd name="connsiteX357" fmla="*/ 2823181 w 3024845"/>
                <a:gd name="connsiteY357" fmla="*/ 367502 h 834218"/>
                <a:gd name="connsiteX358" fmla="*/ 2823181 w 3024845"/>
                <a:gd name="connsiteY358" fmla="*/ 373987 h 834218"/>
                <a:gd name="connsiteX359" fmla="*/ 2839395 w 3024845"/>
                <a:gd name="connsiteY359" fmla="*/ 373987 h 834218"/>
                <a:gd name="connsiteX360" fmla="*/ 2839395 w 3024845"/>
                <a:gd name="connsiteY360" fmla="*/ 423708 h 834218"/>
                <a:gd name="connsiteX361" fmla="*/ 2871822 w 3024845"/>
                <a:gd name="connsiteY361" fmla="*/ 423708 h 834218"/>
                <a:gd name="connsiteX362" fmla="*/ 2871822 w 3024845"/>
                <a:gd name="connsiteY362" fmla="*/ 397767 h 834218"/>
                <a:gd name="connsiteX363" fmla="*/ 2910329 w 3024845"/>
                <a:gd name="connsiteY363" fmla="*/ 397767 h 834218"/>
                <a:gd name="connsiteX364" fmla="*/ 2910329 w 3024845"/>
                <a:gd name="connsiteY364" fmla="*/ 367502 h 834218"/>
                <a:gd name="connsiteX365" fmla="*/ 2958970 w 3024845"/>
                <a:gd name="connsiteY365" fmla="*/ 367502 h 834218"/>
                <a:gd name="connsiteX366" fmla="*/ 2958970 w 3024845"/>
                <a:gd name="connsiteY366" fmla="*/ 478658 h 834218"/>
                <a:gd name="connsiteX367" fmla="*/ 2958970 w 3024845"/>
                <a:gd name="connsiteY367" fmla="*/ 492437 h 834218"/>
                <a:gd name="connsiteX368" fmla="*/ 3024845 w 3024845"/>
                <a:gd name="connsiteY368" fmla="*/ 492437 h 834218"/>
                <a:gd name="connsiteX369" fmla="*/ 3024845 w 3024845"/>
                <a:gd name="connsiteY369" fmla="*/ 834218 h 834218"/>
                <a:gd name="connsiteX370" fmla="*/ 2054 w 3024845"/>
                <a:gd name="connsiteY370" fmla="*/ 831885 h 834218"/>
                <a:gd name="connsiteX371" fmla="*/ 0 w 3024845"/>
                <a:gd name="connsiteY371" fmla="*/ 397767 h 834218"/>
                <a:gd name="connsiteX372" fmla="*/ 20267 w 3024845"/>
                <a:gd name="connsiteY372" fmla="*/ 397767 h 834218"/>
                <a:gd name="connsiteX373" fmla="*/ 20774 w 3024845"/>
                <a:gd name="connsiteY373" fmla="*/ 396686 h 834218"/>
                <a:gd name="connsiteX374" fmla="*/ 24320 w 3024845"/>
                <a:gd name="connsiteY374" fmla="*/ 389120 h 834218"/>
                <a:gd name="connsiteX375" fmla="*/ 26094 w 3024845"/>
                <a:gd name="connsiteY375" fmla="*/ 389390 h 834218"/>
                <a:gd name="connsiteX376" fmla="*/ 38507 w 3024845"/>
                <a:gd name="connsiteY376" fmla="*/ 391281 h 834218"/>
                <a:gd name="connsiteX377" fmla="*/ 39014 w 3024845"/>
                <a:gd name="connsiteY377" fmla="*/ 392633 h 834218"/>
                <a:gd name="connsiteX378" fmla="*/ 42560 w 3024845"/>
                <a:gd name="connsiteY378" fmla="*/ 402090 h 834218"/>
                <a:gd name="connsiteX379" fmla="*/ 68907 w 3024845"/>
                <a:gd name="connsiteY379" fmla="*/ 404252 h 834218"/>
                <a:gd name="connsiteX380" fmla="*/ 68907 w 3024845"/>
                <a:gd name="connsiteY380" fmla="*/ 281031 h 834218"/>
                <a:gd name="connsiteX381" fmla="*/ 70934 w 3024845"/>
                <a:gd name="connsiteY381" fmla="*/ 281031 h 834218"/>
                <a:gd name="connsiteX382" fmla="*/ 85121 w 3024845"/>
                <a:gd name="connsiteY382" fmla="*/ 281031 h 834218"/>
                <a:gd name="connsiteX383" fmla="*/ 85121 w 3024845"/>
                <a:gd name="connsiteY383" fmla="*/ 144839 h 834218"/>
                <a:gd name="connsiteX384" fmla="*/ 86894 w 3024845"/>
                <a:gd name="connsiteY384" fmla="*/ 144839 h 834218"/>
                <a:gd name="connsiteX385" fmla="*/ 99308 w 3024845"/>
                <a:gd name="connsiteY385" fmla="*/ 144839 h 834218"/>
                <a:gd name="connsiteX386" fmla="*/ 99308 w 3024845"/>
                <a:gd name="connsiteY386" fmla="*/ 30265 h 834218"/>
                <a:gd name="connsiteX387" fmla="*/ 103361 w 3024845"/>
                <a:gd name="connsiteY387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20909 w 3024845"/>
                <a:gd name="connsiteY2" fmla="*/ 144839 h 834218"/>
                <a:gd name="connsiteX3" fmla="*/ 223189 w 3024845"/>
                <a:gd name="connsiteY3" fmla="*/ 144839 h 834218"/>
                <a:gd name="connsiteX4" fmla="*/ 239150 w 3024845"/>
                <a:gd name="connsiteY4" fmla="*/ 144839 h 834218"/>
                <a:gd name="connsiteX5" fmla="*/ 239150 w 3024845"/>
                <a:gd name="connsiteY5" fmla="*/ 285354 h 834218"/>
                <a:gd name="connsiteX6" fmla="*/ 240670 w 3024845"/>
                <a:gd name="connsiteY6" fmla="*/ 285084 h 834218"/>
                <a:gd name="connsiteX7" fmla="*/ 251310 w 3024845"/>
                <a:gd name="connsiteY7" fmla="*/ 283193 h 834218"/>
                <a:gd name="connsiteX8" fmla="*/ 249283 w 3024845"/>
                <a:gd name="connsiteY8" fmla="*/ 371825 h 834218"/>
                <a:gd name="connsiteX9" fmla="*/ 250803 w 3024845"/>
                <a:gd name="connsiteY9" fmla="*/ 372096 h 834218"/>
                <a:gd name="connsiteX10" fmla="*/ 261443 w 3024845"/>
                <a:gd name="connsiteY10" fmla="*/ 373987 h 834218"/>
                <a:gd name="connsiteX11" fmla="*/ 261696 w 3024845"/>
                <a:gd name="connsiteY11" fmla="*/ 374798 h 834218"/>
                <a:gd name="connsiteX12" fmla="*/ 263470 w 3024845"/>
                <a:gd name="connsiteY12" fmla="*/ 380473 h 834218"/>
                <a:gd name="connsiteX13" fmla="*/ 264230 w 3024845"/>
                <a:gd name="connsiteY13" fmla="*/ 378041 h 834218"/>
                <a:gd name="connsiteX14" fmla="*/ 269550 w 3024845"/>
                <a:gd name="connsiteY14" fmla="*/ 361017 h 834218"/>
                <a:gd name="connsiteX15" fmla="*/ 271323 w 3024845"/>
                <a:gd name="connsiteY15" fmla="*/ 361017 h 834218"/>
                <a:gd name="connsiteX16" fmla="*/ 283737 w 3024845"/>
                <a:gd name="connsiteY16" fmla="*/ 361017 h 834218"/>
                <a:gd name="connsiteX17" fmla="*/ 283737 w 3024845"/>
                <a:gd name="connsiteY17" fmla="*/ 393443 h 834218"/>
                <a:gd name="connsiteX18" fmla="*/ 284750 w 3024845"/>
                <a:gd name="connsiteY18" fmla="*/ 393984 h 834218"/>
                <a:gd name="connsiteX19" fmla="*/ 291844 w 3024845"/>
                <a:gd name="connsiteY19" fmla="*/ 397767 h 834218"/>
                <a:gd name="connsiteX20" fmla="*/ 291844 w 3024845"/>
                <a:gd name="connsiteY20" fmla="*/ 399118 h 834218"/>
                <a:gd name="connsiteX21" fmla="*/ 291844 w 3024845"/>
                <a:gd name="connsiteY21" fmla="*/ 408576 h 834218"/>
                <a:gd name="connsiteX22" fmla="*/ 336431 w 3024845"/>
                <a:gd name="connsiteY22" fmla="*/ 408576 h 834218"/>
                <a:gd name="connsiteX23" fmla="*/ 336431 w 3024845"/>
                <a:gd name="connsiteY23" fmla="*/ 409657 h 834218"/>
                <a:gd name="connsiteX24" fmla="*/ 336431 w 3024845"/>
                <a:gd name="connsiteY24" fmla="*/ 417223 h 834218"/>
                <a:gd name="connsiteX25" fmla="*/ 338457 w 3024845"/>
                <a:gd name="connsiteY25" fmla="*/ 417223 h 834218"/>
                <a:gd name="connsiteX26" fmla="*/ 352644 w 3024845"/>
                <a:gd name="connsiteY26" fmla="*/ 417223 h 834218"/>
                <a:gd name="connsiteX27" fmla="*/ 352644 w 3024845"/>
                <a:gd name="connsiteY27" fmla="*/ 386958 h 834218"/>
                <a:gd name="connsiteX28" fmla="*/ 397231 w 3024845"/>
                <a:gd name="connsiteY28" fmla="*/ 386958 h 834218"/>
                <a:gd name="connsiteX29" fmla="*/ 397231 w 3024845"/>
                <a:gd name="connsiteY29" fmla="*/ 385607 h 834218"/>
                <a:gd name="connsiteX30" fmla="*/ 397231 w 3024845"/>
                <a:gd name="connsiteY30" fmla="*/ 376149 h 834218"/>
                <a:gd name="connsiteX31" fmla="*/ 398245 w 3024845"/>
                <a:gd name="connsiteY31" fmla="*/ 376149 h 834218"/>
                <a:gd name="connsiteX32" fmla="*/ 405338 w 3024845"/>
                <a:gd name="connsiteY32" fmla="*/ 376149 h 834218"/>
                <a:gd name="connsiteX33" fmla="*/ 405338 w 3024845"/>
                <a:gd name="connsiteY33" fmla="*/ 374258 h 834218"/>
                <a:gd name="connsiteX34" fmla="*/ 405338 w 3024845"/>
                <a:gd name="connsiteY34" fmla="*/ 361017 h 834218"/>
                <a:gd name="connsiteX35" fmla="*/ 406098 w 3024845"/>
                <a:gd name="connsiteY35" fmla="*/ 361017 h 834218"/>
                <a:gd name="connsiteX36" fmla="*/ 411418 w 3024845"/>
                <a:gd name="connsiteY36" fmla="*/ 361017 h 834218"/>
                <a:gd name="connsiteX37" fmla="*/ 411418 w 3024845"/>
                <a:gd name="connsiteY37" fmla="*/ 359936 h 834218"/>
                <a:gd name="connsiteX38" fmla="*/ 411418 w 3024845"/>
                <a:gd name="connsiteY38" fmla="*/ 352369 h 834218"/>
                <a:gd name="connsiteX39" fmla="*/ 413445 w 3024845"/>
                <a:gd name="connsiteY39" fmla="*/ 352369 h 834218"/>
                <a:gd name="connsiteX40" fmla="*/ 427632 w 3024845"/>
                <a:gd name="connsiteY40" fmla="*/ 352369 h 834218"/>
                <a:gd name="connsiteX41" fmla="*/ 427632 w 3024845"/>
                <a:gd name="connsiteY41" fmla="*/ 353450 h 834218"/>
                <a:gd name="connsiteX42" fmla="*/ 427632 w 3024845"/>
                <a:gd name="connsiteY42" fmla="*/ 361017 h 834218"/>
                <a:gd name="connsiteX43" fmla="*/ 449925 w 3024845"/>
                <a:gd name="connsiteY43" fmla="*/ 361017 h 834218"/>
                <a:gd name="connsiteX44" fmla="*/ 449925 w 3024845"/>
                <a:gd name="connsiteY44" fmla="*/ 359125 h 834218"/>
                <a:gd name="connsiteX45" fmla="*/ 449925 w 3024845"/>
                <a:gd name="connsiteY45" fmla="*/ 345884 h 834218"/>
                <a:gd name="connsiteX46" fmla="*/ 451699 w 3024845"/>
                <a:gd name="connsiteY46" fmla="*/ 345884 h 834218"/>
                <a:gd name="connsiteX47" fmla="*/ 464112 w 3024845"/>
                <a:gd name="connsiteY47" fmla="*/ 345884 h 834218"/>
                <a:gd name="connsiteX48" fmla="*/ 464112 w 3024845"/>
                <a:gd name="connsiteY48" fmla="*/ 369664 h 834218"/>
                <a:gd name="connsiteX49" fmla="*/ 465126 w 3024845"/>
                <a:gd name="connsiteY49" fmla="*/ 369664 h 834218"/>
                <a:gd name="connsiteX50" fmla="*/ 472219 w 3024845"/>
                <a:gd name="connsiteY50" fmla="*/ 369664 h 834218"/>
                <a:gd name="connsiteX51" fmla="*/ 472219 w 3024845"/>
                <a:gd name="connsiteY51" fmla="*/ 368583 h 834218"/>
                <a:gd name="connsiteX52" fmla="*/ 472219 w 3024845"/>
                <a:gd name="connsiteY52" fmla="*/ 361017 h 834218"/>
                <a:gd name="connsiteX53" fmla="*/ 473992 w 3024845"/>
                <a:gd name="connsiteY53" fmla="*/ 361017 h 834218"/>
                <a:gd name="connsiteX54" fmla="*/ 486406 w 3024845"/>
                <a:gd name="connsiteY54" fmla="*/ 361017 h 834218"/>
                <a:gd name="connsiteX55" fmla="*/ 486406 w 3024845"/>
                <a:gd name="connsiteY55" fmla="*/ 386958 h 834218"/>
                <a:gd name="connsiteX56" fmla="*/ 488433 w 3024845"/>
                <a:gd name="connsiteY56" fmla="*/ 386958 h 834218"/>
                <a:gd name="connsiteX57" fmla="*/ 502619 w 3024845"/>
                <a:gd name="connsiteY57" fmla="*/ 386958 h 834218"/>
                <a:gd name="connsiteX58" fmla="*/ 502619 w 3024845"/>
                <a:gd name="connsiteY58" fmla="*/ 388579 h 834218"/>
                <a:gd name="connsiteX59" fmla="*/ 502619 w 3024845"/>
                <a:gd name="connsiteY59" fmla="*/ 399929 h 834218"/>
                <a:gd name="connsiteX60" fmla="*/ 503379 w 3024845"/>
                <a:gd name="connsiteY60" fmla="*/ 399929 h 834218"/>
                <a:gd name="connsiteX61" fmla="*/ 508700 w 3024845"/>
                <a:gd name="connsiteY61" fmla="*/ 399929 h 834218"/>
                <a:gd name="connsiteX62" fmla="*/ 508700 w 3024845"/>
                <a:gd name="connsiteY62" fmla="*/ 399118 h 834218"/>
                <a:gd name="connsiteX63" fmla="*/ 508700 w 3024845"/>
                <a:gd name="connsiteY63" fmla="*/ 393443 h 834218"/>
                <a:gd name="connsiteX64" fmla="*/ 539100 w 3024845"/>
                <a:gd name="connsiteY64" fmla="*/ 393443 h 834218"/>
                <a:gd name="connsiteX65" fmla="*/ 539100 w 3024845"/>
                <a:gd name="connsiteY65" fmla="*/ 417223 h 834218"/>
                <a:gd name="connsiteX66" fmla="*/ 540113 w 3024845"/>
                <a:gd name="connsiteY66" fmla="*/ 417223 h 834218"/>
                <a:gd name="connsiteX67" fmla="*/ 547207 w 3024845"/>
                <a:gd name="connsiteY67" fmla="*/ 417223 h 834218"/>
                <a:gd name="connsiteX68" fmla="*/ 547207 w 3024845"/>
                <a:gd name="connsiteY68" fmla="*/ 418304 h 834218"/>
                <a:gd name="connsiteX69" fmla="*/ 547207 w 3024845"/>
                <a:gd name="connsiteY69" fmla="*/ 425870 h 834218"/>
                <a:gd name="connsiteX70" fmla="*/ 547967 w 3024845"/>
                <a:gd name="connsiteY70" fmla="*/ 425870 h 834218"/>
                <a:gd name="connsiteX71" fmla="*/ 553287 w 3024845"/>
                <a:gd name="connsiteY71" fmla="*/ 425870 h 834218"/>
                <a:gd name="connsiteX72" fmla="*/ 553287 w 3024845"/>
                <a:gd name="connsiteY72" fmla="*/ 423708 h 834218"/>
                <a:gd name="connsiteX73" fmla="*/ 553287 w 3024845"/>
                <a:gd name="connsiteY73" fmla="*/ 408576 h 834218"/>
                <a:gd name="connsiteX74" fmla="*/ 554300 w 3024845"/>
                <a:gd name="connsiteY74" fmla="*/ 408576 h 834218"/>
                <a:gd name="connsiteX75" fmla="*/ 561394 w 3024845"/>
                <a:gd name="connsiteY75" fmla="*/ 408576 h 834218"/>
                <a:gd name="connsiteX76" fmla="*/ 561394 w 3024845"/>
                <a:gd name="connsiteY76" fmla="*/ 409657 h 834218"/>
                <a:gd name="connsiteX77" fmla="*/ 561394 w 3024845"/>
                <a:gd name="connsiteY77" fmla="*/ 417223 h 834218"/>
                <a:gd name="connsiteX78" fmla="*/ 566714 w 3024845"/>
                <a:gd name="connsiteY78" fmla="*/ 415230 h 834218"/>
                <a:gd name="connsiteX79" fmla="*/ 567474 w 3024845"/>
                <a:gd name="connsiteY79" fmla="*/ 414250 h 834218"/>
                <a:gd name="connsiteX80" fmla="*/ 567474 w 3024845"/>
                <a:gd name="connsiteY80" fmla="*/ 408576 h 834218"/>
                <a:gd name="connsiteX81" fmla="*/ 605981 w 3024845"/>
                <a:gd name="connsiteY81" fmla="*/ 408576 h 834218"/>
                <a:gd name="connsiteX82" fmla="*/ 605981 w 3024845"/>
                <a:gd name="connsiteY82" fmla="*/ 432355 h 834218"/>
                <a:gd name="connsiteX83" fmla="*/ 608007 w 3024845"/>
                <a:gd name="connsiteY83" fmla="*/ 432355 h 834218"/>
                <a:gd name="connsiteX84" fmla="*/ 622194 w 3024845"/>
                <a:gd name="connsiteY84" fmla="*/ 432355 h 834218"/>
                <a:gd name="connsiteX85" fmla="*/ 622194 w 3024845"/>
                <a:gd name="connsiteY85" fmla="*/ 433436 h 834218"/>
                <a:gd name="connsiteX86" fmla="*/ 622194 w 3024845"/>
                <a:gd name="connsiteY86" fmla="*/ 441002 h 834218"/>
                <a:gd name="connsiteX87" fmla="*/ 623968 w 3024845"/>
                <a:gd name="connsiteY87" fmla="*/ 441002 h 834218"/>
                <a:gd name="connsiteX88" fmla="*/ 636381 w 3024845"/>
                <a:gd name="connsiteY88" fmla="*/ 441002 h 834218"/>
                <a:gd name="connsiteX89" fmla="*/ 636381 w 3024845"/>
                <a:gd name="connsiteY89" fmla="*/ 417223 h 834218"/>
                <a:gd name="connsiteX90" fmla="*/ 637394 w 3024845"/>
                <a:gd name="connsiteY90" fmla="*/ 417223 h 834218"/>
                <a:gd name="connsiteX91" fmla="*/ 644488 w 3024845"/>
                <a:gd name="connsiteY91" fmla="*/ 417223 h 834218"/>
                <a:gd name="connsiteX92" fmla="*/ 644488 w 3024845"/>
                <a:gd name="connsiteY92" fmla="*/ 384796 h 834218"/>
                <a:gd name="connsiteX93" fmla="*/ 645501 w 3024845"/>
                <a:gd name="connsiteY93" fmla="*/ 384796 h 834218"/>
                <a:gd name="connsiteX94" fmla="*/ 652595 w 3024845"/>
                <a:gd name="connsiteY94" fmla="*/ 384796 h 834218"/>
                <a:gd name="connsiteX95" fmla="*/ 652595 w 3024845"/>
                <a:gd name="connsiteY95" fmla="*/ 382905 h 834218"/>
                <a:gd name="connsiteX96" fmla="*/ 652595 w 3024845"/>
                <a:gd name="connsiteY96" fmla="*/ 369664 h 834218"/>
                <a:gd name="connsiteX97" fmla="*/ 651328 w 3024845"/>
                <a:gd name="connsiteY97" fmla="*/ 368042 h 834218"/>
                <a:gd name="connsiteX98" fmla="*/ 656648 w 3024845"/>
                <a:gd name="connsiteY98" fmla="*/ 356693 h 834218"/>
                <a:gd name="connsiteX99" fmla="*/ 664755 w 3024845"/>
                <a:gd name="connsiteY99" fmla="*/ 384796 h 834218"/>
                <a:gd name="connsiteX100" fmla="*/ 665515 w 3024845"/>
                <a:gd name="connsiteY100" fmla="*/ 384796 h 834218"/>
                <a:gd name="connsiteX101" fmla="*/ 670835 w 3024845"/>
                <a:gd name="connsiteY101" fmla="*/ 384796 h 834218"/>
                <a:gd name="connsiteX102" fmla="*/ 670835 w 3024845"/>
                <a:gd name="connsiteY102" fmla="*/ 278869 h 834218"/>
                <a:gd name="connsiteX103" fmla="*/ 672355 w 3024845"/>
                <a:gd name="connsiteY103" fmla="*/ 278869 h 834218"/>
                <a:gd name="connsiteX104" fmla="*/ 682995 w 3024845"/>
                <a:gd name="connsiteY104" fmla="*/ 278869 h 834218"/>
                <a:gd name="connsiteX105" fmla="*/ 682995 w 3024845"/>
                <a:gd name="connsiteY105" fmla="*/ 231310 h 834218"/>
                <a:gd name="connsiteX106" fmla="*/ 709342 w 3024845"/>
                <a:gd name="connsiteY106" fmla="*/ 231310 h 834218"/>
                <a:gd name="connsiteX107" fmla="*/ 709342 w 3024845"/>
                <a:gd name="connsiteY107" fmla="*/ 209692 h 834218"/>
                <a:gd name="connsiteX108" fmla="*/ 743796 w 3024845"/>
                <a:gd name="connsiteY108" fmla="*/ 209692 h 834218"/>
                <a:gd name="connsiteX109" fmla="*/ 743796 w 3024845"/>
                <a:gd name="connsiteY109" fmla="*/ 212124 h 834218"/>
                <a:gd name="connsiteX110" fmla="*/ 743796 w 3024845"/>
                <a:gd name="connsiteY110" fmla="*/ 229148 h 834218"/>
                <a:gd name="connsiteX111" fmla="*/ 746076 w 3024845"/>
                <a:gd name="connsiteY111" fmla="*/ 229148 h 834218"/>
                <a:gd name="connsiteX112" fmla="*/ 762036 w 3024845"/>
                <a:gd name="connsiteY112" fmla="*/ 229148 h 834218"/>
                <a:gd name="connsiteX113" fmla="*/ 762036 w 3024845"/>
                <a:gd name="connsiteY113" fmla="*/ 276707 h 834218"/>
                <a:gd name="connsiteX114" fmla="*/ 763049 w 3024845"/>
                <a:gd name="connsiteY114" fmla="*/ 276707 h 834218"/>
                <a:gd name="connsiteX115" fmla="*/ 770143 w 3024845"/>
                <a:gd name="connsiteY115" fmla="*/ 276707 h 834218"/>
                <a:gd name="connsiteX116" fmla="*/ 784330 w 3024845"/>
                <a:gd name="connsiteY116" fmla="*/ 281031 h 834218"/>
                <a:gd name="connsiteX117" fmla="*/ 784330 w 3024845"/>
                <a:gd name="connsiteY117" fmla="*/ 319943 h 834218"/>
                <a:gd name="connsiteX118" fmla="*/ 785343 w 3024845"/>
                <a:gd name="connsiteY118" fmla="*/ 319943 h 834218"/>
                <a:gd name="connsiteX119" fmla="*/ 792436 w 3024845"/>
                <a:gd name="connsiteY119" fmla="*/ 319943 h 834218"/>
                <a:gd name="connsiteX120" fmla="*/ 792436 w 3024845"/>
                <a:gd name="connsiteY120" fmla="*/ 321564 h 834218"/>
                <a:gd name="connsiteX121" fmla="*/ 792436 w 3024845"/>
                <a:gd name="connsiteY121" fmla="*/ 332913 h 834218"/>
                <a:gd name="connsiteX122" fmla="*/ 794463 w 3024845"/>
                <a:gd name="connsiteY122" fmla="*/ 332913 h 834218"/>
                <a:gd name="connsiteX123" fmla="*/ 808650 w 3024845"/>
                <a:gd name="connsiteY123" fmla="*/ 332913 h 834218"/>
                <a:gd name="connsiteX124" fmla="*/ 814730 w 3024845"/>
                <a:gd name="connsiteY124" fmla="*/ 339399 h 834218"/>
                <a:gd name="connsiteX125" fmla="*/ 814730 w 3024845"/>
                <a:gd name="connsiteY125" fmla="*/ 361017 h 834218"/>
                <a:gd name="connsiteX126" fmla="*/ 817010 w 3024845"/>
                <a:gd name="connsiteY126" fmla="*/ 361017 h 834218"/>
                <a:gd name="connsiteX127" fmla="*/ 832970 w 3024845"/>
                <a:gd name="connsiteY127" fmla="*/ 361017 h 834218"/>
                <a:gd name="connsiteX128" fmla="*/ 832970 w 3024845"/>
                <a:gd name="connsiteY128" fmla="*/ 362097 h 834218"/>
                <a:gd name="connsiteX129" fmla="*/ 832970 w 3024845"/>
                <a:gd name="connsiteY129" fmla="*/ 369664 h 834218"/>
                <a:gd name="connsiteX130" fmla="*/ 834237 w 3024845"/>
                <a:gd name="connsiteY130" fmla="*/ 369664 h 834218"/>
                <a:gd name="connsiteX131" fmla="*/ 843104 w 3024845"/>
                <a:gd name="connsiteY131" fmla="*/ 369664 h 834218"/>
                <a:gd name="connsiteX132" fmla="*/ 843104 w 3024845"/>
                <a:gd name="connsiteY132" fmla="*/ 371825 h 834218"/>
                <a:gd name="connsiteX133" fmla="*/ 843104 w 3024845"/>
                <a:gd name="connsiteY133" fmla="*/ 386958 h 834218"/>
                <a:gd name="connsiteX134" fmla="*/ 847157 w 3024845"/>
                <a:gd name="connsiteY134" fmla="*/ 385066 h 834218"/>
                <a:gd name="connsiteX135" fmla="*/ 847157 w 3024845"/>
                <a:gd name="connsiteY135" fmla="*/ 371825 h 834218"/>
                <a:gd name="connsiteX136" fmla="*/ 848170 w 3024845"/>
                <a:gd name="connsiteY136" fmla="*/ 371825 h 834218"/>
                <a:gd name="connsiteX137" fmla="*/ 855264 w 3024845"/>
                <a:gd name="connsiteY137" fmla="*/ 371825 h 834218"/>
                <a:gd name="connsiteX138" fmla="*/ 855264 w 3024845"/>
                <a:gd name="connsiteY138" fmla="*/ 373447 h 834218"/>
                <a:gd name="connsiteX139" fmla="*/ 855264 w 3024845"/>
                <a:gd name="connsiteY139" fmla="*/ 384796 h 834218"/>
                <a:gd name="connsiteX140" fmla="*/ 856024 w 3024845"/>
                <a:gd name="connsiteY140" fmla="*/ 384796 h 834218"/>
                <a:gd name="connsiteX141" fmla="*/ 861344 w 3024845"/>
                <a:gd name="connsiteY141" fmla="*/ 384796 h 834218"/>
                <a:gd name="connsiteX142" fmla="*/ 909984 w 3024845"/>
                <a:gd name="connsiteY142" fmla="*/ 380473 h 834218"/>
                <a:gd name="connsiteX143" fmla="*/ 909984 w 3024845"/>
                <a:gd name="connsiteY143" fmla="*/ 381824 h 834218"/>
                <a:gd name="connsiteX144" fmla="*/ 909984 w 3024845"/>
                <a:gd name="connsiteY144" fmla="*/ 391281 h 834218"/>
                <a:gd name="connsiteX145" fmla="*/ 910744 w 3024845"/>
                <a:gd name="connsiteY145" fmla="*/ 391281 h 834218"/>
                <a:gd name="connsiteX146" fmla="*/ 916065 w 3024845"/>
                <a:gd name="connsiteY146" fmla="*/ 391281 h 834218"/>
                <a:gd name="connsiteX147" fmla="*/ 916065 w 3024845"/>
                <a:gd name="connsiteY147" fmla="*/ 393443 h 834218"/>
                <a:gd name="connsiteX148" fmla="*/ 916065 w 3024845"/>
                <a:gd name="connsiteY148" fmla="*/ 408576 h 834218"/>
                <a:gd name="connsiteX149" fmla="*/ 918091 w 3024845"/>
                <a:gd name="connsiteY149" fmla="*/ 407225 h 834218"/>
                <a:gd name="connsiteX150" fmla="*/ 932278 w 3024845"/>
                <a:gd name="connsiteY150" fmla="*/ 397767 h 834218"/>
                <a:gd name="connsiteX151" fmla="*/ 938358 w 3024845"/>
                <a:gd name="connsiteY151" fmla="*/ 356693 h 834218"/>
                <a:gd name="connsiteX152" fmla="*/ 939118 w 3024845"/>
                <a:gd name="connsiteY152" fmla="*/ 356423 h 834218"/>
                <a:gd name="connsiteX153" fmla="*/ 944438 w 3024845"/>
                <a:gd name="connsiteY153" fmla="*/ 354531 h 834218"/>
                <a:gd name="connsiteX154" fmla="*/ 946465 w 3024845"/>
                <a:gd name="connsiteY154" fmla="*/ 285354 h 834218"/>
                <a:gd name="connsiteX155" fmla="*/ 948492 w 3024845"/>
                <a:gd name="connsiteY155" fmla="*/ 354531 h 834218"/>
                <a:gd name="connsiteX156" fmla="*/ 949252 w 3024845"/>
                <a:gd name="connsiteY156" fmla="*/ 354801 h 834218"/>
                <a:gd name="connsiteX157" fmla="*/ 954572 w 3024845"/>
                <a:gd name="connsiteY157" fmla="*/ 356693 h 834218"/>
                <a:gd name="connsiteX158" fmla="*/ 954572 w 3024845"/>
                <a:gd name="connsiteY158" fmla="*/ 270222 h 834218"/>
                <a:gd name="connsiteX159" fmla="*/ 958625 w 3024845"/>
                <a:gd name="connsiteY159" fmla="*/ 237795 h 834218"/>
                <a:gd name="connsiteX160" fmla="*/ 997132 w 3024845"/>
                <a:gd name="connsiteY160" fmla="*/ 237795 h 834218"/>
                <a:gd name="connsiteX161" fmla="*/ 997132 w 3024845"/>
                <a:gd name="connsiteY161" fmla="*/ 270222 h 834218"/>
                <a:gd name="connsiteX162" fmla="*/ 997892 w 3024845"/>
                <a:gd name="connsiteY162" fmla="*/ 270222 h 834218"/>
                <a:gd name="connsiteX163" fmla="*/ 1003212 w 3024845"/>
                <a:gd name="connsiteY163" fmla="*/ 270222 h 834218"/>
                <a:gd name="connsiteX164" fmla="*/ 1003212 w 3024845"/>
                <a:gd name="connsiteY164" fmla="*/ 188074 h 834218"/>
                <a:gd name="connsiteX165" fmla="*/ 1004986 w 3024845"/>
                <a:gd name="connsiteY165" fmla="*/ 188074 h 834218"/>
                <a:gd name="connsiteX166" fmla="*/ 1017399 w 3024845"/>
                <a:gd name="connsiteY166" fmla="*/ 188074 h 834218"/>
                <a:gd name="connsiteX167" fmla="*/ 1017399 w 3024845"/>
                <a:gd name="connsiteY167" fmla="*/ 186183 h 834218"/>
                <a:gd name="connsiteX168" fmla="*/ 1017399 w 3024845"/>
                <a:gd name="connsiteY168" fmla="*/ 172942 h 834218"/>
                <a:gd name="connsiteX169" fmla="*/ 1039693 w 3024845"/>
                <a:gd name="connsiteY169" fmla="*/ 172942 h 834218"/>
                <a:gd name="connsiteX170" fmla="*/ 1039693 w 3024845"/>
                <a:gd name="connsiteY170" fmla="*/ 171861 h 834218"/>
                <a:gd name="connsiteX171" fmla="*/ 1039693 w 3024845"/>
                <a:gd name="connsiteY171" fmla="*/ 164295 h 834218"/>
                <a:gd name="connsiteX172" fmla="*/ 1041466 w 3024845"/>
                <a:gd name="connsiteY172" fmla="*/ 164295 h 834218"/>
                <a:gd name="connsiteX173" fmla="*/ 1053880 w 3024845"/>
                <a:gd name="connsiteY173" fmla="*/ 164295 h 834218"/>
                <a:gd name="connsiteX174" fmla="*/ 1053880 w 3024845"/>
                <a:gd name="connsiteY174" fmla="*/ 165376 h 834218"/>
                <a:gd name="connsiteX175" fmla="*/ 1053880 w 3024845"/>
                <a:gd name="connsiteY175" fmla="*/ 172942 h 834218"/>
                <a:gd name="connsiteX176" fmla="*/ 1054640 w 3024845"/>
                <a:gd name="connsiteY176" fmla="*/ 172942 h 834218"/>
                <a:gd name="connsiteX177" fmla="*/ 1059960 w 3024845"/>
                <a:gd name="connsiteY177" fmla="*/ 172942 h 834218"/>
                <a:gd name="connsiteX178" fmla="*/ 1070093 w 3024845"/>
                <a:gd name="connsiteY178" fmla="*/ 168618 h 834218"/>
                <a:gd name="connsiteX179" fmla="*/ 1074146 w 3024845"/>
                <a:gd name="connsiteY179" fmla="*/ 171861 h 834218"/>
                <a:gd name="connsiteX180" fmla="*/ 1074146 w 3024845"/>
                <a:gd name="connsiteY180" fmla="*/ 164295 h 834218"/>
                <a:gd name="connsiteX181" fmla="*/ 1076426 w 3024845"/>
                <a:gd name="connsiteY181" fmla="*/ 164295 h 834218"/>
                <a:gd name="connsiteX182" fmla="*/ 1092387 w 3024845"/>
                <a:gd name="connsiteY182" fmla="*/ 164295 h 834218"/>
                <a:gd name="connsiteX183" fmla="*/ 1092387 w 3024845"/>
                <a:gd name="connsiteY183" fmla="*/ 165376 h 834218"/>
                <a:gd name="connsiteX184" fmla="*/ 1092387 w 3024845"/>
                <a:gd name="connsiteY184" fmla="*/ 172942 h 834218"/>
                <a:gd name="connsiteX185" fmla="*/ 1122787 w 3024845"/>
                <a:gd name="connsiteY185" fmla="*/ 172942 h 834218"/>
                <a:gd name="connsiteX186" fmla="*/ 1122787 w 3024845"/>
                <a:gd name="connsiteY186" fmla="*/ 174563 h 834218"/>
                <a:gd name="connsiteX187" fmla="*/ 1122787 w 3024845"/>
                <a:gd name="connsiteY187" fmla="*/ 185913 h 834218"/>
                <a:gd name="connsiteX188" fmla="*/ 1149134 w 3024845"/>
                <a:gd name="connsiteY188" fmla="*/ 185913 h 834218"/>
                <a:gd name="connsiteX189" fmla="*/ 1149134 w 3024845"/>
                <a:gd name="connsiteY189" fmla="*/ 216177 h 834218"/>
                <a:gd name="connsiteX190" fmla="*/ 1149894 w 3024845"/>
                <a:gd name="connsiteY190" fmla="*/ 216177 h 834218"/>
                <a:gd name="connsiteX191" fmla="*/ 1155214 w 3024845"/>
                <a:gd name="connsiteY191" fmla="*/ 216177 h 834218"/>
                <a:gd name="connsiteX192" fmla="*/ 1155214 w 3024845"/>
                <a:gd name="connsiteY192" fmla="*/ 217258 h 834218"/>
                <a:gd name="connsiteX193" fmla="*/ 1155214 w 3024845"/>
                <a:gd name="connsiteY193" fmla="*/ 224825 h 834218"/>
                <a:gd name="connsiteX194" fmla="*/ 1159268 w 3024845"/>
                <a:gd name="connsiteY194" fmla="*/ 255089 h 834218"/>
                <a:gd name="connsiteX195" fmla="*/ 1160028 w 3024845"/>
                <a:gd name="connsiteY195" fmla="*/ 255089 h 834218"/>
                <a:gd name="connsiteX196" fmla="*/ 1165348 w 3024845"/>
                <a:gd name="connsiteY196" fmla="*/ 255089 h 834218"/>
                <a:gd name="connsiteX197" fmla="*/ 1165348 w 3024845"/>
                <a:gd name="connsiteY197" fmla="*/ 255900 h 834218"/>
                <a:gd name="connsiteX198" fmla="*/ 1165348 w 3024845"/>
                <a:gd name="connsiteY198" fmla="*/ 261575 h 834218"/>
                <a:gd name="connsiteX199" fmla="*/ 1166361 w 3024845"/>
                <a:gd name="connsiteY199" fmla="*/ 261575 h 834218"/>
                <a:gd name="connsiteX200" fmla="*/ 1173454 w 3024845"/>
                <a:gd name="connsiteY200" fmla="*/ 261575 h 834218"/>
                <a:gd name="connsiteX201" fmla="*/ 1173454 w 3024845"/>
                <a:gd name="connsiteY201" fmla="*/ 291840 h 834218"/>
                <a:gd name="connsiteX202" fmla="*/ 1175481 w 3024845"/>
                <a:gd name="connsiteY202" fmla="*/ 291840 h 834218"/>
                <a:gd name="connsiteX203" fmla="*/ 1189668 w 3024845"/>
                <a:gd name="connsiteY203" fmla="*/ 291840 h 834218"/>
                <a:gd name="connsiteX204" fmla="*/ 1189668 w 3024845"/>
                <a:gd name="connsiteY204" fmla="*/ 315619 h 834218"/>
                <a:gd name="connsiteX205" fmla="*/ 1191695 w 3024845"/>
                <a:gd name="connsiteY205" fmla="*/ 317240 h 834218"/>
                <a:gd name="connsiteX206" fmla="*/ 1191695 w 3024845"/>
                <a:gd name="connsiteY206" fmla="*/ 328590 h 834218"/>
                <a:gd name="connsiteX207" fmla="*/ 1192455 w 3024845"/>
                <a:gd name="connsiteY207" fmla="*/ 328590 h 834218"/>
                <a:gd name="connsiteX208" fmla="*/ 1197775 w 3024845"/>
                <a:gd name="connsiteY208" fmla="*/ 328590 h 834218"/>
                <a:gd name="connsiteX209" fmla="*/ 1197775 w 3024845"/>
                <a:gd name="connsiteY209" fmla="*/ 352369 h 834218"/>
                <a:gd name="connsiteX210" fmla="*/ 1199041 w 3024845"/>
                <a:gd name="connsiteY210" fmla="*/ 352369 h 834218"/>
                <a:gd name="connsiteX211" fmla="*/ 1207908 w 3024845"/>
                <a:gd name="connsiteY211" fmla="*/ 352369 h 834218"/>
                <a:gd name="connsiteX212" fmla="*/ 1209935 w 3024845"/>
                <a:gd name="connsiteY212" fmla="*/ 356423 h 834218"/>
                <a:gd name="connsiteX213" fmla="*/ 1209935 w 3024845"/>
                <a:gd name="connsiteY213" fmla="*/ 369664 h 834218"/>
                <a:gd name="connsiteX214" fmla="*/ 1211455 w 3024845"/>
                <a:gd name="connsiteY214" fmla="*/ 367772 h 834218"/>
                <a:gd name="connsiteX215" fmla="*/ 1222095 w 3024845"/>
                <a:gd name="connsiteY215" fmla="*/ 354531 h 834218"/>
                <a:gd name="connsiteX216" fmla="*/ 1250469 w 3024845"/>
                <a:gd name="connsiteY216" fmla="*/ 354531 h 834218"/>
                <a:gd name="connsiteX217" fmla="*/ 1250469 w 3024845"/>
                <a:gd name="connsiteY217" fmla="*/ 441002 h 834218"/>
                <a:gd name="connsiteX218" fmla="*/ 1251229 w 3024845"/>
                <a:gd name="connsiteY218" fmla="*/ 441002 h 834218"/>
                <a:gd name="connsiteX219" fmla="*/ 1256549 w 3024845"/>
                <a:gd name="connsiteY219" fmla="*/ 441002 h 834218"/>
                <a:gd name="connsiteX220" fmla="*/ 1257309 w 3024845"/>
                <a:gd name="connsiteY220" fmla="*/ 439651 h 834218"/>
                <a:gd name="connsiteX221" fmla="*/ 1262629 w 3024845"/>
                <a:gd name="connsiteY221" fmla="*/ 430193 h 834218"/>
                <a:gd name="connsiteX222" fmla="*/ 1262629 w 3024845"/>
                <a:gd name="connsiteY222" fmla="*/ 432085 h 834218"/>
                <a:gd name="connsiteX223" fmla="*/ 1262629 w 3024845"/>
                <a:gd name="connsiteY223" fmla="*/ 445326 h 834218"/>
                <a:gd name="connsiteX224" fmla="*/ 1266682 w 3024845"/>
                <a:gd name="connsiteY224" fmla="*/ 399929 h 834218"/>
                <a:gd name="connsiteX225" fmla="*/ 1267442 w 3024845"/>
                <a:gd name="connsiteY225" fmla="*/ 399929 h 834218"/>
                <a:gd name="connsiteX226" fmla="*/ 1272762 w 3024845"/>
                <a:gd name="connsiteY226" fmla="*/ 399929 h 834218"/>
                <a:gd name="connsiteX227" fmla="*/ 1272762 w 3024845"/>
                <a:gd name="connsiteY227" fmla="*/ 335075 h 834218"/>
                <a:gd name="connsiteX228" fmla="*/ 1273776 w 3024845"/>
                <a:gd name="connsiteY228" fmla="*/ 335075 h 834218"/>
                <a:gd name="connsiteX229" fmla="*/ 1280869 w 3024845"/>
                <a:gd name="connsiteY229" fmla="*/ 335075 h 834218"/>
                <a:gd name="connsiteX230" fmla="*/ 1293029 w 3024845"/>
                <a:gd name="connsiteY230" fmla="*/ 291840 h 834218"/>
                <a:gd name="connsiteX231" fmla="*/ 1294296 w 3024845"/>
                <a:gd name="connsiteY231" fmla="*/ 291840 h 834218"/>
                <a:gd name="connsiteX232" fmla="*/ 1303163 w 3024845"/>
                <a:gd name="connsiteY232" fmla="*/ 291840 h 834218"/>
                <a:gd name="connsiteX233" fmla="*/ 1313296 w 3024845"/>
                <a:gd name="connsiteY233" fmla="*/ 335075 h 834218"/>
                <a:gd name="connsiteX234" fmla="*/ 1314309 w 3024845"/>
                <a:gd name="connsiteY234" fmla="*/ 335075 h 834218"/>
                <a:gd name="connsiteX235" fmla="*/ 1321403 w 3024845"/>
                <a:gd name="connsiteY235" fmla="*/ 335075 h 834218"/>
                <a:gd name="connsiteX236" fmla="*/ 1321403 w 3024845"/>
                <a:gd name="connsiteY236" fmla="*/ 373987 h 834218"/>
                <a:gd name="connsiteX237" fmla="*/ 1323176 w 3024845"/>
                <a:gd name="connsiteY237" fmla="*/ 373987 h 834218"/>
                <a:gd name="connsiteX238" fmla="*/ 1335590 w 3024845"/>
                <a:gd name="connsiteY238" fmla="*/ 373987 h 834218"/>
                <a:gd name="connsiteX239" fmla="*/ 1335590 w 3024845"/>
                <a:gd name="connsiteY239" fmla="*/ 376149 h 834218"/>
                <a:gd name="connsiteX240" fmla="*/ 1335590 w 3024845"/>
                <a:gd name="connsiteY240" fmla="*/ 391281 h 834218"/>
                <a:gd name="connsiteX241" fmla="*/ 1339643 w 3024845"/>
                <a:gd name="connsiteY241" fmla="*/ 389120 h 834218"/>
                <a:gd name="connsiteX242" fmla="*/ 1339643 w 3024845"/>
                <a:gd name="connsiteY242" fmla="*/ 373987 h 834218"/>
                <a:gd name="connsiteX243" fmla="*/ 1341163 w 3024845"/>
                <a:gd name="connsiteY243" fmla="*/ 373987 h 834218"/>
                <a:gd name="connsiteX244" fmla="*/ 1351803 w 3024845"/>
                <a:gd name="connsiteY244" fmla="*/ 373987 h 834218"/>
                <a:gd name="connsiteX245" fmla="*/ 1351803 w 3024845"/>
                <a:gd name="connsiteY245" fmla="*/ 375608 h 834218"/>
                <a:gd name="connsiteX246" fmla="*/ 1351803 w 3024845"/>
                <a:gd name="connsiteY246" fmla="*/ 386958 h 834218"/>
                <a:gd name="connsiteX247" fmla="*/ 1382204 w 3024845"/>
                <a:gd name="connsiteY247" fmla="*/ 386958 h 834218"/>
                <a:gd name="connsiteX248" fmla="*/ 1382204 w 3024845"/>
                <a:gd name="connsiteY248" fmla="*/ 350208 h 834218"/>
                <a:gd name="connsiteX249" fmla="*/ 1383470 w 3024845"/>
                <a:gd name="connsiteY249" fmla="*/ 350208 h 834218"/>
                <a:gd name="connsiteX250" fmla="*/ 1392337 w 3024845"/>
                <a:gd name="connsiteY250" fmla="*/ 350208 h 834218"/>
                <a:gd name="connsiteX251" fmla="*/ 1392337 w 3024845"/>
                <a:gd name="connsiteY251" fmla="*/ 371825 h 834218"/>
                <a:gd name="connsiteX252" fmla="*/ 1394364 w 3024845"/>
                <a:gd name="connsiteY252" fmla="*/ 339399 h 834218"/>
                <a:gd name="connsiteX253" fmla="*/ 1416657 w 3024845"/>
                <a:gd name="connsiteY253" fmla="*/ 339399 h 834218"/>
                <a:gd name="connsiteX254" fmla="*/ 1416657 w 3024845"/>
                <a:gd name="connsiteY254" fmla="*/ 337777 h 834218"/>
                <a:gd name="connsiteX255" fmla="*/ 1416657 w 3024845"/>
                <a:gd name="connsiteY255" fmla="*/ 326428 h 834218"/>
                <a:gd name="connsiteX256" fmla="*/ 1417417 w 3024845"/>
                <a:gd name="connsiteY256" fmla="*/ 326428 h 834218"/>
                <a:gd name="connsiteX257" fmla="*/ 1422737 w 3024845"/>
                <a:gd name="connsiteY257" fmla="*/ 326428 h 834218"/>
                <a:gd name="connsiteX258" fmla="*/ 1422737 w 3024845"/>
                <a:gd name="connsiteY258" fmla="*/ 324537 h 834218"/>
                <a:gd name="connsiteX259" fmla="*/ 1422737 w 3024845"/>
                <a:gd name="connsiteY259" fmla="*/ 311296 h 834218"/>
                <a:gd name="connsiteX260" fmla="*/ 1426791 w 3024845"/>
                <a:gd name="connsiteY260" fmla="*/ 317781 h 834218"/>
                <a:gd name="connsiteX261" fmla="*/ 1429071 w 3024845"/>
                <a:gd name="connsiteY261" fmla="*/ 317781 h 834218"/>
                <a:gd name="connsiteX262" fmla="*/ 1445031 w 3024845"/>
                <a:gd name="connsiteY262" fmla="*/ 317781 h 834218"/>
                <a:gd name="connsiteX263" fmla="*/ 1445031 w 3024845"/>
                <a:gd name="connsiteY263" fmla="*/ 316970 h 834218"/>
                <a:gd name="connsiteX264" fmla="*/ 1445031 w 3024845"/>
                <a:gd name="connsiteY264" fmla="*/ 311296 h 834218"/>
                <a:gd name="connsiteX265" fmla="*/ 1445791 w 3024845"/>
                <a:gd name="connsiteY265" fmla="*/ 311296 h 834218"/>
                <a:gd name="connsiteX266" fmla="*/ 1451111 w 3024845"/>
                <a:gd name="connsiteY266" fmla="*/ 311296 h 834218"/>
                <a:gd name="connsiteX267" fmla="*/ 1451111 w 3024845"/>
                <a:gd name="connsiteY267" fmla="*/ 312647 h 834218"/>
                <a:gd name="connsiteX268" fmla="*/ 1451111 w 3024845"/>
                <a:gd name="connsiteY268" fmla="*/ 322105 h 834218"/>
                <a:gd name="connsiteX269" fmla="*/ 1489618 w 3024845"/>
                <a:gd name="connsiteY269" fmla="*/ 322105 h 834218"/>
                <a:gd name="connsiteX270" fmla="*/ 1489618 w 3024845"/>
                <a:gd name="connsiteY270" fmla="*/ 460458 h 834218"/>
                <a:gd name="connsiteX271" fmla="*/ 1491138 w 3024845"/>
                <a:gd name="connsiteY271" fmla="*/ 460458 h 834218"/>
                <a:gd name="connsiteX272" fmla="*/ 1501778 w 3024845"/>
                <a:gd name="connsiteY272" fmla="*/ 460458 h 834218"/>
                <a:gd name="connsiteX273" fmla="*/ 1501778 w 3024845"/>
                <a:gd name="connsiteY273" fmla="*/ 447488 h 834218"/>
                <a:gd name="connsiteX274" fmla="*/ 1505832 w 3024845"/>
                <a:gd name="connsiteY274" fmla="*/ 447488 h 834218"/>
                <a:gd name="connsiteX275" fmla="*/ 1505832 w 3024845"/>
                <a:gd name="connsiteY275" fmla="*/ 460458 h 834218"/>
                <a:gd name="connsiteX276" fmla="*/ 1536232 w 3024845"/>
                <a:gd name="connsiteY276" fmla="*/ 460458 h 834218"/>
                <a:gd name="connsiteX277" fmla="*/ 1536232 w 3024845"/>
                <a:gd name="connsiteY277" fmla="*/ 430193 h 834218"/>
                <a:gd name="connsiteX278" fmla="*/ 1548392 w 3024845"/>
                <a:gd name="connsiteY278" fmla="*/ 430193 h 834218"/>
                <a:gd name="connsiteX279" fmla="*/ 1560552 w 3024845"/>
                <a:gd name="connsiteY279" fmla="*/ 428032 h 834218"/>
                <a:gd name="connsiteX280" fmla="*/ 1564606 w 3024845"/>
                <a:gd name="connsiteY280" fmla="*/ 430193 h 834218"/>
                <a:gd name="connsiteX281" fmla="*/ 1574739 w 3024845"/>
                <a:gd name="connsiteY281" fmla="*/ 430193 h 834218"/>
                <a:gd name="connsiteX282" fmla="*/ 1574739 w 3024845"/>
                <a:gd name="connsiteY282" fmla="*/ 460458 h 834218"/>
                <a:gd name="connsiteX283" fmla="*/ 1582846 w 3024845"/>
                <a:gd name="connsiteY283" fmla="*/ 460458 h 834218"/>
                <a:gd name="connsiteX284" fmla="*/ 1582846 w 3024845"/>
                <a:gd name="connsiteY284" fmla="*/ 477753 h 834218"/>
                <a:gd name="connsiteX285" fmla="*/ 1592182 w 3024845"/>
                <a:gd name="connsiteY285" fmla="*/ 478658 h 834218"/>
                <a:gd name="connsiteX286" fmla="*/ 1605140 w 3024845"/>
                <a:gd name="connsiteY286" fmla="*/ 478658 h 834218"/>
                <a:gd name="connsiteX287" fmla="*/ 1605140 w 3024845"/>
                <a:gd name="connsiteY287" fmla="*/ 462620 h 834218"/>
                <a:gd name="connsiteX288" fmla="*/ 1673096 w 3024845"/>
                <a:gd name="connsiteY288" fmla="*/ 462620 h 834218"/>
                <a:gd name="connsiteX289" fmla="*/ 1673096 w 3024845"/>
                <a:gd name="connsiteY289" fmla="*/ 377367 h 834218"/>
                <a:gd name="connsiteX290" fmla="*/ 1745104 w 3024845"/>
                <a:gd name="connsiteY290" fmla="*/ 377367 h 834218"/>
                <a:gd name="connsiteX291" fmla="*/ 1745104 w 3024845"/>
                <a:gd name="connsiteY291" fmla="*/ 456135 h 834218"/>
                <a:gd name="connsiteX292" fmla="*/ 1747008 w 3024845"/>
                <a:gd name="connsiteY292" fmla="*/ 456135 h 834218"/>
                <a:gd name="connsiteX293" fmla="*/ 1748250 w 3024845"/>
                <a:gd name="connsiteY293" fmla="*/ 478658 h 834218"/>
                <a:gd name="connsiteX294" fmla="*/ 1757926 w 3024845"/>
                <a:gd name="connsiteY294" fmla="*/ 478658 h 834218"/>
                <a:gd name="connsiteX295" fmla="*/ 1759168 w 3024845"/>
                <a:gd name="connsiteY295" fmla="*/ 456135 h 834218"/>
                <a:gd name="connsiteX296" fmla="*/ 1765248 w 3024845"/>
                <a:gd name="connsiteY296" fmla="*/ 456135 h 834218"/>
                <a:gd name="connsiteX297" fmla="*/ 1766490 w 3024845"/>
                <a:gd name="connsiteY297" fmla="*/ 478658 h 834218"/>
                <a:gd name="connsiteX298" fmla="*/ 1817112 w 3024845"/>
                <a:gd name="connsiteY298" fmla="*/ 478658 h 834218"/>
                <a:gd name="connsiteX299" fmla="*/ 1817112 w 3024845"/>
                <a:gd name="connsiteY299" fmla="*/ 315630 h 834218"/>
                <a:gd name="connsiteX300" fmla="*/ 2014439 w 3024845"/>
                <a:gd name="connsiteY300" fmla="*/ 315630 h 834218"/>
                <a:gd name="connsiteX301" fmla="*/ 2014439 w 3024845"/>
                <a:gd name="connsiteY301" fmla="*/ 478658 h 834218"/>
                <a:gd name="connsiteX302" fmla="*/ 2033136 w 3024845"/>
                <a:gd name="connsiteY302" fmla="*/ 478658 h 834218"/>
                <a:gd name="connsiteX303" fmla="*/ 2033136 w 3024845"/>
                <a:gd name="connsiteY303" fmla="*/ 395965 h 834218"/>
                <a:gd name="connsiteX304" fmla="*/ 2128256 w 3024845"/>
                <a:gd name="connsiteY304" fmla="*/ 395965 h 834218"/>
                <a:gd name="connsiteX305" fmla="*/ 2180720 w 3024845"/>
                <a:gd name="connsiteY305" fmla="*/ 330752 h 834218"/>
                <a:gd name="connsiteX306" fmla="*/ 2245574 w 3024845"/>
                <a:gd name="connsiteY306" fmla="*/ 330752 h 834218"/>
                <a:gd name="connsiteX307" fmla="*/ 2245574 w 3024845"/>
                <a:gd name="connsiteY307" fmla="*/ 406414 h 834218"/>
                <a:gd name="connsiteX308" fmla="*/ 2253681 w 3024845"/>
                <a:gd name="connsiteY308" fmla="*/ 406414 h 834218"/>
                <a:gd name="connsiteX309" fmla="*/ 2255708 w 3024845"/>
                <a:gd name="connsiteY309" fmla="*/ 399929 h 834218"/>
                <a:gd name="connsiteX310" fmla="*/ 2261788 w 3024845"/>
                <a:gd name="connsiteY310" fmla="*/ 399929 h 834218"/>
                <a:gd name="connsiteX311" fmla="*/ 2263815 w 3024845"/>
                <a:gd name="connsiteY311" fmla="*/ 408576 h 834218"/>
                <a:gd name="connsiteX312" fmla="*/ 2275975 w 3024845"/>
                <a:gd name="connsiteY312" fmla="*/ 408576 h 834218"/>
                <a:gd name="connsiteX313" fmla="*/ 2275975 w 3024845"/>
                <a:gd name="connsiteY313" fmla="*/ 402090 h 834218"/>
                <a:gd name="connsiteX314" fmla="*/ 2298268 w 3024845"/>
                <a:gd name="connsiteY314" fmla="*/ 402090 h 834218"/>
                <a:gd name="connsiteX315" fmla="*/ 2298268 w 3024845"/>
                <a:gd name="connsiteY315" fmla="*/ 408576 h 834218"/>
                <a:gd name="connsiteX316" fmla="*/ 2318535 w 3024845"/>
                <a:gd name="connsiteY316" fmla="*/ 408576 h 834218"/>
                <a:gd name="connsiteX317" fmla="*/ 2318535 w 3024845"/>
                <a:gd name="connsiteY317" fmla="*/ 453973 h 834218"/>
                <a:gd name="connsiteX318" fmla="*/ 2332722 w 3024845"/>
                <a:gd name="connsiteY318" fmla="*/ 453973 h 834218"/>
                <a:gd name="connsiteX319" fmla="*/ 2332722 w 3024845"/>
                <a:gd name="connsiteY319" fmla="*/ 441002 h 834218"/>
                <a:gd name="connsiteX320" fmla="*/ 2348936 w 3024845"/>
                <a:gd name="connsiteY320" fmla="*/ 441002 h 834218"/>
                <a:gd name="connsiteX321" fmla="*/ 2348936 w 3024845"/>
                <a:gd name="connsiteY321" fmla="*/ 261575 h 834218"/>
                <a:gd name="connsiteX322" fmla="*/ 2355016 w 3024845"/>
                <a:gd name="connsiteY322" fmla="*/ 255089 h 834218"/>
                <a:gd name="connsiteX323" fmla="*/ 2427977 w 3024845"/>
                <a:gd name="connsiteY323" fmla="*/ 255089 h 834218"/>
                <a:gd name="connsiteX324" fmla="*/ 2427977 w 3024845"/>
                <a:gd name="connsiteY324" fmla="*/ 263737 h 834218"/>
                <a:gd name="connsiteX325" fmla="*/ 2438110 w 3024845"/>
                <a:gd name="connsiteY325" fmla="*/ 263737 h 834218"/>
                <a:gd name="connsiteX326" fmla="*/ 2438110 w 3024845"/>
                <a:gd name="connsiteY326" fmla="*/ 378311 h 834218"/>
                <a:gd name="connsiteX327" fmla="*/ 2460404 w 3024845"/>
                <a:gd name="connsiteY327" fmla="*/ 378311 h 834218"/>
                <a:gd name="connsiteX328" fmla="*/ 2460404 w 3024845"/>
                <a:gd name="connsiteY328" fmla="*/ 311296 h 834218"/>
                <a:gd name="connsiteX329" fmla="*/ 2486751 w 3024845"/>
                <a:gd name="connsiteY329" fmla="*/ 311296 h 834218"/>
                <a:gd name="connsiteX330" fmla="*/ 2490804 w 3024845"/>
                <a:gd name="connsiteY330" fmla="*/ 306972 h 834218"/>
                <a:gd name="connsiteX331" fmla="*/ 2498911 w 3024845"/>
                <a:gd name="connsiteY331" fmla="*/ 306972 h 834218"/>
                <a:gd name="connsiteX332" fmla="*/ 2502964 w 3024845"/>
                <a:gd name="connsiteY332" fmla="*/ 311296 h 834218"/>
                <a:gd name="connsiteX333" fmla="*/ 2525258 w 3024845"/>
                <a:gd name="connsiteY333" fmla="*/ 311296 h 834218"/>
                <a:gd name="connsiteX334" fmla="*/ 2525258 w 3024845"/>
                <a:gd name="connsiteY334" fmla="*/ 194560 h 834218"/>
                <a:gd name="connsiteX335" fmla="*/ 2582005 w 3024845"/>
                <a:gd name="connsiteY335" fmla="*/ 183751 h 834218"/>
                <a:gd name="connsiteX336" fmla="*/ 2582005 w 3024845"/>
                <a:gd name="connsiteY336" fmla="*/ 184832 h 834218"/>
                <a:gd name="connsiteX337" fmla="*/ 2582005 w 3024845"/>
                <a:gd name="connsiteY337" fmla="*/ 192398 h 834218"/>
                <a:gd name="connsiteX338" fmla="*/ 2608352 w 3024845"/>
                <a:gd name="connsiteY338" fmla="*/ 192398 h 834218"/>
                <a:gd name="connsiteX339" fmla="*/ 2608352 w 3024845"/>
                <a:gd name="connsiteY339" fmla="*/ 447488 h 834218"/>
                <a:gd name="connsiteX340" fmla="*/ 2630646 w 3024845"/>
                <a:gd name="connsiteY340" fmla="*/ 447488 h 834218"/>
                <a:gd name="connsiteX341" fmla="*/ 2630646 w 3024845"/>
                <a:gd name="connsiteY341" fmla="*/ 443164 h 834218"/>
                <a:gd name="connsiteX342" fmla="*/ 2642806 w 3024845"/>
                <a:gd name="connsiteY342" fmla="*/ 443164 h 834218"/>
                <a:gd name="connsiteX343" fmla="*/ 2642806 w 3024845"/>
                <a:gd name="connsiteY343" fmla="*/ 447488 h 834218"/>
                <a:gd name="connsiteX344" fmla="*/ 2667126 w 3024845"/>
                <a:gd name="connsiteY344" fmla="*/ 447488 h 834218"/>
                <a:gd name="connsiteX345" fmla="*/ 2667126 w 3024845"/>
                <a:gd name="connsiteY345" fmla="*/ 434517 h 834218"/>
                <a:gd name="connsiteX346" fmla="*/ 2695500 w 3024845"/>
                <a:gd name="connsiteY346" fmla="*/ 434517 h 834218"/>
                <a:gd name="connsiteX347" fmla="*/ 2707660 w 3024845"/>
                <a:gd name="connsiteY347" fmla="*/ 430193 h 834218"/>
                <a:gd name="connsiteX348" fmla="*/ 2727927 w 3024845"/>
                <a:gd name="connsiteY348" fmla="*/ 434517 h 834218"/>
                <a:gd name="connsiteX349" fmla="*/ 2727927 w 3024845"/>
                <a:gd name="connsiteY349" fmla="*/ 417223 h 834218"/>
                <a:gd name="connsiteX350" fmla="*/ 2736034 w 3024845"/>
                <a:gd name="connsiteY350" fmla="*/ 417223 h 834218"/>
                <a:gd name="connsiteX351" fmla="*/ 2736034 w 3024845"/>
                <a:gd name="connsiteY351" fmla="*/ 404252 h 834218"/>
                <a:gd name="connsiteX352" fmla="*/ 2792781 w 3024845"/>
                <a:gd name="connsiteY352" fmla="*/ 404252 h 834218"/>
                <a:gd name="connsiteX353" fmla="*/ 2792781 w 3024845"/>
                <a:gd name="connsiteY353" fmla="*/ 373987 h 834218"/>
                <a:gd name="connsiteX354" fmla="*/ 2811021 w 3024845"/>
                <a:gd name="connsiteY354" fmla="*/ 373987 h 834218"/>
                <a:gd name="connsiteX355" fmla="*/ 2811021 w 3024845"/>
                <a:gd name="connsiteY355" fmla="*/ 367502 h 834218"/>
                <a:gd name="connsiteX356" fmla="*/ 2823181 w 3024845"/>
                <a:gd name="connsiteY356" fmla="*/ 367502 h 834218"/>
                <a:gd name="connsiteX357" fmla="*/ 2823181 w 3024845"/>
                <a:gd name="connsiteY357" fmla="*/ 373987 h 834218"/>
                <a:gd name="connsiteX358" fmla="*/ 2839395 w 3024845"/>
                <a:gd name="connsiteY358" fmla="*/ 373987 h 834218"/>
                <a:gd name="connsiteX359" fmla="*/ 2839395 w 3024845"/>
                <a:gd name="connsiteY359" fmla="*/ 423708 h 834218"/>
                <a:gd name="connsiteX360" fmla="*/ 2871822 w 3024845"/>
                <a:gd name="connsiteY360" fmla="*/ 423708 h 834218"/>
                <a:gd name="connsiteX361" fmla="*/ 2871822 w 3024845"/>
                <a:gd name="connsiteY361" fmla="*/ 397767 h 834218"/>
                <a:gd name="connsiteX362" fmla="*/ 2910329 w 3024845"/>
                <a:gd name="connsiteY362" fmla="*/ 397767 h 834218"/>
                <a:gd name="connsiteX363" fmla="*/ 2910329 w 3024845"/>
                <a:gd name="connsiteY363" fmla="*/ 367502 h 834218"/>
                <a:gd name="connsiteX364" fmla="*/ 2958970 w 3024845"/>
                <a:gd name="connsiteY364" fmla="*/ 367502 h 834218"/>
                <a:gd name="connsiteX365" fmla="*/ 2958970 w 3024845"/>
                <a:gd name="connsiteY365" fmla="*/ 478658 h 834218"/>
                <a:gd name="connsiteX366" fmla="*/ 2958970 w 3024845"/>
                <a:gd name="connsiteY366" fmla="*/ 492437 h 834218"/>
                <a:gd name="connsiteX367" fmla="*/ 3024845 w 3024845"/>
                <a:gd name="connsiteY367" fmla="*/ 492437 h 834218"/>
                <a:gd name="connsiteX368" fmla="*/ 3024845 w 3024845"/>
                <a:gd name="connsiteY368" fmla="*/ 834218 h 834218"/>
                <a:gd name="connsiteX369" fmla="*/ 2054 w 3024845"/>
                <a:gd name="connsiteY369" fmla="*/ 831885 h 834218"/>
                <a:gd name="connsiteX370" fmla="*/ 0 w 3024845"/>
                <a:gd name="connsiteY370" fmla="*/ 397767 h 834218"/>
                <a:gd name="connsiteX371" fmla="*/ 20267 w 3024845"/>
                <a:gd name="connsiteY371" fmla="*/ 397767 h 834218"/>
                <a:gd name="connsiteX372" fmla="*/ 20774 w 3024845"/>
                <a:gd name="connsiteY372" fmla="*/ 396686 h 834218"/>
                <a:gd name="connsiteX373" fmla="*/ 24320 w 3024845"/>
                <a:gd name="connsiteY373" fmla="*/ 389120 h 834218"/>
                <a:gd name="connsiteX374" fmla="*/ 26094 w 3024845"/>
                <a:gd name="connsiteY374" fmla="*/ 389390 h 834218"/>
                <a:gd name="connsiteX375" fmla="*/ 38507 w 3024845"/>
                <a:gd name="connsiteY375" fmla="*/ 391281 h 834218"/>
                <a:gd name="connsiteX376" fmla="*/ 39014 w 3024845"/>
                <a:gd name="connsiteY376" fmla="*/ 392633 h 834218"/>
                <a:gd name="connsiteX377" fmla="*/ 42560 w 3024845"/>
                <a:gd name="connsiteY377" fmla="*/ 402090 h 834218"/>
                <a:gd name="connsiteX378" fmla="*/ 68907 w 3024845"/>
                <a:gd name="connsiteY378" fmla="*/ 404252 h 834218"/>
                <a:gd name="connsiteX379" fmla="*/ 68907 w 3024845"/>
                <a:gd name="connsiteY379" fmla="*/ 281031 h 834218"/>
                <a:gd name="connsiteX380" fmla="*/ 70934 w 3024845"/>
                <a:gd name="connsiteY380" fmla="*/ 281031 h 834218"/>
                <a:gd name="connsiteX381" fmla="*/ 85121 w 3024845"/>
                <a:gd name="connsiteY381" fmla="*/ 281031 h 834218"/>
                <a:gd name="connsiteX382" fmla="*/ 85121 w 3024845"/>
                <a:gd name="connsiteY382" fmla="*/ 144839 h 834218"/>
                <a:gd name="connsiteX383" fmla="*/ 86894 w 3024845"/>
                <a:gd name="connsiteY383" fmla="*/ 144839 h 834218"/>
                <a:gd name="connsiteX384" fmla="*/ 99308 w 3024845"/>
                <a:gd name="connsiteY384" fmla="*/ 144839 h 834218"/>
                <a:gd name="connsiteX385" fmla="*/ 99308 w 3024845"/>
                <a:gd name="connsiteY385" fmla="*/ 30265 h 834218"/>
                <a:gd name="connsiteX386" fmla="*/ 103361 w 3024845"/>
                <a:gd name="connsiteY386" fmla="*/ 2161 h 834218"/>
                <a:gd name="connsiteX0" fmla="*/ 99308 w 3024845"/>
                <a:gd name="connsiteY0" fmla="*/ 36988 h 840941"/>
                <a:gd name="connsiteX1" fmla="*/ 200642 w 3024845"/>
                <a:gd name="connsiteY1" fmla="*/ 6723 h 840941"/>
                <a:gd name="connsiteX2" fmla="*/ 220909 w 3024845"/>
                <a:gd name="connsiteY2" fmla="*/ 151562 h 840941"/>
                <a:gd name="connsiteX3" fmla="*/ 223189 w 3024845"/>
                <a:gd name="connsiteY3" fmla="*/ 151562 h 840941"/>
                <a:gd name="connsiteX4" fmla="*/ 239150 w 3024845"/>
                <a:gd name="connsiteY4" fmla="*/ 151562 h 840941"/>
                <a:gd name="connsiteX5" fmla="*/ 239150 w 3024845"/>
                <a:gd name="connsiteY5" fmla="*/ 292077 h 840941"/>
                <a:gd name="connsiteX6" fmla="*/ 240670 w 3024845"/>
                <a:gd name="connsiteY6" fmla="*/ 291807 h 840941"/>
                <a:gd name="connsiteX7" fmla="*/ 251310 w 3024845"/>
                <a:gd name="connsiteY7" fmla="*/ 289916 h 840941"/>
                <a:gd name="connsiteX8" fmla="*/ 249283 w 3024845"/>
                <a:gd name="connsiteY8" fmla="*/ 378548 h 840941"/>
                <a:gd name="connsiteX9" fmla="*/ 250803 w 3024845"/>
                <a:gd name="connsiteY9" fmla="*/ 378819 h 840941"/>
                <a:gd name="connsiteX10" fmla="*/ 261443 w 3024845"/>
                <a:gd name="connsiteY10" fmla="*/ 380710 h 840941"/>
                <a:gd name="connsiteX11" fmla="*/ 261696 w 3024845"/>
                <a:gd name="connsiteY11" fmla="*/ 381521 h 840941"/>
                <a:gd name="connsiteX12" fmla="*/ 263470 w 3024845"/>
                <a:gd name="connsiteY12" fmla="*/ 387196 h 840941"/>
                <a:gd name="connsiteX13" fmla="*/ 264230 w 3024845"/>
                <a:gd name="connsiteY13" fmla="*/ 384764 h 840941"/>
                <a:gd name="connsiteX14" fmla="*/ 269550 w 3024845"/>
                <a:gd name="connsiteY14" fmla="*/ 367740 h 840941"/>
                <a:gd name="connsiteX15" fmla="*/ 271323 w 3024845"/>
                <a:gd name="connsiteY15" fmla="*/ 367740 h 840941"/>
                <a:gd name="connsiteX16" fmla="*/ 283737 w 3024845"/>
                <a:gd name="connsiteY16" fmla="*/ 367740 h 840941"/>
                <a:gd name="connsiteX17" fmla="*/ 283737 w 3024845"/>
                <a:gd name="connsiteY17" fmla="*/ 400166 h 840941"/>
                <a:gd name="connsiteX18" fmla="*/ 284750 w 3024845"/>
                <a:gd name="connsiteY18" fmla="*/ 400707 h 840941"/>
                <a:gd name="connsiteX19" fmla="*/ 291844 w 3024845"/>
                <a:gd name="connsiteY19" fmla="*/ 404490 h 840941"/>
                <a:gd name="connsiteX20" fmla="*/ 291844 w 3024845"/>
                <a:gd name="connsiteY20" fmla="*/ 405841 h 840941"/>
                <a:gd name="connsiteX21" fmla="*/ 291844 w 3024845"/>
                <a:gd name="connsiteY21" fmla="*/ 415299 h 840941"/>
                <a:gd name="connsiteX22" fmla="*/ 336431 w 3024845"/>
                <a:gd name="connsiteY22" fmla="*/ 415299 h 840941"/>
                <a:gd name="connsiteX23" fmla="*/ 336431 w 3024845"/>
                <a:gd name="connsiteY23" fmla="*/ 416380 h 840941"/>
                <a:gd name="connsiteX24" fmla="*/ 336431 w 3024845"/>
                <a:gd name="connsiteY24" fmla="*/ 423946 h 840941"/>
                <a:gd name="connsiteX25" fmla="*/ 338457 w 3024845"/>
                <a:gd name="connsiteY25" fmla="*/ 423946 h 840941"/>
                <a:gd name="connsiteX26" fmla="*/ 352644 w 3024845"/>
                <a:gd name="connsiteY26" fmla="*/ 423946 h 840941"/>
                <a:gd name="connsiteX27" fmla="*/ 352644 w 3024845"/>
                <a:gd name="connsiteY27" fmla="*/ 393681 h 840941"/>
                <a:gd name="connsiteX28" fmla="*/ 397231 w 3024845"/>
                <a:gd name="connsiteY28" fmla="*/ 393681 h 840941"/>
                <a:gd name="connsiteX29" fmla="*/ 397231 w 3024845"/>
                <a:gd name="connsiteY29" fmla="*/ 392330 h 840941"/>
                <a:gd name="connsiteX30" fmla="*/ 397231 w 3024845"/>
                <a:gd name="connsiteY30" fmla="*/ 382872 h 840941"/>
                <a:gd name="connsiteX31" fmla="*/ 398245 w 3024845"/>
                <a:gd name="connsiteY31" fmla="*/ 382872 h 840941"/>
                <a:gd name="connsiteX32" fmla="*/ 405338 w 3024845"/>
                <a:gd name="connsiteY32" fmla="*/ 382872 h 840941"/>
                <a:gd name="connsiteX33" fmla="*/ 405338 w 3024845"/>
                <a:gd name="connsiteY33" fmla="*/ 380981 h 840941"/>
                <a:gd name="connsiteX34" fmla="*/ 405338 w 3024845"/>
                <a:gd name="connsiteY34" fmla="*/ 367740 h 840941"/>
                <a:gd name="connsiteX35" fmla="*/ 406098 w 3024845"/>
                <a:gd name="connsiteY35" fmla="*/ 367740 h 840941"/>
                <a:gd name="connsiteX36" fmla="*/ 411418 w 3024845"/>
                <a:gd name="connsiteY36" fmla="*/ 367740 h 840941"/>
                <a:gd name="connsiteX37" fmla="*/ 411418 w 3024845"/>
                <a:gd name="connsiteY37" fmla="*/ 366659 h 840941"/>
                <a:gd name="connsiteX38" fmla="*/ 411418 w 3024845"/>
                <a:gd name="connsiteY38" fmla="*/ 359092 h 840941"/>
                <a:gd name="connsiteX39" fmla="*/ 413445 w 3024845"/>
                <a:gd name="connsiteY39" fmla="*/ 359092 h 840941"/>
                <a:gd name="connsiteX40" fmla="*/ 427632 w 3024845"/>
                <a:gd name="connsiteY40" fmla="*/ 359092 h 840941"/>
                <a:gd name="connsiteX41" fmla="*/ 427632 w 3024845"/>
                <a:gd name="connsiteY41" fmla="*/ 360173 h 840941"/>
                <a:gd name="connsiteX42" fmla="*/ 427632 w 3024845"/>
                <a:gd name="connsiteY42" fmla="*/ 367740 h 840941"/>
                <a:gd name="connsiteX43" fmla="*/ 449925 w 3024845"/>
                <a:gd name="connsiteY43" fmla="*/ 367740 h 840941"/>
                <a:gd name="connsiteX44" fmla="*/ 449925 w 3024845"/>
                <a:gd name="connsiteY44" fmla="*/ 365848 h 840941"/>
                <a:gd name="connsiteX45" fmla="*/ 449925 w 3024845"/>
                <a:gd name="connsiteY45" fmla="*/ 352607 h 840941"/>
                <a:gd name="connsiteX46" fmla="*/ 451699 w 3024845"/>
                <a:gd name="connsiteY46" fmla="*/ 352607 h 840941"/>
                <a:gd name="connsiteX47" fmla="*/ 464112 w 3024845"/>
                <a:gd name="connsiteY47" fmla="*/ 352607 h 840941"/>
                <a:gd name="connsiteX48" fmla="*/ 464112 w 3024845"/>
                <a:gd name="connsiteY48" fmla="*/ 376387 h 840941"/>
                <a:gd name="connsiteX49" fmla="*/ 465126 w 3024845"/>
                <a:gd name="connsiteY49" fmla="*/ 376387 h 840941"/>
                <a:gd name="connsiteX50" fmla="*/ 472219 w 3024845"/>
                <a:gd name="connsiteY50" fmla="*/ 376387 h 840941"/>
                <a:gd name="connsiteX51" fmla="*/ 472219 w 3024845"/>
                <a:gd name="connsiteY51" fmla="*/ 375306 h 840941"/>
                <a:gd name="connsiteX52" fmla="*/ 472219 w 3024845"/>
                <a:gd name="connsiteY52" fmla="*/ 367740 h 840941"/>
                <a:gd name="connsiteX53" fmla="*/ 473992 w 3024845"/>
                <a:gd name="connsiteY53" fmla="*/ 367740 h 840941"/>
                <a:gd name="connsiteX54" fmla="*/ 486406 w 3024845"/>
                <a:gd name="connsiteY54" fmla="*/ 367740 h 840941"/>
                <a:gd name="connsiteX55" fmla="*/ 486406 w 3024845"/>
                <a:gd name="connsiteY55" fmla="*/ 393681 h 840941"/>
                <a:gd name="connsiteX56" fmla="*/ 488433 w 3024845"/>
                <a:gd name="connsiteY56" fmla="*/ 393681 h 840941"/>
                <a:gd name="connsiteX57" fmla="*/ 502619 w 3024845"/>
                <a:gd name="connsiteY57" fmla="*/ 393681 h 840941"/>
                <a:gd name="connsiteX58" fmla="*/ 502619 w 3024845"/>
                <a:gd name="connsiteY58" fmla="*/ 395302 h 840941"/>
                <a:gd name="connsiteX59" fmla="*/ 502619 w 3024845"/>
                <a:gd name="connsiteY59" fmla="*/ 406652 h 840941"/>
                <a:gd name="connsiteX60" fmla="*/ 503379 w 3024845"/>
                <a:gd name="connsiteY60" fmla="*/ 406652 h 840941"/>
                <a:gd name="connsiteX61" fmla="*/ 508700 w 3024845"/>
                <a:gd name="connsiteY61" fmla="*/ 406652 h 840941"/>
                <a:gd name="connsiteX62" fmla="*/ 508700 w 3024845"/>
                <a:gd name="connsiteY62" fmla="*/ 405841 h 840941"/>
                <a:gd name="connsiteX63" fmla="*/ 508700 w 3024845"/>
                <a:gd name="connsiteY63" fmla="*/ 400166 h 840941"/>
                <a:gd name="connsiteX64" fmla="*/ 539100 w 3024845"/>
                <a:gd name="connsiteY64" fmla="*/ 400166 h 840941"/>
                <a:gd name="connsiteX65" fmla="*/ 539100 w 3024845"/>
                <a:gd name="connsiteY65" fmla="*/ 423946 h 840941"/>
                <a:gd name="connsiteX66" fmla="*/ 540113 w 3024845"/>
                <a:gd name="connsiteY66" fmla="*/ 423946 h 840941"/>
                <a:gd name="connsiteX67" fmla="*/ 547207 w 3024845"/>
                <a:gd name="connsiteY67" fmla="*/ 423946 h 840941"/>
                <a:gd name="connsiteX68" fmla="*/ 547207 w 3024845"/>
                <a:gd name="connsiteY68" fmla="*/ 425027 h 840941"/>
                <a:gd name="connsiteX69" fmla="*/ 547207 w 3024845"/>
                <a:gd name="connsiteY69" fmla="*/ 432593 h 840941"/>
                <a:gd name="connsiteX70" fmla="*/ 547967 w 3024845"/>
                <a:gd name="connsiteY70" fmla="*/ 432593 h 840941"/>
                <a:gd name="connsiteX71" fmla="*/ 553287 w 3024845"/>
                <a:gd name="connsiteY71" fmla="*/ 432593 h 840941"/>
                <a:gd name="connsiteX72" fmla="*/ 553287 w 3024845"/>
                <a:gd name="connsiteY72" fmla="*/ 430431 h 840941"/>
                <a:gd name="connsiteX73" fmla="*/ 553287 w 3024845"/>
                <a:gd name="connsiteY73" fmla="*/ 415299 h 840941"/>
                <a:gd name="connsiteX74" fmla="*/ 554300 w 3024845"/>
                <a:gd name="connsiteY74" fmla="*/ 415299 h 840941"/>
                <a:gd name="connsiteX75" fmla="*/ 561394 w 3024845"/>
                <a:gd name="connsiteY75" fmla="*/ 415299 h 840941"/>
                <a:gd name="connsiteX76" fmla="*/ 561394 w 3024845"/>
                <a:gd name="connsiteY76" fmla="*/ 416380 h 840941"/>
                <a:gd name="connsiteX77" fmla="*/ 561394 w 3024845"/>
                <a:gd name="connsiteY77" fmla="*/ 423946 h 840941"/>
                <a:gd name="connsiteX78" fmla="*/ 566714 w 3024845"/>
                <a:gd name="connsiteY78" fmla="*/ 421953 h 840941"/>
                <a:gd name="connsiteX79" fmla="*/ 567474 w 3024845"/>
                <a:gd name="connsiteY79" fmla="*/ 420973 h 840941"/>
                <a:gd name="connsiteX80" fmla="*/ 567474 w 3024845"/>
                <a:gd name="connsiteY80" fmla="*/ 415299 h 840941"/>
                <a:gd name="connsiteX81" fmla="*/ 605981 w 3024845"/>
                <a:gd name="connsiteY81" fmla="*/ 415299 h 840941"/>
                <a:gd name="connsiteX82" fmla="*/ 605981 w 3024845"/>
                <a:gd name="connsiteY82" fmla="*/ 439078 h 840941"/>
                <a:gd name="connsiteX83" fmla="*/ 608007 w 3024845"/>
                <a:gd name="connsiteY83" fmla="*/ 439078 h 840941"/>
                <a:gd name="connsiteX84" fmla="*/ 622194 w 3024845"/>
                <a:gd name="connsiteY84" fmla="*/ 439078 h 840941"/>
                <a:gd name="connsiteX85" fmla="*/ 622194 w 3024845"/>
                <a:gd name="connsiteY85" fmla="*/ 440159 h 840941"/>
                <a:gd name="connsiteX86" fmla="*/ 622194 w 3024845"/>
                <a:gd name="connsiteY86" fmla="*/ 447725 h 840941"/>
                <a:gd name="connsiteX87" fmla="*/ 623968 w 3024845"/>
                <a:gd name="connsiteY87" fmla="*/ 447725 h 840941"/>
                <a:gd name="connsiteX88" fmla="*/ 636381 w 3024845"/>
                <a:gd name="connsiteY88" fmla="*/ 447725 h 840941"/>
                <a:gd name="connsiteX89" fmla="*/ 636381 w 3024845"/>
                <a:gd name="connsiteY89" fmla="*/ 423946 h 840941"/>
                <a:gd name="connsiteX90" fmla="*/ 637394 w 3024845"/>
                <a:gd name="connsiteY90" fmla="*/ 423946 h 840941"/>
                <a:gd name="connsiteX91" fmla="*/ 644488 w 3024845"/>
                <a:gd name="connsiteY91" fmla="*/ 423946 h 840941"/>
                <a:gd name="connsiteX92" fmla="*/ 644488 w 3024845"/>
                <a:gd name="connsiteY92" fmla="*/ 391519 h 840941"/>
                <a:gd name="connsiteX93" fmla="*/ 645501 w 3024845"/>
                <a:gd name="connsiteY93" fmla="*/ 391519 h 840941"/>
                <a:gd name="connsiteX94" fmla="*/ 652595 w 3024845"/>
                <a:gd name="connsiteY94" fmla="*/ 391519 h 840941"/>
                <a:gd name="connsiteX95" fmla="*/ 652595 w 3024845"/>
                <a:gd name="connsiteY95" fmla="*/ 389628 h 840941"/>
                <a:gd name="connsiteX96" fmla="*/ 652595 w 3024845"/>
                <a:gd name="connsiteY96" fmla="*/ 376387 h 840941"/>
                <a:gd name="connsiteX97" fmla="*/ 651328 w 3024845"/>
                <a:gd name="connsiteY97" fmla="*/ 374765 h 840941"/>
                <a:gd name="connsiteX98" fmla="*/ 656648 w 3024845"/>
                <a:gd name="connsiteY98" fmla="*/ 363416 h 840941"/>
                <a:gd name="connsiteX99" fmla="*/ 664755 w 3024845"/>
                <a:gd name="connsiteY99" fmla="*/ 391519 h 840941"/>
                <a:gd name="connsiteX100" fmla="*/ 665515 w 3024845"/>
                <a:gd name="connsiteY100" fmla="*/ 391519 h 840941"/>
                <a:gd name="connsiteX101" fmla="*/ 670835 w 3024845"/>
                <a:gd name="connsiteY101" fmla="*/ 391519 h 840941"/>
                <a:gd name="connsiteX102" fmla="*/ 670835 w 3024845"/>
                <a:gd name="connsiteY102" fmla="*/ 285592 h 840941"/>
                <a:gd name="connsiteX103" fmla="*/ 672355 w 3024845"/>
                <a:gd name="connsiteY103" fmla="*/ 285592 h 840941"/>
                <a:gd name="connsiteX104" fmla="*/ 682995 w 3024845"/>
                <a:gd name="connsiteY104" fmla="*/ 285592 h 840941"/>
                <a:gd name="connsiteX105" fmla="*/ 682995 w 3024845"/>
                <a:gd name="connsiteY105" fmla="*/ 238033 h 840941"/>
                <a:gd name="connsiteX106" fmla="*/ 709342 w 3024845"/>
                <a:gd name="connsiteY106" fmla="*/ 238033 h 840941"/>
                <a:gd name="connsiteX107" fmla="*/ 709342 w 3024845"/>
                <a:gd name="connsiteY107" fmla="*/ 216415 h 840941"/>
                <a:gd name="connsiteX108" fmla="*/ 743796 w 3024845"/>
                <a:gd name="connsiteY108" fmla="*/ 216415 h 840941"/>
                <a:gd name="connsiteX109" fmla="*/ 743796 w 3024845"/>
                <a:gd name="connsiteY109" fmla="*/ 218847 h 840941"/>
                <a:gd name="connsiteX110" fmla="*/ 743796 w 3024845"/>
                <a:gd name="connsiteY110" fmla="*/ 235871 h 840941"/>
                <a:gd name="connsiteX111" fmla="*/ 746076 w 3024845"/>
                <a:gd name="connsiteY111" fmla="*/ 235871 h 840941"/>
                <a:gd name="connsiteX112" fmla="*/ 762036 w 3024845"/>
                <a:gd name="connsiteY112" fmla="*/ 235871 h 840941"/>
                <a:gd name="connsiteX113" fmla="*/ 762036 w 3024845"/>
                <a:gd name="connsiteY113" fmla="*/ 283430 h 840941"/>
                <a:gd name="connsiteX114" fmla="*/ 763049 w 3024845"/>
                <a:gd name="connsiteY114" fmla="*/ 283430 h 840941"/>
                <a:gd name="connsiteX115" fmla="*/ 770143 w 3024845"/>
                <a:gd name="connsiteY115" fmla="*/ 283430 h 840941"/>
                <a:gd name="connsiteX116" fmla="*/ 784330 w 3024845"/>
                <a:gd name="connsiteY116" fmla="*/ 287754 h 840941"/>
                <a:gd name="connsiteX117" fmla="*/ 784330 w 3024845"/>
                <a:gd name="connsiteY117" fmla="*/ 326666 h 840941"/>
                <a:gd name="connsiteX118" fmla="*/ 785343 w 3024845"/>
                <a:gd name="connsiteY118" fmla="*/ 326666 h 840941"/>
                <a:gd name="connsiteX119" fmla="*/ 792436 w 3024845"/>
                <a:gd name="connsiteY119" fmla="*/ 326666 h 840941"/>
                <a:gd name="connsiteX120" fmla="*/ 792436 w 3024845"/>
                <a:gd name="connsiteY120" fmla="*/ 328287 h 840941"/>
                <a:gd name="connsiteX121" fmla="*/ 792436 w 3024845"/>
                <a:gd name="connsiteY121" fmla="*/ 339636 h 840941"/>
                <a:gd name="connsiteX122" fmla="*/ 794463 w 3024845"/>
                <a:gd name="connsiteY122" fmla="*/ 339636 h 840941"/>
                <a:gd name="connsiteX123" fmla="*/ 808650 w 3024845"/>
                <a:gd name="connsiteY123" fmla="*/ 339636 h 840941"/>
                <a:gd name="connsiteX124" fmla="*/ 814730 w 3024845"/>
                <a:gd name="connsiteY124" fmla="*/ 346122 h 840941"/>
                <a:gd name="connsiteX125" fmla="*/ 814730 w 3024845"/>
                <a:gd name="connsiteY125" fmla="*/ 367740 h 840941"/>
                <a:gd name="connsiteX126" fmla="*/ 817010 w 3024845"/>
                <a:gd name="connsiteY126" fmla="*/ 367740 h 840941"/>
                <a:gd name="connsiteX127" fmla="*/ 832970 w 3024845"/>
                <a:gd name="connsiteY127" fmla="*/ 367740 h 840941"/>
                <a:gd name="connsiteX128" fmla="*/ 832970 w 3024845"/>
                <a:gd name="connsiteY128" fmla="*/ 368820 h 840941"/>
                <a:gd name="connsiteX129" fmla="*/ 832970 w 3024845"/>
                <a:gd name="connsiteY129" fmla="*/ 376387 h 840941"/>
                <a:gd name="connsiteX130" fmla="*/ 834237 w 3024845"/>
                <a:gd name="connsiteY130" fmla="*/ 376387 h 840941"/>
                <a:gd name="connsiteX131" fmla="*/ 843104 w 3024845"/>
                <a:gd name="connsiteY131" fmla="*/ 376387 h 840941"/>
                <a:gd name="connsiteX132" fmla="*/ 843104 w 3024845"/>
                <a:gd name="connsiteY132" fmla="*/ 378548 h 840941"/>
                <a:gd name="connsiteX133" fmla="*/ 843104 w 3024845"/>
                <a:gd name="connsiteY133" fmla="*/ 393681 h 840941"/>
                <a:gd name="connsiteX134" fmla="*/ 847157 w 3024845"/>
                <a:gd name="connsiteY134" fmla="*/ 391789 h 840941"/>
                <a:gd name="connsiteX135" fmla="*/ 847157 w 3024845"/>
                <a:gd name="connsiteY135" fmla="*/ 378548 h 840941"/>
                <a:gd name="connsiteX136" fmla="*/ 848170 w 3024845"/>
                <a:gd name="connsiteY136" fmla="*/ 378548 h 840941"/>
                <a:gd name="connsiteX137" fmla="*/ 855264 w 3024845"/>
                <a:gd name="connsiteY137" fmla="*/ 378548 h 840941"/>
                <a:gd name="connsiteX138" fmla="*/ 855264 w 3024845"/>
                <a:gd name="connsiteY138" fmla="*/ 380170 h 840941"/>
                <a:gd name="connsiteX139" fmla="*/ 855264 w 3024845"/>
                <a:gd name="connsiteY139" fmla="*/ 391519 h 840941"/>
                <a:gd name="connsiteX140" fmla="*/ 856024 w 3024845"/>
                <a:gd name="connsiteY140" fmla="*/ 391519 h 840941"/>
                <a:gd name="connsiteX141" fmla="*/ 861344 w 3024845"/>
                <a:gd name="connsiteY141" fmla="*/ 391519 h 840941"/>
                <a:gd name="connsiteX142" fmla="*/ 909984 w 3024845"/>
                <a:gd name="connsiteY142" fmla="*/ 387196 h 840941"/>
                <a:gd name="connsiteX143" fmla="*/ 909984 w 3024845"/>
                <a:gd name="connsiteY143" fmla="*/ 388547 h 840941"/>
                <a:gd name="connsiteX144" fmla="*/ 909984 w 3024845"/>
                <a:gd name="connsiteY144" fmla="*/ 398004 h 840941"/>
                <a:gd name="connsiteX145" fmla="*/ 910744 w 3024845"/>
                <a:gd name="connsiteY145" fmla="*/ 398004 h 840941"/>
                <a:gd name="connsiteX146" fmla="*/ 916065 w 3024845"/>
                <a:gd name="connsiteY146" fmla="*/ 398004 h 840941"/>
                <a:gd name="connsiteX147" fmla="*/ 916065 w 3024845"/>
                <a:gd name="connsiteY147" fmla="*/ 400166 h 840941"/>
                <a:gd name="connsiteX148" fmla="*/ 916065 w 3024845"/>
                <a:gd name="connsiteY148" fmla="*/ 415299 h 840941"/>
                <a:gd name="connsiteX149" fmla="*/ 918091 w 3024845"/>
                <a:gd name="connsiteY149" fmla="*/ 413948 h 840941"/>
                <a:gd name="connsiteX150" fmla="*/ 932278 w 3024845"/>
                <a:gd name="connsiteY150" fmla="*/ 404490 h 840941"/>
                <a:gd name="connsiteX151" fmla="*/ 938358 w 3024845"/>
                <a:gd name="connsiteY151" fmla="*/ 363416 h 840941"/>
                <a:gd name="connsiteX152" fmla="*/ 939118 w 3024845"/>
                <a:gd name="connsiteY152" fmla="*/ 363146 h 840941"/>
                <a:gd name="connsiteX153" fmla="*/ 944438 w 3024845"/>
                <a:gd name="connsiteY153" fmla="*/ 361254 h 840941"/>
                <a:gd name="connsiteX154" fmla="*/ 946465 w 3024845"/>
                <a:gd name="connsiteY154" fmla="*/ 292077 h 840941"/>
                <a:gd name="connsiteX155" fmla="*/ 948492 w 3024845"/>
                <a:gd name="connsiteY155" fmla="*/ 361254 h 840941"/>
                <a:gd name="connsiteX156" fmla="*/ 949252 w 3024845"/>
                <a:gd name="connsiteY156" fmla="*/ 361524 h 840941"/>
                <a:gd name="connsiteX157" fmla="*/ 954572 w 3024845"/>
                <a:gd name="connsiteY157" fmla="*/ 363416 h 840941"/>
                <a:gd name="connsiteX158" fmla="*/ 954572 w 3024845"/>
                <a:gd name="connsiteY158" fmla="*/ 276945 h 840941"/>
                <a:gd name="connsiteX159" fmla="*/ 958625 w 3024845"/>
                <a:gd name="connsiteY159" fmla="*/ 244518 h 840941"/>
                <a:gd name="connsiteX160" fmla="*/ 997132 w 3024845"/>
                <a:gd name="connsiteY160" fmla="*/ 244518 h 840941"/>
                <a:gd name="connsiteX161" fmla="*/ 997132 w 3024845"/>
                <a:gd name="connsiteY161" fmla="*/ 276945 h 840941"/>
                <a:gd name="connsiteX162" fmla="*/ 997892 w 3024845"/>
                <a:gd name="connsiteY162" fmla="*/ 276945 h 840941"/>
                <a:gd name="connsiteX163" fmla="*/ 1003212 w 3024845"/>
                <a:gd name="connsiteY163" fmla="*/ 276945 h 840941"/>
                <a:gd name="connsiteX164" fmla="*/ 1003212 w 3024845"/>
                <a:gd name="connsiteY164" fmla="*/ 194797 h 840941"/>
                <a:gd name="connsiteX165" fmla="*/ 1004986 w 3024845"/>
                <a:gd name="connsiteY165" fmla="*/ 194797 h 840941"/>
                <a:gd name="connsiteX166" fmla="*/ 1017399 w 3024845"/>
                <a:gd name="connsiteY166" fmla="*/ 194797 h 840941"/>
                <a:gd name="connsiteX167" fmla="*/ 1017399 w 3024845"/>
                <a:gd name="connsiteY167" fmla="*/ 192906 h 840941"/>
                <a:gd name="connsiteX168" fmla="*/ 1017399 w 3024845"/>
                <a:gd name="connsiteY168" fmla="*/ 179665 h 840941"/>
                <a:gd name="connsiteX169" fmla="*/ 1039693 w 3024845"/>
                <a:gd name="connsiteY169" fmla="*/ 179665 h 840941"/>
                <a:gd name="connsiteX170" fmla="*/ 1039693 w 3024845"/>
                <a:gd name="connsiteY170" fmla="*/ 178584 h 840941"/>
                <a:gd name="connsiteX171" fmla="*/ 1039693 w 3024845"/>
                <a:gd name="connsiteY171" fmla="*/ 171018 h 840941"/>
                <a:gd name="connsiteX172" fmla="*/ 1041466 w 3024845"/>
                <a:gd name="connsiteY172" fmla="*/ 171018 h 840941"/>
                <a:gd name="connsiteX173" fmla="*/ 1053880 w 3024845"/>
                <a:gd name="connsiteY173" fmla="*/ 171018 h 840941"/>
                <a:gd name="connsiteX174" fmla="*/ 1053880 w 3024845"/>
                <a:gd name="connsiteY174" fmla="*/ 172099 h 840941"/>
                <a:gd name="connsiteX175" fmla="*/ 1053880 w 3024845"/>
                <a:gd name="connsiteY175" fmla="*/ 179665 h 840941"/>
                <a:gd name="connsiteX176" fmla="*/ 1054640 w 3024845"/>
                <a:gd name="connsiteY176" fmla="*/ 179665 h 840941"/>
                <a:gd name="connsiteX177" fmla="*/ 1059960 w 3024845"/>
                <a:gd name="connsiteY177" fmla="*/ 179665 h 840941"/>
                <a:gd name="connsiteX178" fmla="*/ 1070093 w 3024845"/>
                <a:gd name="connsiteY178" fmla="*/ 175341 h 840941"/>
                <a:gd name="connsiteX179" fmla="*/ 1074146 w 3024845"/>
                <a:gd name="connsiteY179" fmla="*/ 178584 h 840941"/>
                <a:gd name="connsiteX180" fmla="*/ 1074146 w 3024845"/>
                <a:gd name="connsiteY180" fmla="*/ 171018 h 840941"/>
                <a:gd name="connsiteX181" fmla="*/ 1076426 w 3024845"/>
                <a:gd name="connsiteY181" fmla="*/ 171018 h 840941"/>
                <a:gd name="connsiteX182" fmla="*/ 1092387 w 3024845"/>
                <a:gd name="connsiteY182" fmla="*/ 171018 h 840941"/>
                <a:gd name="connsiteX183" fmla="*/ 1092387 w 3024845"/>
                <a:gd name="connsiteY183" fmla="*/ 172099 h 840941"/>
                <a:gd name="connsiteX184" fmla="*/ 1092387 w 3024845"/>
                <a:gd name="connsiteY184" fmla="*/ 179665 h 840941"/>
                <a:gd name="connsiteX185" fmla="*/ 1122787 w 3024845"/>
                <a:gd name="connsiteY185" fmla="*/ 179665 h 840941"/>
                <a:gd name="connsiteX186" fmla="*/ 1122787 w 3024845"/>
                <a:gd name="connsiteY186" fmla="*/ 181286 h 840941"/>
                <a:gd name="connsiteX187" fmla="*/ 1122787 w 3024845"/>
                <a:gd name="connsiteY187" fmla="*/ 192636 h 840941"/>
                <a:gd name="connsiteX188" fmla="*/ 1149134 w 3024845"/>
                <a:gd name="connsiteY188" fmla="*/ 192636 h 840941"/>
                <a:gd name="connsiteX189" fmla="*/ 1149134 w 3024845"/>
                <a:gd name="connsiteY189" fmla="*/ 222900 h 840941"/>
                <a:gd name="connsiteX190" fmla="*/ 1149894 w 3024845"/>
                <a:gd name="connsiteY190" fmla="*/ 222900 h 840941"/>
                <a:gd name="connsiteX191" fmla="*/ 1155214 w 3024845"/>
                <a:gd name="connsiteY191" fmla="*/ 222900 h 840941"/>
                <a:gd name="connsiteX192" fmla="*/ 1155214 w 3024845"/>
                <a:gd name="connsiteY192" fmla="*/ 223981 h 840941"/>
                <a:gd name="connsiteX193" fmla="*/ 1155214 w 3024845"/>
                <a:gd name="connsiteY193" fmla="*/ 231548 h 840941"/>
                <a:gd name="connsiteX194" fmla="*/ 1159268 w 3024845"/>
                <a:gd name="connsiteY194" fmla="*/ 261812 h 840941"/>
                <a:gd name="connsiteX195" fmla="*/ 1160028 w 3024845"/>
                <a:gd name="connsiteY195" fmla="*/ 261812 h 840941"/>
                <a:gd name="connsiteX196" fmla="*/ 1165348 w 3024845"/>
                <a:gd name="connsiteY196" fmla="*/ 261812 h 840941"/>
                <a:gd name="connsiteX197" fmla="*/ 1165348 w 3024845"/>
                <a:gd name="connsiteY197" fmla="*/ 262623 h 840941"/>
                <a:gd name="connsiteX198" fmla="*/ 1165348 w 3024845"/>
                <a:gd name="connsiteY198" fmla="*/ 268298 h 840941"/>
                <a:gd name="connsiteX199" fmla="*/ 1166361 w 3024845"/>
                <a:gd name="connsiteY199" fmla="*/ 268298 h 840941"/>
                <a:gd name="connsiteX200" fmla="*/ 1173454 w 3024845"/>
                <a:gd name="connsiteY200" fmla="*/ 268298 h 840941"/>
                <a:gd name="connsiteX201" fmla="*/ 1173454 w 3024845"/>
                <a:gd name="connsiteY201" fmla="*/ 298563 h 840941"/>
                <a:gd name="connsiteX202" fmla="*/ 1175481 w 3024845"/>
                <a:gd name="connsiteY202" fmla="*/ 298563 h 840941"/>
                <a:gd name="connsiteX203" fmla="*/ 1189668 w 3024845"/>
                <a:gd name="connsiteY203" fmla="*/ 298563 h 840941"/>
                <a:gd name="connsiteX204" fmla="*/ 1189668 w 3024845"/>
                <a:gd name="connsiteY204" fmla="*/ 322342 h 840941"/>
                <a:gd name="connsiteX205" fmla="*/ 1191695 w 3024845"/>
                <a:gd name="connsiteY205" fmla="*/ 323963 h 840941"/>
                <a:gd name="connsiteX206" fmla="*/ 1191695 w 3024845"/>
                <a:gd name="connsiteY206" fmla="*/ 335313 h 840941"/>
                <a:gd name="connsiteX207" fmla="*/ 1192455 w 3024845"/>
                <a:gd name="connsiteY207" fmla="*/ 335313 h 840941"/>
                <a:gd name="connsiteX208" fmla="*/ 1197775 w 3024845"/>
                <a:gd name="connsiteY208" fmla="*/ 335313 h 840941"/>
                <a:gd name="connsiteX209" fmla="*/ 1197775 w 3024845"/>
                <a:gd name="connsiteY209" fmla="*/ 359092 h 840941"/>
                <a:gd name="connsiteX210" fmla="*/ 1199041 w 3024845"/>
                <a:gd name="connsiteY210" fmla="*/ 359092 h 840941"/>
                <a:gd name="connsiteX211" fmla="*/ 1207908 w 3024845"/>
                <a:gd name="connsiteY211" fmla="*/ 359092 h 840941"/>
                <a:gd name="connsiteX212" fmla="*/ 1209935 w 3024845"/>
                <a:gd name="connsiteY212" fmla="*/ 363146 h 840941"/>
                <a:gd name="connsiteX213" fmla="*/ 1209935 w 3024845"/>
                <a:gd name="connsiteY213" fmla="*/ 376387 h 840941"/>
                <a:gd name="connsiteX214" fmla="*/ 1211455 w 3024845"/>
                <a:gd name="connsiteY214" fmla="*/ 374495 h 840941"/>
                <a:gd name="connsiteX215" fmla="*/ 1222095 w 3024845"/>
                <a:gd name="connsiteY215" fmla="*/ 361254 h 840941"/>
                <a:gd name="connsiteX216" fmla="*/ 1250469 w 3024845"/>
                <a:gd name="connsiteY216" fmla="*/ 361254 h 840941"/>
                <a:gd name="connsiteX217" fmla="*/ 1250469 w 3024845"/>
                <a:gd name="connsiteY217" fmla="*/ 447725 h 840941"/>
                <a:gd name="connsiteX218" fmla="*/ 1251229 w 3024845"/>
                <a:gd name="connsiteY218" fmla="*/ 447725 h 840941"/>
                <a:gd name="connsiteX219" fmla="*/ 1256549 w 3024845"/>
                <a:gd name="connsiteY219" fmla="*/ 447725 h 840941"/>
                <a:gd name="connsiteX220" fmla="*/ 1257309 w 3024845"/>
                <a:gd name="connsiteY220" fmla="*/ 446374 h 840941"/>
                <a:gd name="connsiteX221" fmla="*/ 1262629 w 3024845"/>
                <a:gd name="connsiteY221" fmla="*/ 436916 h 840941"/>
                <a:gd name="connsiteX222" fmla="*/ 1262629 w 3024845"/>
                <a:gd name="connsiteY222" fmla="*/ 438808 h 840941"/>
                <a:gd name="connsiteX223" fmla="*/ 1262629 w 3024845"/>
                <a:gd name="connsiteY223" fmla="*/ 452049 h 840941"/>
                <a:gd name="connsiteX224" fmla="*/ 1266682 w 3024845"/>
                <a:gd name="connsiteY224" fmla="*/ 406652 h 840941"/>
                <a:gd name="connsiteX225" fmla="*/ 1267442 w 3024845"/>
                <a:gd name="connsiteY225" fmla="*/ 406652 h 840941"/>
                <a:gd name="connsiteX226" fmla="*/ 1272762 w 3024845"/>
                <a:gd name="connsiteY226" fmla="*/ 406652 h 840941"/>
                <a:gd name="connsiteX227" fmla="*/ 1272762 w 3024845"/>
                <a:gd name="connsiteY227" fmla="*/ 341798 h 840941"/>
                <a:gd name="connsiteX228" fmla="*/ 1273776 w 3024845"/>
                <a:gd name="connsiteY228" fmla="*/ 341798 h 840941"/>
                <a:gd name="connsiteX229" fmla="*/ 1280869 w 3024845"/>
                <a:gd name="connsiteY229" fmla="*/ 341798 h 840941"/>
                <a:gd name="connsiteX230" fmla="*/ 1293029 w 3024845"/>
                <a:gd name="connsiteY230" fmla="*/ 298563 h 840941"/>
                <a:gd name="connsiteX231" fmla="*/ 1294296 w 3024845"/>
                <a:gd name="connsiteY231" fmla="*/ 298563 h 840941"/>
                <a:gd name="connsiteX232" fmla="*/ 1303163 w 3024845"/>
                <a:gd name="connsiteY232" fmla="*/ 298563 h 840941"/>
                <a:gd name="connsiteX233" fmla="*/ 1313296 w 3024845"/>
                <a:gd name="connsiteY233" fmla="*/ 341798 h 840941"/>
                <a:gd name="connsiteX234" fmla="*/ 1314309 w 3024845"/>
                <a:gd name="connsiteY234" fmla="*/ 341798 h 840941"/>
                <a:gd name="connsiteX235" fmla="*/ 1321403 w 3024845"/>
                <a:gd name="connsiteY235" fmla="*/ 341798 h 840941"/>
                <a:gd name="connsiteX236" fmla="*/ 1321403 w 3024845"/>
                <a:gd name="connsiteY236" fmla="*/ 380710 h 840941"/>
                <a:gd name="connsiteX237" fmla="*/ 1323176 w 3024845"/>
                <a:gd name="connsiteY237" fmla="*/ 380710 h 840941"/>
                <a:gd name="connsiteX238" fmla="*/ 1335590 w 3024845"/>
                <a:gd name="connsiteY238" fmla="*/ 380710 h 840941"/>
                <a:gd name="connsiteX239" fmla="*/ 1335590 w 3024845"/>
                <a:gd name="connsiteY239" fmla="*/ 382872 h 840941"/>
                <a:gd name="connsiteX240" fmla="*/ 1335590 w 3024845"/>
                <a:gd name="connsiteY240" fmla="*/ 398004 h 840941"/>
                <a:gd name="connsiteX241" fmla="*/ 1339643 w 3024845"/>
                <a:gd name="connsiteY241" fmla="*/ 395843 h 840941"/>
                <a:gd name="connsiteX242" fmla="*/ 1339643 w 3024845"/>
                <a:gd name="connsiteY242" fmla="*/ 380710 h 840941"/>
                <a:gd name="connsiteX243" fmla="*/ 1341163 w 3024845"/>
                <a:gd name="connsiteY243" fmla="*/ 380710 h 840941"/>
                <a:gd name="connsiteX244" fmla="*/ 1351803 w 3024845"/>
                <a:gd name="connsiteY244" fmla="*/ 380710 h 840941"/>
                <a:gd name="connsiteX245" fmla="*/ 1351803 w 3024845"/>
                <a:gd name="connsiteY245" fmla="*/ 382331 h 840941"/>
                <a:gd name="connsiteX246" fmla="*/ 1351803 w 3024845"/>
                <a:gd name="connsiteY246" fmla="*/ 393681 h 840941"/>
                <a:gd name="connsiteX247" fmla="*/ 1382204 w 3024845"/>
                <a:gd name="connsiteY247" fmla="*/ 393681 h 840941"/>
                <a:gd name="connsiteX248" fmla="*/ 1382204 w 3024845"/>
                <a:gd name="connsiteY248" fmla="*/ 356931 h 840941"/>
                <a:gd name="connsiteX249" fmla="*/ 1383470 w 3024845"/>
                <a:gd name="connsiteY249" fmla="*/ 356931 h 840941"/>
                <a:gd name="connsiteX250" fmla="*/ 1392337 w 3024845"/>
                <a:gd name="connsiteY250" fmla="*/ 356931 h 840941"/>
                <a:gd name="connsiteX251" fmla="*/ 1392337 w 3024845"/>
                <a:gd name="connsiteY251" fmla="*/ 378548 h 840941"/>
                <a:gd name="connsiteX252" fmla="*/ 1394364 w 3024845"/>
                <a:gd name="connsiteY252" fmla="*/ 346122 h 840941"/>
                <a:gd name="connsiteX253" fmla="*/ 1416657 w 3024845"/>
                <a:gd name="connsiteY253" fmla="*/ 346122 h 840941"/>
                <a:gd name="connsiteX254" fmla="*/ 1416657 w 3024845"/>
                <a:gd name="connsiteY254" fmla="*/ 344500 h 840941"/>
                <a:gd name="connsiteX255" fmla="*/ 1416657 w 3024845"/>
                <a:gd name="connsiteY255" fmla="*/ 333151 h 840941"/>
                <a:gd name="connsiteX256" fmla="*/ 1417417 w 3024845"/>
                <a:gd name="connsiteY256" fmla="*/ 333151 h 840941"/>
                <a:gd name="connsiteX257" fmla="*/ 1422737 w 3024845"/>
                <a:gd name="connsiteY257" fmla="*/ 333151 h 840941"/>
                <a:gd name="connsiteX258" fmla="*/ 1422737 w 3024845"/>
                <a:gd name="connsiteY258" fmla="*/ 331260 h 840941"/>
                <a:gd name="connsiteX259" fmla="*/ 1422737 w 3024845"/>
                <a:gd name="connsiteY259" fmla="*/ 318019 h 840941"/>
                <a:gd name="connsiteX260" fmla="*/ 1426791 w 3024845"/>
                <a:gd name="connsiteY260" fmla="*/ 324504 h 840941"/>
                <a:gd name="connsiteX261" fmla="*/ 1429071 w 3024845"/>
                <a:gd name="connsiteY261" fmla="*/ 324504 h 840941"/>
                <a:gd name="connsiteX262" fmla="*/ 1445031 w 3024845"/>
                <a:gd name="connsiteY262" fmla="*/ 324504 h 840941"/>
                <a:gd name="connsiteX263" fmla="*/ 1445031 w 3024845"/>
                <a:gd name="connsiteY263" fmla="*/ 323693 h 840941"/>
                <a:gd name="connsiteX264" fmla="*/ 1445031 w 3024845"/>
                <a:gd name="connsiteY264" fmla="*/ 318019 h 840941"/>
                <a:gd name="connsiteX265" fmla="*/ 1445791 w 3024845"/>
                <a:gd name="connsiteY265" fmla="*/ 318019 h 840941"/>
                <a:gd name="connsiteX266" fmla="*/ 1451111 w 3024845"/>
                <a:gd name="connsiteY266" fmla="*/ 318019 h 840941"/>
                <a:gd name="connsiteX267" fmla="*/ 1451111 w 3024845"/>
                <a:gd name="connsiteY267" fmla="*/ 319370 h 840941"/>
                <a:gd name="connsiteX268" fmla="*/ 1451111 w 3024845"/>
                <a:gd name="connsiteY268" fmla="*/ 328828 h 840941"/>
                <a:gd name="connsiteX269" fmla="*/ 1489618 w 3024845"/>
                <a:gd name="connsiteY269" fmla="*/ 328828 h 840941"/>
                <a:gd name="connsiteX270" fmla="*/ 1489618 w 3024845"/>
                <a:gd name="connsiteY270" fmla="*/ 467181 h 840941"/>
                <a:gd name="connsiteX271" fmla="*/ 1491138 w 3024845"/>
                <a:gd name="connsiteY271" fmla="*/ 467181 h 840941"/>
                <a:gd name="connsiteX272" fmla="*/ 1501778 w 3024845"/>
                <a:gd name="connsiteY272" fmla="*/ 467181 h 840941"/>
                <a:gd name="connsiteX273" fmla="*/ 1501778 w 3024845"/>
                <a:gd name="connsiteY273" fmla="*/ 454211 h 840941"/>
                <a:gd name="connsiteX274" fmla="*/ 1505832 w 3024845"/>
                <a:gd name="connsiteY274" fmla="*/ 454211 h 840941"/>
                <a:gd name="connsiteX275" fmla="*/ 1505832 w 3024845"/>
                <a:gd name="connsiteY275" fmla="*/ 467181 h 840941"/>
                <a:gd name="connsiteX276" fmla="*/ 1536232 w 3024845"/>
                <a:gd name="connsiteY276" fmla="*/ 467181 h 840941"/>
                <a:gd name="connsiteX277" fmla="*/ 1536232 w 3024845"/>
                <a:gd name="connsiteY277" fmla="*/ 436916 h 840941"/>
                <a:gd name="connsiteX278" fmla="*/ 1548392 w 3024845"/>
                <a:gd name="connsiteY278" fmla="*/ 436916 h 840941"/>
                <a:gd name="connsiteX279" fmla="*/ 1560552 w 3024845"/>
                <a:gd name="connsiteY279" fmla="*/ 434755 h 840941"/>
                <a:gd name="connsiteX280" fmla="*/ 1564606 w 3024845"/>
                <a:gd name="connsiteY280" fmla="*/ 436916 h 840941"/>
                <a:gd name="connsiteX281" fmla="*/ 1574739 w 3024845"/>
                <a:gd name="connsiteY281" fmla="*/ 436916 h 840941"/>
                <a:gd name="connsiteX282" fmla="*/ 1574739 w 3024845"/>
                <a:gd name="connsiteY282" fmla="*/ 467181 h 840941"/>
                <a:gd name="connsiteX283" fmla="*/ 1582846 w 3024845"/>
                <a:gd name="connsiteY283" fmla="*/ 467181 h 840941"/>
                <a:gd name="connsiteX284" fmla="*/ 1582846 w 3024845"/>
                <a:gd name="connsiteY284" fmla="*/ 484476 h 840941"/>
                <a:gd name="connsiteX285" fmla="*/ 1592182 w 3024845"/>
                <a:gd name="connsiteY285" fmla="*/ 485381 h 840941"/>
                <a:gd name="connsiteX286" fmla="*/ 1605140 w 3024845"/>
                <a:gd name="connsiteY286" fmla="*/ 485381 h 840941"/>
                <a:gd name="connsiteX287" fmla="*/ 1605140 w 3024845"/>
                <a:gd name="connsiteY287" fmla="*/ 469343 h 840941"/>
                <a:gd name="connsiteX288" fmla="*/ 1673096 w 3024845"/>
                <a:gd name="connsiteY288" fmla="*/ 469343 h 840941"/>
                <a:gd name="connsiteX289" fmla="*/ 1673096 w 3024845"/>
                <a:gd name="connsiteY289" fmla="*/ 384090 h 840941"/>
                <a:gd name="connsiteX290" fmla="*/ 1745104 w 3024845"/>
                <a:gd name="connsiteY290" fmla="*/ 384090 h 840941"/>
                <a:gd name="connsiteX291" fmla="*/ 1745104 w 3024845"/>
                <a:gd name="connsiteY291" fmla="*/ 462858 h 840941"/>
                <a:gd name="connsiteX292" fmla="*/ 1747008 w 3024845"/>
                <a:gd name="connsiteY292" fmla="*/ 462858 h 840941"/>
                <a:gd name="connsiteX293" fmla="*/ 1748250 w 3024845"/>
                <a:gd name="connsiteY293" fmla="*/ 485381 h 840941"/>
                <a:gd name="connsiteX294" fmla="*/ 1757926 w 3024845"/>
                <a:gd name="connsiteY294" fmla="*/ 485381 h 840941"/>
                <a:gd name="connsiteX295" fmla="*/ 1759168 w 3024845"/>
                <a:gd name="connsiteY295" fmla="*/ 462858 h 840941"/>
                <a:gd name="connsiteX296" fmla="*/ 1765248 w 3024845"/>
                <a:gd name="connsiteY296" fmla="*/ 462858 h 840941"/>
                <a:gd name="connsiteX297" fmla="*/ 1766490 w 3024845"/>
                <a:gd name="connsiteY297" fmla="*/ 485381 h 840941"/>
                <a:gd name="connsiteX298" fmla="*/ 1817112 w 3024845"/>
                <a:gd name="connsiteY298" fmla="*/ 485381 h 840941"/>
                <a:gd name="connsiteX299" fmla="*/ 1817112 w 3024845"/>
                <a:gd name="connsiteY299" fmla="*/ 322353 h 840941"/>
                <a:gd name="connsiteX300" fmla="*/ 2014439 w 3024845"/>
                <a:gd name="connsiteY300" fmla="*/ 322353 h 840941"/>
                <a:gd name="connsiteX301" fmla="*/ 2014439 w 3024845"/>
                <a:gd name="connsiteY301" fmla="*/ 485381 h 840941"/>
                <a:gd name="connsiteX302" fmla="*/ 2033136 w 3024845"/>
                <a:gd name="connsiteY302" fmla="*/ 485381 h 840941"/>
                <a:gd name="connsiteX303" fmla="*/ 2033136 w 3024845"/>
                <a:gd name="connsiteY303" fmla="*/ 402688 h 840941"/>
                <a:gd name="connsiteX304" fmla="*/ 2128256 w 3024845"/>
                <a:gd name="connsiteY304" fmla="*/ 402688 h 840941"/>
                <a:gd name="connsiteX305" fmla="*/ 2180720 w 3024845"/>
                <a:gd name="connsiteY305" fmla="*/ 337475 h 840941"/>
                <a:gd name="connsiteX306" fmla="*/ 2245574 w 3024845"/>
                <a:gd name="connsiteY306" fmla="*/ 337475 h 840941"/>
                <a:gd name="connsiteX307" fmla="*/ 2245574 w 3024845"/>
                <a:gd name="connsiteY307" fmla="*/ 413137 h 840941"/>
                <a:gd name="connsiteX308" fmla="*/ 2253681 w 3024845"/>
                <a:gd name="connsiteY308" fmla="*/ 413137 h 840941"/>
                <a:gd name="connsiteX309" fmla="*/ 2255708 w 3024845"/>
                <a:gd name="connsiteY309" fmla="*/ 406652 h 840941"/>
                <a:gd name="connsiteX310" fmla="*/ 2261788 w 3024845"/>
                <a:gd name="connsiteY310" fmla="*/ 406652 h 840941"/>
                <a:gd name="connsiteX311" fmla="*/ 2263815 w 3024845"/>
                <a:gd name="connsiteY311" fmla="*/ 415299 h 840941"/>
                <a:gd name="connsiteX312" fmla="*/ 2275975 w 3024845"/>
                <a:gd name="connsiteY312" fmla="*/ 415299 h 840941"/>
                <a:gd name="connsiteX313" fmla="*/ 2275975 w 3024845"/>
                <a:gd name="connsiteY313" fmla="*/ 408813 h 840941"/>
                <a:gd name="connsiteX314" fmla="*/ 2298268 w 3024845"/>
                <a:gd name="connsiteY314" fmla="*/ 408813 h 840941"/>
                <a:gd name="connsiteX315" fmla="*/ 2298268 w 3024845"/>
                <a:gd name="connsiteY315" fmla="*/ 415299 h 840941"/>
                <a:gd name="connsiteX316" fmla="*/ 2318535 w 3024845"/>
                <a:gd name="connsiteY316" fmla="*/ 415299 h 840941"/>
                <a:gd name="connsiteX317" fmla="*/ 2318535 w 3024845"/>
                <a:gd name="connsiteY317" fmla="*/ 460696 h 840941"/>
                <a:gd name="connsiteX318" fmla="*/ 2332722 w 3024845"/>
                <a:gd name="connsiteY318" fmla="*/ 460696 h 840941"/>
                <a:gd name="connsiteX319" fmla="*/ 2332722 w 3024845"/>
                <a:gd name="connsiteY319" fmla="*/ 447725 h 840941"/>
                <a:gd name="connsiteX320" fmla="*/ 2348936 w 3024845"/>
                <a:gd name="connsiteY320" fmla="*/ 447725 h 840941"/>
                <a:gd name="connsiteX321" fmla="*/ 2348936 w 3024845"/>
                <a:gd name="connsiteY321" fmla="*/ 268298 h 840941"/>
                <a:gd name="connsiteX322" fmla="*/ 2355016 w 3024845"/>
                <a:gd name="connsiteY322" fmla="*/ 261812 h 840941"/>
                <a:gd name="connsiteX323" fmla="*/ 2427977 w 3024845"/>
                <a:gd name="connsiteY323" fmla="*/ 261812 h 840941"/>
                <a:gd name="connsiteX324" fmla="*/ 2427977 w 3024845"/>
                <a:gd name="connsiteY324" fmla="*/ 270460 h 840941"/>
                <a:gd name="connsiteX325" fmla="*/ 2438110 w 3024845"/>
                <a:gd name="connsiteY325" fmla="*/ 270460 h 840941"/>
                <a:gd name="connsiteX326" fmla="*/ 2438110 w 3024845"/>
                <a:gd name="connsiteY326" fmla="*/ 385034 h 840941"/>
                <a:gd name="connsiteX327" fmla="*/ 2460404 w 3024845"/>
                <a:gd name="connsiteY327" fmla="*/ 385034 h 840941"/>
                <a:gd name="connsiteX328" fmla="*/ 2460404 w 3024845"/>
                <a:gd name="connsiteY328" fmla="*/ 318019 h 840941"/>
                <a:gd name="connsiteX329" fmla="*/ 2486751 w 3024845"/>
                <a:gd name="connsiteY329" fmla="*/ 318019 h 840941"/>
                <a:gd name="connsiteX330" fmla="*/ 2490804 w 3024845"/>
                <a:gd name="connsiteY330" fmla="*/ 313695 h 840941"/>
                <a:gd name="connsiteX331" fmla="*/ 2498911 w 3024845"/>
                <a:gd name="connsiteY331" fmla="*/ 313695 h 840941"/>
                <a:gd name="connsiteX332" fmla="*/ 2502964 w 3024845"/>
                <a:gd name="connsiteY332" fmla="*/ 318019 h 840941"/>
                <a:gd name="connsiteX333" fmla="*/ 2525258 w 3024845"/>
                <a:gd name="connsiteY333" fmla="*/ 318019 h 840941"/>
                <a:gd name="connsiteX334" fmla="*/ 2525258 w 3024845"/>
                <a:gd name="connsiteY334" fmla="*/ 201283 h 840941"/>
                <a:gd name="connsiteX335" fmla="*/ 2582005 w 3024845"/>
                <a:gd name="connsiteY335" fmla="*/ 190474 h 840941"/>
                <a:gd name="connsiteX336" fmla="*/ 2582005 w 3024845"/>
                <a:gd name="connsiteY336" fmla="*/ 191555 h 840941"/>
                <a:gd name="connsiteX337" fmla="*/ 2582005 w 3024845"/>
                <a:gd name="connsiteY337" fmla="*/ 199121 h 840941"/>
                <a:gd name="connsiteX338" fmla="*/ 2608352 w 3024845"/>
                <a:gd name="connsiteY338" fmla="*/ 199121 h 840941"/>
                <a:gd name="connsiteX339" fmla="*/ 2608352 w 3024845"/>
                <a:gd name="connsiteY339" fmla="*/ 454211 h 840941"/>
                <a:gd name="connsiteX340" fmla="*/ 2630646 w 3024845"/>
                <a:gd name="connsiteY340" fmla="*/ 454211 h 840941"/>
                <a:gd name="connsiteX341" fmla="*/ 2630646 w 3024845"/>
                <a:gd name="connsiteY341" fmla="*/ 449887 h 840941"/>
                <a:gd name="connsiteX342" fmla="*/ 2642806 w 3024845"/>
                <a:gd name="connsiteY342" fmla="*/ 449887 h 840941"/>
                <a:gd name="connsiteX343" fmla="*/ 2642806 w 3024845"/>
                <a:gd name="connsiteY343" fmla="*/ 454211 h 840941"/>
                <a:gd name="connsiteX344" fmla="*/ 2667126 w 3024845"/>
                <a:gd name="connsiteY344" fmla="*/ 454211 h 840941"/>
                <a:gd name="connsiteX345" fmla="*/ 2667126 w 3024845"/>
                <a:gd name="connsiteY345" fmla="*/ 441240 h 840941"/>
                <a:gd name="connsiteX346" fmla="*/ 2695500 w 3024845"/>
                <a:gd name="connsiteY346" fmla="*/ 441240 h 840941"/>
                <a:gd name="connsiteX347" fmla="*/ 2707660 w 3024845"/>
                <a:gd name="connsiteY347" fmla="*/ 436916 h 840941"/>
                <a:gd name="connsiteX348" fmla="*/ 2727927 w 3024845"/>
                <a:gd name="connsiteY348" fmla="*/ 441240 h 840941"/>
                <a:gd name="connsiteX349" fmla="*/ 2727927 w 3024845"/>
                <a:gd name="connsiteY349" fmla="*/ 423946 h 840941"/>
                <a:gd name="connsiteX350" fmla="*/ 2736034 w 3024845"/>
                <a:gd name="connsiteY350" fmla="*/ 423946 h 840941"/>
                <a:gd name="connsiteX351" fmla="*/ 2736034 w 3024845"/>
                <a:gd name="connsiteY351" fmla="*/ 410975 h 840941"/>
                <a:gd name="connsiteX352" fmla="*/ 2792781 w 3024845"/>
                <a:gd name="connsiteY352" fmla="*/ 410975 h 840941"/>
                <a:gd name="connsiteX353" fmla="*/ 2792781 w 3024845"/>
                <a:gd name="connsiteY353" fmla="*/ 380710 h 840941"/>
                <a:gd name="connsiteX354" fmla="*/ 2811021 w 3024845"/>
                <a:gd name="connsiteY354" fmla="*/ 380710 h 840941"/>
                <a:gd name="connsiteX355" fmla="*/ 2811021 w 3024845"/>
                <a:gd name="connsiteY355" fmla="*/ 374225 h 840941"/>
                <a:gd name="connsiteX356" fmla="*/ 2823181 w 3024845"/>
                <a:gd name="connsiteY356" fmla="*/ 374225 h 840941"/>
                <a:gd name="connsiteX357" fmla="*/ 2823181 w 3024845"/>
                <a:gd name="connsiteY357" fmla="*/ 380710 h 840941"/>
                <a:gd name="connsiteX358" fmla="*/ 2839395 w 3024845"/>
                <a:gd name="connsiteY358" fmla="*/ 380710 h 840941"/>
                <a:gd name="connsiteX359" fmla="*/ 2839395 w 3024845"/>
                <a:gd name="connsiteY359" fmla="*/ 430431 h 840941"/>
                <a:gd name="connsiteX360" fmla="*/ 2871822 w 3024845"/>
                <a:gd name="connsiteY360" fmla="*/ 430431 h 840941"/>
                <a:gd name="connsiteX361" fmla="*/ 2871822 w 3024845"/>
                <a:gd name="connsiteY361" fmla="*/ 404490 h 840941"/>
                <a:gd name="connsiteX362" fmla="*/ 2910329 w 3024845"/>
                <a:gd name="connsiteY362" fmla="*/ 404490 h 840941"/>
                <a:gd name="connsiteX363" fmla="*/ 2910329 w 3024845"/>
                <a:gd name="connsiteY363" fmla="*/ 374225 h 840941"/>
                <a:gd name="connsiteX364" fmla="*/ 2958970 w 3024845"/>
                <a:gd name="connsiteY364" fmla="*/ 374225 h 840941"/>
                <a:gd name="connsiteX365" fmla="*/ 2958970 w 3024845"/>
                <a:gd name="connsiteY365" fmla="*/ 485381 h 840941"/>
                <a:gd name="connsiteX366" fmla="*/ 2958970 w 3024845"/>
                <a:gd name="connsiteY366" fmla="*/ 499160 h 840941"/>
                <a:gd name="connsiteX367" fmla="*/ 3024845 w 3024845"/>
                <a:gd name="connsiteY367" fmla="*/ 499160 h 840941"/>
                <a:gd name="connsiteX368" fmla="*/ 3024845 w 3024845"/>
                <a:gd name="connsiteY368" fmla="*/ 840941 h 840941"/>
                <a:gd name="connsiteX369" fmla="*/ 2054 w 3024845"/>
                <a:gd name="connsiteY369" fmla="*/ 838608 h 840941"/>
                <a:gd name="connsiteX370" fmla="*/ 0 w 3024845"/>
                <a:gd name="connsiteY370" fmla="*/ 404490 h 840941"/>
                <a:gd name="connsiteX371" fmla="*/ 20267 w 3024845"/>
                <a:gd name="connsiteY371" fmla="*/ 404490 h 840941"/>
                <a:gd name="connsiteX372" fmla="*/ 20774 w 3024845"/>
                <a:gd name="connsiteY372" fmla="*/ 403409 h 840941"/>
                <a:gd name="connsiteX373" fmla="*/ 24320 w 3024845"/>
                <a:gd name="connsiteY373" fmla="*/ 395843 h 840941"/>
                <a:gd name="connsiteX374" fmla="*/ 26094 w 3024845"/>
                <a:gd name="connsiteY374" fmla="*/ 396113 h 840941"/>
                <a:gd name="connsiteX375" fmla="*/ 38507 w 3024845"/>
                <a:gd name="connsiteY375" fmla="*/ 398004 h 840941"/>
                <a:gd name="connsiteX376" fmla="*/ 39014 w 3024845"/>
                <a:gd name="connsiteY376" fmla="*/ 399356 h 840941"/>
                <a:gd name="connsiteX377" fmla="*/ 42560 w 3024845"/>
                <a:gd name="connsiteY377" fmla="*/ 408813 h 840941"/>
                <a:gd name="connsiteX378" fmla="*/ 68907 w 3024845"/>
                <a:gd name="connsiteY378" fmla="*/ 410975 h 840941"/>
                <a:gd name="connsiteX379" fmla="*/ 68907 w 3024845"/>
                <a:gd name="connsiteY379" fmla="*/ 287754 h 840941"/>
                <a:gd name="connsiteX380" fmla="*/ 70934 w 3024845"/>
                <a:gd name="connsiteY380" fmla="*/ 287754 h 840941"/>
                <a:gd name="connsiteX381" fmla="*/ 85121 w 3024845"/>
                <a:gd name="connsiteY381" fmla="*/ 287754 h 840941"/>
                <a:gd name="connsiteX382" fmla="*/ 85121 w 3024845"/>
                <a:gd name="connsiteY382" fmla="*/ 151562 h 840941"/>
                <a:gd name="connsiteX383" fmla="*/ 86894 w 3024845"/>
                <a:gd name="connsiteY383" fmla="*/ 151562 h 840941"/>
                <a:gd name="connsiteX384" fmla="*/ 99308 w 3024845"/>
                <a:gd name="connsiteY384" fmla="*/ 151562 h 840941"/>
                <a:gd name="connsiteX385" fmla="*/ 99308 w 3024845"/>
                <a:gd name="connsiteY385" fmla="*/ 36988 h 840941"/>
                <a:gd name="connsiteX0" fmla="*/ 99308 w 3024845"/>
                <a:gd name="connsiteY0" fmla="*/ 0 h 803953"/>
                <a:gd name="connsiteX1" fmla="*/ 220909 w 3024845"/>
                <a:gd name="connsiteY1" fmla="*/ 114574 h 803953"/>
                <a:gd name="connsiteX2" fmla="*/ 223189 w 3024845"/>
                <a:gd name="connsiteY2" fmla="*/ 114574 h 803953"/>
                <a:gd name="connsiteX3" fmla="*/ 239150 w 3024845"/>
                <a:gd name="connsiteY3" fmla="*/ 114574 h 803953"/>
                <a:gd name="connsiteX4" fmla="*/ 239150 w 3024845"/>
                <a:gd name="connsiteY4" fmla="*/ 255089 h 803953"/>
                <a:gd name="connsiteX5" fmla="*/ 240670 w 3024845"/>
                <a:gd name="connsiteY5" fmla="*/ 254819 h 803953"/>
                <a:gd name="connsiteX6" fmla="*/ 251310 w 3024845"/>
                <a:gd name="connsiteY6" fmla="*/ 252928 h 803953"/>
                <a:gd name="connsiteX7" fmla="*/ 249283 w 3024845"/>
                <a:gd name="connsiteY7" fmla="*/ 341560 h 803953"/>
                <a:gd name="connsiteX8" fmla="*/ 250803 w 3024845"/>
                <a:gd name="connsiteY8" fmla="*/ 341831 h 803953"/>
                <a:gd name="connsiteX9" fmla="*/ 261443 w 3024845"/>
                <a:gd name="connsiteY9" fmla="*/ 343722 h 803953"/>
                <a:gd name="connsiteX10" fmla="*/ 261696 w 3024845"/>
                <a:gd name="connsiteY10" fmla="*/ 344533 h 803953"/>
                <a:gd name="connsiteX11" fmla="*/ 263470 w 3024845"/>
                <a:gd name="connsiteY11" fmla="*/ 350208 h 803953"/>
                <a:gd name="connsiteX12" fmla="*/ 264230 w 3024845"/>
                <a:gd name="connsiteY12" fmla="*/ 347776 h 803953"/>
                <a:gd name="connsiteX13" fmla="*/ 269550 w 3024845"/>
                <a:gd name="connsiteY13" fmla="*/ 330752 h 803953"/>
                <a:gd name="connsiteX14" fmla="*/ 271323 w 3024845"/>
                <a:gd name="connsiteY14" fmla="*/ 330752 h 803953"/>
                <a:gd name="connsiteX15" fmla="*/ 283737 w 3024845"/>
                <a:gd name="connsiteY15" fmla="*/ 330752 h 803953"/>
                <a:gd name="connsiteX16" fmla="*/ 283737 w 3024845"/>
                <a:gd name="connsiteY16" fmla="*/ 363178 h 803953"/>
                <a:gd name="connsiteX17" fmla="*/ 284750 w 3024845"/>
                <a:gd name="connsiteY17" fmla="*/ 363719 h 803953"/>
                <a:gd name="connsiteX18" fmla="*/ 291844 w 3024845"/>
                <a:gd name="connsiteY18" fmla="*/ 367502 h 803953"/>
                <a:gd name="connsiteX19" fmla="*/ 291844 w 3024845"/>
                <a:gd name="connsiteY19" fmla="*/ 368853 h 803953"/>
                <a:gd name="connsiteX20" fmla="*/ 291844 w 3024845"/>
                <a:gd name="connsiteY20" fmla="*/ 378311 h 803953"/>
                <a:gd name="connsiteX21" fmla="*/ 336431 w 3024845"/>
                <a:gd name="connsiteY21" fmla="*/ 378311 h 803953"/>
                <a:gd name="connsiteX22" fmla="*/ 336431 w 3024845"/>
                <a:gd name="connsiteY22" fmla="*/ 379392 h 803953"/>
                <a:gd name="connsiteX23" fmla="*/ 336431 w 3024845"/>
                <a:gd name="connsiteY23" fmla="*/ 386958 h 803953"/>
                <a:gd name="connsiteX24" fmla="*/ 338457 w 3024845"/>
                <a:gd name="connsiteY24" fmla="*/ 386958 h 803953"/>
                <a:gd name="connsiteX25" fmla="*/ 352644 w 3024845"/>
                <a:gd name="connsiteY25" fmla="*/ 386958 h 803953"/>
                <a:gd name="connsiteX26" fmla="*/ 352644 w 3024845"/>
                <a:gd name="connsiteY26" fmla="*/ 356693 h 803953"/>
                <a:gd name="connsiteX27" fmla="*/ 397231 w 3024845"/>
                <a:gd name="connsiteY27" fmla="*/ 356693 h 803953"/>
                <a:gd name="connsiteX28" fmla="*/ 397231 w 3024845"/>
                <a:gd name="connsiteY28" fmla="*/ 355342 h 803953"/>
                <a:gd name="connsiteX29" fmla="*/ 397231 w 3024845"/>
                <a:gd name="connsiteY29" fmla="*/ 345884 h 803953"/>
                <a:gd name="connsiteX30" fmla="*/ 398245 w 3024845"/>
                <a:gd name="connsiteY30" fmla="*/ 345884 h 803953"/>
                <a:gd name="connsiteX31" fmla="*/ 405338 w 3024845"/>
                <a:gd name="connsiteY31" fmla="*/ 345884 h 803953"/>
                <a:gd name="connsiteX32" fmla="*/ 405338 w 3024845"/>
                <a:gd name="connsiteY32" fmla="*/ 343993 h 803953"/>
                <a:gd name="connsiteX33" fmla="*/ 405338 w 3024845"/>
                <a:gd name="connsiteY33" fmla="*/ 330752 h 803953"/>
                <a:gd name="connsiteX34" fmla="*/ 406098 w 3024845"/>
                <a:gd name="connsiteY34" fmla="*/ 330752 h 803953"/>
                <a:gd name="connsiteX35" fmla="*/ 411418 w 3024845"/>
                <a:gd name="connsiteY35" fmla="*/ 330752 h 803953"/>
                <a:gd name="connsiteX36" fmla="*/ 411418 w 3024845"/>
                <a:gd name="connsiteY36" fmla="*/ 329671 h 803953"/>
                <a:gd name="connsiteX37" fmla="*/ 411418 w 3024845"/>
                <a:gd name="connsiteY37" fmla="*/ 322104 h 803953"/>
                <a:gd name="connsiteX38" fmla="*/ 413445 w 3024845"/>
                <a:gd name="connsiteY38" fmla="*/ 322104 h 803953"/>
                <a:gd name="connsiteX39" fmla="*/ 427632 w 3024845"/>
                <a:gd name="connsiteY39" fmla="*/ 322104 h 803953"/>
                <a:gd name="connsiteX40" fmla="*/ 427632 w 3024845"/>
                <a:gd name="connsiteY40" fmla="*/ 323185 h 803953"/>
                <a:gd name="connsiteX41" fmla="*/ 427632 w 3024845"/>
                <a:gd name="connsiteY41" fmla="*/ 330752 h 803953"/>
                <a:gd name="connsiteX42" fmla="*/ 449925 w 3024845"/>
                <a:gd name="connsiteY42" fmla="*/ 330752 h 803953"/>
                <a:gd name="connsiteX43" fmla="*/ 449925 w 3024845"/>
                <a:gd name="connsiteY43" fmla="*/ 328860 h 803953"/>
                <a:gd name="connsiteX44" fmla="*/ 449925 w 3024845"/>
                <a:gd name="connsiteY44" fmla="*/ 315619 h 803953"/>
                <a:gd name="connsiteX45" fmla="*/ 451699 w 3024845"/>
                <a:gd name="connsiteY45" fmla="*/ 315619 h 803953"/>
                <a:gd name="connsiteX46" fmla="*/ 464112 w 3024845"/>
                <a:gd name="connsiteY46" fmla="*/ 315619 h 803953"/>
                <a:gd name="connsiteX47" fmla="*/ 464112 w 3024845"/>
                <a:gd name="connsiteY47" fmla="*/ 339399 h 803953"/>
                <a:gd name="connsiteX48" fmla="*/ 465126 w 3024845"/>
                <a:gd name="connsiteY48" fmla="*/ 339399 h 803953"/>
                <a:gd name="connsiteX49" fmla="*/ 472219 w 3024845"/>
                <a:gd name="connsiteY49" fmla="*/ 339399 h 803953"/>
                <a:gd name="connsiteX50" fmla="*/ 472219 w 3024845"/>
                <a:gd name="connsiteY50" fmla="*/ 338318 h 803953"/>
                <a:gd name="connsiteX51" fmla="*/ 472219 w 3024845"/>
                <a:gd name="connsiteY51" fmla="*/ 330752 h 803953"/>
                <a:gd name="connsiteX52" fmla="*/ 473992 w 3024845"/>
                <a:gd name="connsiteY52" fmla="*/ 330752 h 803953"/>
                <a:gd name="connsiteX53" fmla="*/ 486406 w 3024845"/>
                <a:gd name="connsiteY53" fmla="*/ 330752 h 803953"/>
                <a:gd name="connsiteX54" fmla="*/ 486406 w 3024845"/>
                <a:gd name="connsiteY54" fmla="*/ 356693 h 803953"/>
                <a:gd name="connsiteX55" fmla="*/ 488433 w 3024845"/>
                <a:gd name="connsiteY55" fmla="*/ 356693 h 803953"/>
                <a:gd name="connsiteX56" fmla="*/ 502619 w 3024845"/>
                <a:gd name="connsiteY56" fmla="*/ 356693 h 803953"/>
                <a:gd name="connsiteX57" fmla="*/ 502619 w 3024845"/>
                <a:gd name="connsiteY57" fmla="*/ 358314 h 803953"/>
                <a:gd name="connsiteX58" fmla="*/ 502619 w 3024845"/>
                <a:gd name="connsiteY58" fmla="*/ 369664 h 803953"/>
                <a:gd name="connsiteX59" fmla="*/ 503379 w 3024845"/>
                <a:gd name="connsiteY59" fmla="*/ 369664 h 803953"/>
                <a:gd name="connsiteX60" fmla="*/ 508700 w 3024845"/>
                <a:gd name="connsiteY60" fmla="*/ 369664 h 803953"/>
                <a:gd name="connsiteX61" fmla="*/ 508700 w 3024845"/>
                <a:gd name="connsiteY61" fmla="*/ 368853 h 803953"/>
                <a:gd name="connsiteX62" fmla="*/ 508700 w 3024845"/>
                <a:gd name="connsiteY62" fmla="*/ 363178 h 803953"/>
                <a:gd name="connsiteX63" fmla="*/ 539100 w 3024845"/>
                <a:gd name="connsiteY63" fmla="*/ 363178 h 803953"/>
                <a:gd name="connsiteX64" fmla="*/ 539100 w 3024845"/>
                <a:gd name="connsiteY64" fmla="*/ 386958 h 803953"/>
                <a:gd name="connsiteX65" fmla="*/ 540113 w 3024845"/>
                <a:gd name="connsiteY65" fmla="*/ 386958 h 803953"/>
                <a:gd name="connsiteX66" fmla="*/ 547207 w 3024845"/>
                <a:gd name="connsiteY66" fmla="*/ 386958 h 803953"/>
                <a:gd name="connsiteX67" fmla="*/ 547207 w 3024845"/>
                <a:gd name="connsiteY67" fmla="*/ 388039 h 803953"/>
                <a:gd name="connsiteX68" fmla="*/ 547207 w 3024845"/>
                <a:gd name="connsiteY68" fmla="*/ 395605 h 803953"/>
                <a:gd name="connsiteX69" fmla="*/ 547967 w 3024845"/>
                <a:gd name="connsiteY69" fmla="*/ 395605 h 803953"/>
                <a:gd name="connsiteX70" fmla="*/ 553287 w 3024845"/>
                <a:gd name="connsiteY70" fmla="*/ 395605 h 803953"/>
                <a:gd name="connsiteX71" fmla="*/ 553287 w 3024845"/>
                <a:gd name="connsiteY71" fmla="*/ 393443 h 803953"/>
                <a:gd name="connsiteX72" fmla="*/ 553287 w 3024845"/>
                <a:gd name="connsiteY72" fmla="*/ 378311 h 803953"/>
                <a:gd name="connsiteX73" fmla="*/ 554300 w 3024845"/>
                <a:gd name="connsiteY73" fmla="*/ 378311 h 803953"/>
                <a:gd name="connsiteX74" fmla="*/ 561394 w 3024845"/>
                <a:gd name="connsiteY74" fmla="*/ 378311 h 803953"/>
                <a:gd name="connsiteX75" fmla="*/ 561394 w 3024845"/>
                <a:gd name="connsiteY75" fmla="*/ 379392 h 803953"/>
                <a:gd name="connsiteX76" fmla="*/ 561394 w 3024845"/>
                <a:gd name="connsiteY76" fmla="*/ 386958 h 803953"/>
                <a:gd name="connsiteX77" fmla="*/ 566714 w 3024845"/>
                <a:gd name="connsiteY77" fmla="*/ 384965 h 803953"/>
                <a:gd name="connsiteX78" fmla="*/ 567474 w 3024845"/>
                <a:gd name="connsiteY78" fmla="*/ 383985 h 803953"/>
                <a:gd name="connsiteX79" fmla="*/ 567474 w 3024845"/>
                <a:gd name="connsiteY79" fmla="*/ 378311 h 803953"/>
                <a:gd name="connsiteX80" fmla="*/ 605981 w 3024845"/>
                <a:gd name="connsiteY80" fmla="*/ 378311 h 803953"/>
                <a:gd name="connsiteX81" fmla="*/ 605981 w 3024845"/>
                <a:gd name="connsiteY81" fmla="*/ 402090 h 803953"/>
                <a:gd name="connsiteX82" fmla="*/ 608007 w 3024845"/>
                <a:gd name="connsiteY82" fmla="*/ 402090 h 803953"/>
                <a:gd name="connsiteX83" fmla="*/ 622194 w 3024845"/>
                <a:gd name="connsiteY83" fmla="*/ 402090 h 803953"/>
                <a:gd name="connsiteX84" fmla="*/ 622194 w 3024845"/>
                <a:gd name="connsiteY84" fmla="*/ 403171 h 803953"/>
                <a:gd name="connsiteX85" fmla="*/ 622194 w 3024845"/>
                <a:gd name="connsiteY85" fmla="*/ 410737 h 803953"/>
                <a:gd name="connsiteX86" fmla="*/ 623968 w 3024845"/>
                <a:gd name="connsiteY86" fmla="*/ 410737 h 803953"/>
                <a:gd name="connsiteX87" fmla="*/ 636381 w 3024845"/>
                <a:gd name="connsiteY87" fmla="*/ 410737 h 803953"/>
                <a:gd name="connsiteX88" fmla="*/ 636381 w 3024845"/>
                <a:gd name="connsiteY88" fmla="*/ 386958 h 803953"/>
                <a:gd name="connsiteX89" fmla="*/ 637394 w 3024845"/>
                <a:gd name="connsiteY89" fmla="*/ 386958 h 803953"/>
                <a:gd name="connsiteX90" fmla="*/ 644488 w 3024845"/>
                <a:gd name="connsiteY90" fmla="*/ 386958 h 803953"/>
                <a:gd name="connsiteX91" fmla="*/ 644488 w 3024845"/>
                <a:gd name="connsiteY91" fmla="*/ 354531 h 803953"/>
                <a:gd name="connsiteX92" fmla="*/ 645501 w 3024845"/>
                <a:gd name="connsiteY92" fmla="*/ 354531 h 803953"/>
                <a:gd name="connsiteX93" fmla="*/ 652595 w 3024845"/>
                <a:gd name="connsiteY93" fmla="*/ 354531 h 803953"/>
                <a:gd name="connsiteX94" fmla="*/ 652595 w 3024845"/>
                <a:gd name="connsiteY94" fmla="*/ 352640 h 803953"/>
                <a:gd name="connsiteX95" fmla="*/ 652595 w 3024845"/>
                <a:gd name="connsiteY95" fmla="*/ 339399 h 803953"/>
                <a:gd name="connsiteX96" fmla="*/ 651328 w 3024845"/>
                <a:gd name="connsiteY96" fmla="*/ 337777 h 803953"/>
                <a:gd name="connsiteX97" fmla="*/ 656648 w 3024845"/>
                <a:gd name="connsiteY97" fmla="*/ 326428 h 803953"/>
                <a:gd name="connsiteX98" fmla="*/ 664755 w 3024845"/>
                <a:gd name="connsiteY98" fmla="*/ 354531 h 803953"/>
                <a:gd name="connsiteX99" fmla="*/ 665515 w 3024845"/>
                <a:gd name="connsiteY99" fmla="*/ 354531 h 803953"/>
                <a:gd name="connsiteX100" fmla="*/ 670835 w 3024845"/>
                <a:gd name="connsiteY100" fmla="*/ 354531 h 803953"/>
                <a:gd name="connsiteX101" fmla="*/ 670835 w 3024845"/>
                <a:gd name="connsiteY101" fmla="*/ 248604 h 803953"/>
                <a:gd name="connsiteX102" fmla="*/ 672355 w 3024845"/>
                <a:gd name="connsiteY102" fmla="*/ 248604 h 803953"/>
                <a:gd name="connsiteX103" fmla="*/ 682995 w 3024845"/>
                <a:gd name="connsiteY103" fmla="*/ 248604 h 803953"/>
                <a:gd name="connsiteX104" fmla="*/ 682995 w 3024845"/>
                <a:gd name="connsiteY104" fmla="*/ 201045 h 803953"/>
                <a:gd name="connsiteX105" fmla="*/ 709342 w 3024845"/>
                <a:gd name="connsiteY105" fmla="*/ 201045 h 803953"/>
                <a:gd name="connsiteX106" fmla="*/ 709342 w 3024845"/>
                <a:gd name="connsiteY106" fmla="*/ 179427 h 803953"/>
                <a:gd name="connsiteX107" fmla="*/ 743796 w 3024845"/>
                <a:gd name="connsiteY107" fmla="*/ 179427 h 803953"/>
                <a:gd name="connsiteX108" fmla="*/ 743796 w 3024845"/>
                <a:gd name="connsiteY108" fmla="*/ 181859 h 803953"/>
                <a:gd name="connsiteX109" fmla="*/ 743796 w 3024845"/>
                <a:gd name="connsiteY109" fmla="*/ 198883 h 803953"/>
                <a:gd name="connsiteX110" fmla="*/ 746076 w 3024845"/>
                <a:gd name="connsiteY110" fmla="*/ 198883 h 803953"/>
                <a:gd name="connsiteX111" fmla="*/ 762036 w 3024845"/>
                <a:gd name="connsiteY111" fmla="*/ 198883 h 803953"/>
                <a:gd name="connsiteX112" fmla="*/ 762036 w 3024845"/>
                <a:gd name="connsiteY112" fmla="*/ 246442 h 803953"/>
                <a:gd name="connsiteX113" fmla="*/ 763049 w 3024845"/>
                <a:gd name="connsiteY113" fmla="*/ 246442 h 803953"/>
                <a:gd name="connsiteX114" fmla="*/ 770143 w 3024845"/>
                <a:gd name="connsiteY114" fmla="*/ 246442 h 803953"/>
                <a:gd name="connsiteX115" fmla="*/ 784330 w 3024845"/>
                <a:gd name="connsiteY115" fmla="*/ 250766 h 803953"/>
                <a:gd name="connsiteX116" fmla="*/ 784330 w 3024845"/>
                <a:gd name="connsiteY116" fmla="*/ 289678 h 803953"/>
                <a:gd name="connsiteX117" fmla="*/ 785343 w 3024845"/>
                <a:gd name="connsiteY117" fmla="*/ 289678 h 803953"/>
                <a:gd name="connsiteX118" fmla="*/ 792436 w 3024845"/>
                <a:gd name="connsiteY118" fmla="*/ 289678 h 803953"/>
                <a:gd name="connsiteX119" fmla="*/ 792436 w 3024845"/>
                <a:gd name="connsiteY119" fmla="*/ 291299 h 803953"/>
                <a:gd name="connsiteX120" fmla="*/ 792436 w 3024845"/>
                <a:gd name="connsiteY120" fmla="*/ 302648 h 803953"/>
                <a:gd name="connsiteX121" fmla="*/ 794463 w 3024845"/>
                <a:gd name="connsiteY121" fmla="*/ 302648 h 803953"/>
                <a:gd name="connsiteX122" fmla="*/ 808650 w 3024845"/>
                <a:gd name="connsiteY122" fmla="*/ 302648 h 803953"/>
                <a:gd name="connsiteX123" fmla="*/ 814730 w 3024845"/>
                <a:gd name="connsiteY123" fmla="*/ 309134 h 803953"/>
                <a:gd name="connsiteX124" fmla="*/ 814730 w 3024845"/>
                <a:gd name="connsiteY124" fmla="*/ 330752 h 803953"/>
                <a:gd name="connsiteX125" fmla="*/ 817010 w 3024845"/>
                <a:gd name="connsiteY125" fmla="*/ 330752 h 803953"/>
                <a:gd name="connsiteX126" fmla="*/ 832970 w 3024845"/>
                <a:gd name="connsiteY126" fmla="*/ 330752 h 803953"/>
                <a:gd name="connsiteX127" fmla="*/ 832970 w 3024845"/>
                <a:gd name="connsiteY127" fmla="*/ 331832 h 803953"/>
                <a:gd name="connsiteX128" fmla="*/ 832970 w 3024845"/>
                <a:gd name="connsiteY128" fmla="*/ 339399 h 803953"/>
                <a:gd name="connsiteX129" fmla="*/ 834237 w 3024845"/>
                <a:gd name="connsiteY129" fmla="*/ 339399 h 803953"/>
                <a:gd name="connsiteX130" fmla="*/ 843104 w 3024845"/>
                <a:gd name="connsiteY130" fmla="*/ 339399 h 803953"/>
                <a:gd name="connsiteX131" fmla="*/ 843104 w 3024845"/>
                <a:gd name="connsiteY131" fmla="*/ 341560 h 803953"/>
                <a:gd name="connsiteX132" fmla="*/ 843104 w 3024845"/>
                <a:gd name="connsiteY132" fmla="*/ 356693 h 803953"/>
                <a:gd name="connsiteX133" fmla="*/ 847157 w 3024845"/>
                <a:gd name="connsiteY133" fmla="*/ 354801 h 803953"/>
                <a:gd name="connsiteX134" fmla="*/ 847157 w 3024845"/>
                <a:gd name="connsiteY134" fmla="*/ 341560 h 803953"/>
                <a:gd name="connsiteX135" fmla="*/ 848170 w 3024845"/>
                <a:gd name="connsiteY135" fmla="*/ 341560 h 803953"/>
                <a:gd name="connsiteX136" fmla="*/ 855264 w 3024845"/>
                <a:gd name="connsiteY136" fmla="*/ 341560 h 803953"/>
                <a:gd name="connsiteX137" fmla="*/ 855264 w 3024845"/>
                <a:gd name="connsiteY137" fmla="*/ 343182 h 803953"/>
                <a:gd name="connsiteX138" fmla="*/ 855264 w 3024845"/>
                <a:gd name="connsiteY138" fmla="*/ 354531 h 803953"/>
                <a:gd name="connsiteX139" fmla="*/ 856024 w 3024845"/>
                <a:gd name="connsiteY139" fmla="*/ 354531 h 803953"/>
                <a:gd name="connsiteX140" fmla="*/ 861344 w 3024845"/>
                <a:gd name="connsiteY140" fmla="*/ 354531 h 803953"/>
                <a:gd name="connsiteX141" fmla="*/ 909984 w 3024845"/>
                <a:gd name="connsiteY141" fmla="*/ 350208 h 803953"/>
                <a:gd name="connsiteX142" fmla="*/ 909984 w 3024845"/>
                <a:gd name="connsiteY142" fmla="*/ 351559 h 803953"/>
                <a:gd name="connsiteX143" fmla="*/ 909984 w 3024845"/>
                <a:gd name="connsiteY143" fmla="*/ 361016 h 803953"/>
                <a:gd name="connsiteX144" fmla="*/ 910744 w 3024845"/>
                <a:gd name="connsiteY144" fmla="*/ 361016 h 803953"/>
                <a:gd name="connsiteX145" fmla="*/ 916065 w 3024845"/>
                <a:gd name="connsiteY145" fmla="*/ 361016 h 803953"/>
                <a:gd name="connsiteX146" fmla="*/ 916065 w 3024845"/>
                <a:gd name="connsiteY146" fmla="*/ 363178 h 803953"/>
                <a:gd name="connsiteX147" fmla="*/ 916065 w 3024845"/>
                <a:gd name="connsiteY147" fmla="*/ 378311 h 803953"/>
                <a:gd name="connsiteX148" fmla="*/ 918091 w 3024845"/>
                <a:gd name="connsiteY148" fmla="*/ 376960 h 803953"/>
                <a:gd name="connsiteX149" fmla="*/ 932278 w 3024845"/>
                <a:gd name="connsiteY149" fmla="*/ 367502 h 803953"/>
                <a:gd name="connsiteX150" fmla="*/ 938358 w 3024845"/>
                <a:gd name="connsiteY150" fmla="*/ 326428 h 803953"/>
                <a:gd name="connsiteX151" fmla="*/ 939118 w 3024845"/>
                <a:gd name="connsiteY151" fmla="*/ 326158 h 803953"/>
                <a:gd name="connsiteX152" fmla="*/ 944438 w 3024845"/>
                <a:gd name="connsiteY152" fmla="*/ 324266 h 803953"/>
                <a:gd name="connsiteX153" fmla="*/ 946465 w 3024845"/>
                <a:gd name="connsiteY153" fmla="*/ 255089 h 803953"/>
                <a:gd name="connsiteX154" fmla="*/ 948492 w 3024845"/>
                <a:gd name="connsiteY154" fmla="*/ 324266 h 803953"/>
                <a:gd name="connsiteX155" fmla="*/ 949252 w 3024845"/>
                <a:gd name="connsiteY155" fmla="*/ 324536 h 803953"/>
                <a:gd name="connsiteX156" fmla="*/ 954572 w 3024845"/>
                <a:gd name="connsiteY156" fmla="*/ 326428 h 803953"/>
                <a:gd name="connsiteX157" fmla="*/ 954572 w 3024845"/>
                <a:gd name="connsiteY157" fmla="*/ 239957 h 803953"/>
                <a:gd name="connsiteX158" fmla="*/ 958625 w 3024845"/>
                <a:gd name="connsiteY158" fmla="*/ 207530 h 803953"/>
                <a:gd name="connsiteX159" fmla="*/ 997132 w 3024845"/>
                <a:gd name="connsiteY159" fmla="*/ 207530 h 803953"/>
                <a:gd name="connsiteX160" fmla="*/ 997132 w 3024845"/>
                <a:gd name="connsiteY160" fmla="*/ 239957 h 803953"/>
                <a:gd name="connsiteX161" fmla="*/ 997892 w 3024845"/>
                <a:gd name="connsiteY161" fmla="*/ 239957 h 803953"/>
                <a:gd name="connsiteX162" fmla="*/ 1003212 w 3024845"/>
                <a:gd name="connsiteY162" fmla="*/ 239957 h 803953"/>
                <a:gd name="connsiteX163" fmla="*/ 1003212 w 3024845"/>
                <a:gd name="connsiteY163" fmla="*/ 157809 h 803953"/>
                <a:gd name="connsiteX164" fmla="*/ 1004986 w 3024845"/>
                <a:gd name="connsiteY164" fmla="*/ 157809 h 803953"/>
                <a:gd name="connsiteX165" fmla="*/ 1017399 w 3024845"/>
                <a:gd name="connsiteY165" fmla="*/ 157809 h 803953"/>
                <a:gd name="connsiteX166" fmla="*/ 1017399 w 3024845"/>
                <a:gd name="connsiteY166" fmla="*/ 155918 h 803953"/>
                <a:gd name="connsiteX167" fmla="*/ 1017399 w 3024845"/>
                <a:gd name="connsiteY167" fmla="*/ 142677 h 803953"/>
                <a:gd name="connsiteX168" fmla="*/ 1039693 w 3024845"/>
                <a:gd name="connsiteY168" fmla="*/ 142677 h 803953"/>
                <a:gd name="connsiteX169" fmla="*/ 1039693 w 3024845"/>
                <a:gd name="connsiteY169" fmla="*/ 141596 h 803953"/>
                <a:gd name="connsiteX170" fmla="*/ 1039693 w 3024845"/>
                <a:gd name="connsiteY170" fmla="*/ 134030 h 803953"/>
                <a:gd name="connsiteX171" fmla="*/ 1041466 w 3024845"/>
                <a:gd name="connsiteY171" fmla="*/ 134030 h 803953"/>
                <a:gd name="connsiteX172" fmla="*/ 1053880 w 3024845"/>
                <a:gd name="connsiteY172" fmla="*/ 134030 h 803953"/>
                <a:gd name="connsiteX173" fmla="*/ 1053880 w 3024845"/>
                <a:gd name="connsiteY173" fmla="*/ 135111 h 803953"/>
                <a:gd name="connsiteX174" fmla="*/ 1053880 w 3024845"/>
                <a:gd name="connsiteY174" fmla="*/ 142677 h 803953"/>
                <a:gd name="connsiteX175" fmla="*/ 1054640 w 3024845"/>
                <a:gd name="connsiteY175" fmla="*/ 142677 h 803953"/>
                <a:gd name="connsiteX176" fmla="*/ 1059960 w 3024845"/>
                <a:gd name="connsiteY176" fmla="*/ 142677 h 803953"/>
                <a:gd name="connsiteX177" fmla="*/ 1070093 w 3024845"/>
                <a:gd name="connsiteY177" fmla="*/ 138353 h 803953"/>
                <a:gd name="connsiteX178" fmla="*/ 1074146 w 3024845"/>
                <a:gd name="connsiteY178" fmla="*/ 141596 h 803953"/>
                <a:gd name="connsiteX179" fmla="*/ 1074146 w 3024845"/>
                <a:gd name="connsiteY179" fmla="*/ 134030 h 803953"/>
                <a:gd name="connsiteX180" fmla="*/ 1076426 w 3024845"/>
                <a:gd name="connsiteY180" fmla="*/ 134030 h 803953"/>
                <a:gd name="connsiteX181" fmla="*/ 1092387 w 3024845"/>
                <a:gd name="connsiteY181" fmla="*/ 134030 h 803953"/>
                <a:gd name="connsiteX182" fmla="*/ 1092387 w 3024845"/>
                <a:gd name="connsiteY182" fmla="*/ 135111 h 803953"/>
                <a:gd name="connsiteX183" fmla="*/ 1092387 w 3024845"/>
                <a:gd name="connsiteY183" fmla="*/ 142677 h 803953"/>
                <a:gd name="connsiteX184" fmla="*/ 1122787 w 3024845"/>
                <a:gd name="connsiteY184" fmla="*/ 142677 h 803953"/>
                <a:gd name="connsiteX185" fmla="*/ 1122787 w 3024845"/>
                <a:gd name="connsiteY185" fmla="*/ 144298 h 803953"/>
                <a:gd name="connsiteX186" fmla="*/ 1122787 w 3024845"/>
                <a:gd name="connsiteY186" fmla="*/ 155648 h 803953"/>
                <a:gd name="connsiteX187" fmla="*/ 1149134 w 3024845"/>
                <a:gd name="connsiteY187" fmla="*/ 155648 h 803953"/>
                <a:gd name="connsiteX188" fmla="*/ 1149134 w 3024845"/>
                <a:gd name="connsiteY188" fmla="*/ 185912 h 803953"/>
                <a:gd name="connsiteX189" fmla="*/ 1149894 w 3024845"/>
                <a:gd name="connsiteY189" fmla="*/ 185912 h 803953"/>
                <a:gd name="connsiteX190" fmla="*/ 1155214 w 3024845"/>
                <a:gd name="connsiteY190" fmla="*/ 185912 h 803953"/>
                <a:gd name="connsiteX191" fmla="*/ 1155214 w 3024845"/>
                <a:gd name="connsiteY191" fmla="*/ 186993 h 803953"/>
                <a:gd name="connsiteX192" fmla="*/ 1155214 w 3024845"/>
                <a:gd name="connsiteY192" fmla="*/ 194560 h 803953"/>
                <a:gd name="connsiteX193" fmla="*/ 1159268 w 3024845"/>
                <a:gd name="connsiteY193" fmla="*/ 224824 h 803953"/>
                <a:gd name="connsiteX194" fmla="*/ 1160028 w 3024845"/>
                <a:gd name="connsiteY194" fmla="*/ 224824 h 803953"/>
                <a:gd name="connsiteX195" fmla="*/ 1165348 w 3024845"/>
                <a:gd name="connsiteY195" fmla="*/ 224824 h 803953"/>
                <a:gd name="connsiteX196" fmla="*/ 1165348 w 3024845"/>
                <a:gd name="connsiteY196" fmla="*/ 225635 h 803953"/>
                <a:gd name="connsiteX197" fmla="*/ 1165348 w 3024845"/>
                <a:gd name="connsiteY197" fmla="*/ 231310 h 803953"/>
                <a:gd name="connsiteX198" fmla="*/ 1166361 w 3024845"/>
                <a:gd name="connsiteY198" fmla="*/ 231310 h 803953"/>
                <a:gd name="connsiteX199" fmla="*/ 1173454 w 3024845"/>
                <a:gd name="connsiteY199" fmla="*/ 231310 h 803953"/>
                <a:gd name="connsiteX200" fmla="*/ 1173454 w 3024845"/>
                <a:gd name="connsiteY200" fmla="*/ 261575 h 803953"/>
                <a:gd name="connsiteX201" fmla="*/ 1175481 w 3024845"/>
                <a:gd name="connsiteY201" fmla="*/ 261575 h 803953"/>
                <a:gd name="connsiteX202" fmla="*/ 1189668 w 3024845"/>
                <a:gd name="connsiteY202" fmla="*/ 261575 h 803953"/>
                <a:gd name="connsiteX203" fmla="*/ 1189668 w 3024845"/>
                <a:gd name="connsiteY203" fmla="*/ 285354 h 803953"/>
                <a:gd name="connsiteX204" fmla="*/ 1191695 w 3024845"/>
                <a:gd name="connsiteY204" fmla="*/ 286975 h 803953"/>
                <a:gd name="connsiteX205" fmla="*/ 1191695 w 3024845"/>
                <a:gd name="connsiteY205" fmla="*/ 298325 h 803953"/>
                <a:gd name="connsiteX206" fmla="*/ 1192455 w 3024845"/>
                <a:gd name="connsiteY206" fmla="*/ 298325 h 803953"/>
                <a:gd name="connsiteX207" fmla="*/ 1197775 w 3024845"/>
                <a:gd name="connsiteY207" fmla="*/ 298325 h 803953"/>
                <a:gd name="connsiteX208" fmla="*/ 1197775 w 3024845"/>
                <a:gd name="connsiteY208" fmla="*/ 322104 h 803953"/>
                <a:gd name="connsiteX209" fmla="*/ 1199041 w 3024845"/>
                <a:gd name="connsiteY209" fmla="*/ 322104 h 803953"/>
                <a:gd name="connsiteX210" fmla="*/ 1207908 w 3024845"/>
                <a:gd name="connsiteY210" fmla="*/ 322104 h 803953"/>
                <a:gd name="connsiteX211" fmla="*/ 1209935 w 3024845"/>
                <a:gd name="connsiteY211" fmla="*/ 326158 h 803953"/>
                <a:gd name="connsiteX212" fmla="*/ 1209935 w 3024845"/>
                <a:gd name="connsiteY212" fmla="*/ 339399 h 803953"/>
                <a:gd name="connsiteX213" fmla="*/ 1211455 w 3024845"/>
                <a:gd name="connsiteY213" fmla="*/ 337507 h 803953"/>
                <a:gd name="connsiteX214" fmla="*/ 1222095 w 3024845"/>
                <a:gd name="connsiteY214" fmla="*/ 324266 h 803953"/>
                <a:gd name="connsiteX215" fmla="*/ 1250469 w 3024845"/>
                <a:gd name="connsiteY215" fmla="*/ 324266 h 803953"/>
                <a:gd name="connsiteX216" fmla="*/ 1250469 w 3024845"/>
                <a:gd name="connsiteY216" fmla="*/ 410737 h 803953"/>
                <a:gd name="connsiteX217" fmla="*/ 1251229 w 3024845"/>
                <a:gd name="connsiteY217" fmla="*/ 410737 h 803953"/>
                <a:gd name="connsiteX218" fmla="*/ 1256549 w 3024845"/>
                <a:gd name="connsiteY218" fmla="*/ 410737 h 803953"/>
                <a:gd name="connsiteX219" fmla="*/ 1257309 w 3024845"/>
                <a:gd name="connsiteY219" fmla="*/ 409386 h 803953"/>
                <a:gd name="connsiteX220" fmla="*/ 1262629 w 3024845"/>
                <a:gd name="connsiteY220" fmla="*/ 399928 h 803953"/>
                <a:gd name="connsiteX221" fmla="*/ 1262629 w 3024845"/>
                <a:gd name="connsiteY221" fmla="*/ 401820 h 803953"/>
                <a:gd name="connsiteX222" fmla="*/ 1262629 w 3024845"/>
                <a:gd name="connsiteY222" fmla="*/ 415061 h 803953"/>
                <a:gd name="connsiteX223" fmla="*/ 1266682 w 3024845"/>
                <a:gd name="connsiteY223" fmla="*/ 369664 h 803953"/>
                <a:gd name="connsiteX224" fmla="*/ 1267442 w 3024845"/>
                <a:gd name="connsiteY224" fmla="*/ 369664 h 803953"/>
                <a:gd name="connsiteX225" fmla="*/ 1272762 w 3024845"/>
                <a:gd name="connsiteY225" fmla="*/ 369664 h 803953"/>
                <a:gd name="connsiteX226" fmla="*/ 1272762 w 3024845"/>
                <a:gd name="connsiteY226" fmla="*/ 304810 h 803953"/>
                <a:gd name="connsiteX227" fmla="*/ 1273776 w 3024845"/>
                <a:gd name="connsiteY227" fmla="*/ 304810 h 803953"/>
                <a:gd name="connsiteX228" fmla="*/ 1280869 w 3024845"/>
                <a:gd name="connsiteY228" fmla="*/ 304810 h 803953"/>
                <a:gd name="connsiteX229" fmla="*/ 1293029 w 3024845"/>
                <a:gd name="connsiteY229" fmla="*/ 261575 h 803953"/>
                <a:gd name="connsiteX230" fmla="*/ 1294296 w 3024845"/>
                <a:gd name="connsiteY230" fmla="*/ 261575 h 803953"/>
                <a:gd name="connsiteX231" fmla="*/ 1303163 w 3024845"/>
                <a:gd name="connsiteY231" fmla="*/ 261575 h 803953"/>
                <a:gd name="connsiteX232" fmla="*/ 1313296 w 3024845"/>
                <a:gd name="connsiteY232" fmla="*/ 304810 h 803953"/>
                <a:gd name="connsiteX233" fmla="*/ 1314309 w 3024845"/>
                <a:gd name="connsiteY233" fmla="*/ 304810 h 803953"/>
                <a:gd name="connsiteX234" fmla="*/ 1321403 w 3024845"/>
                <a:gd name="connsiteY234" fmla="*/ 304810 h 803953"/>
                <a:gd name="connsiteX235" fmla="*/ 1321403 w 3024845"/>
                <a:gd name="connsiteY235" fmla="*/ 343722 h 803953"/>
                <a:gd name="connsiteX236" fmla="*/ 1323176 w 3024845"/>
                <a:gd name="connsiteY236" fmla="*/ 343722 h 803953"/>
                <a:gd name="connsiteX237" fmla="*/ 1335590 w 3024845"/>
                <a:gd name="connsiteY237" fmla="*/ 343722 h 803953"/>
                <a:gd name="connsiteX238" fmla="*/ 1335590 w 3024845"/>
                <a:gd name="connsiteY238" fmla="*/ 345884 h 803953"/>
                <a:gd name="connsiteX239" fmla="*/ 1335590 w 3024845"/>
                <a:gd name="connsiteY239" fmla="*/ 361016 h 803953"/>
                <a:gd name="connsiteX240" fmla="*/ 1339643 w 3024845"/>
                <a:gd name="connsiteY240" fmla="*/ 358855 h 803953"/>
                <a:gd name="connsiteX241" fmla="*/ 1339643 w 3024845"/>
                <a:gd name="connsiteY241" fmla="*/ 343722 h 803953"/>
                <a:gd name="connsiteX242" fmla="*/ 1341163 w 3024845"/>
                <a:gd name="connsiteY242" fmla="*/ 343722 h 803953"/>
                <a:gd name="connsiteX243" fmla="*/ 1351803 w 3024845"/>
                <a:gd name="connsiteY243" fmla="*/ 343722 h 803953"/>
                <a:gd name="connsiteX244" fmla="*/ 1351803 w 3024845"/>
                <a:gd name="connsiteY244" fmla="*/ 345343 h 803953"/>
                <a:gd name="connsiteX245" fmla="*/ 1351803 w 3024845"/>
                <a:gd name="connsiteY245" fmla="*/ 356693 h 803953"/>
                <a:gd name="connsiteX246" fmla="*/ 1382204 w 3024845"/>
                <a:gd name="connsiteY246" fmla="*/ 356693 h 803953"/>
                <a:gd name="connsiteX247" fmla="*/ 1382204 w 3024845"/>
                <a:gd name="connsiteY247" fmla="*/ 319943 h 803953"/>
                <a:gd name="connsiteX248" fmla="*/ 1383470 w 3024845"/>
                <a:gd name="connsiteY248" fmla="*/ 319943 h 803953"/>
                <a:gd name="connsiteX249" fmla="*/ 1392337 w 3024845"/>
                <a:gd name="connsiteY249" fmla="*/ 319943 h 803953"/>
                <a:gd name="connsiteX250" fmla="*/ 1392337 w 3024845"/>
                <a:gd name="connsiteY250" fmla="*/ 341560 h 803953"/>
                <a:gd name="connsiteX251" fmla="*/ 1394364 w 3024845"/>
                <a:gd name="connsiteY251" fmla="*/ 309134 h 803953"/>
                <a:gd name="connsiteX252" fmla="*/ 1416657 w 3024845"/>
                <a:gd name="connsiteY252" fmla="*/ 309134 h 803953"/>
                <a:gd name="connsiteX253" fmla="*/ 1416657 w 3024845"/>
                <a:gd name="connsiteY253" fmla="*/ 307512 h 803953"/>
                <a:gd name="connsiteX254" fmla="*/ 1416657 w 3024845"/>
                <a:gd name="connsiteY254" fmla="*/ 296163 h 803953"/>
                <a:gd name="connsiteX255" fmla="*/ 1417417 w 3024845"/>
                <a:gd name="connsiteY255" fmla="*/ 296163 h 803953"/>
                <a:gd name="connsiteX256" fmla="*/ 1422737 w 3024845"/>
                <a:gd name="connsiteY256" fmla="*/ 296163 h 803953"/>
                <a:gd name="connsiteX257" fmla="*/ 1422737 w 3024845"/>
                <a:gd name="connsiteY257" fmla="*/ 294272 h 803953"/>
                <a:gd name="connsiteX258" fmla="*/ 1422737 w 3024845"/>
                <a:gd name="connsiteY258" fmla="*/ 281031 h 803953"/>
                <a:gd name="connsiteX259" fmla="*/ 1426791 w 3024845"/>
                <a:gd name="connsiteY259" fmla="*/ 287516 h 803953"/>
                <a:gd name="connsiteX260" fmla="*/ 1429071 w 3024845"/>
                <a:gd name="connsiteY260" fmla="*/ 287516 h 803953"/>
                <a:gd name="connsiteX261" fmla="*/ 1445031 w 3024845"/>
                <a:gd name="connsiteY261" fmla="*/ 287516 h 803953"/>
                <a:gd name="connsiteX262" fmla="*/ 1445031 w 3024845"/>
                <a:gd name="connsiteY262" fmla="*/ 286705 h 803953"/>
                <a:gd name="connsiteX263" fmla="*/ 1445031 w 3024845"/>
                <a:gd name="connsiteY263" fmla="*/ 281031 h 803953"/>
                <a:gd name="connsiteX264" fmla="*/ 1445791 w 3024845"/>
                <a:gd name="connsiteY264" fmla="*/ 281031 h 803953"/>
                <a:gd name="connsiteX265" fmla="*/ 1451111 w 3024845"/>
                <a:gd name="connsiteY265" fmla="*/ 281031 h 803953"/>
                <a:gd name="connsiteX266" fmla="*/ 1451111 w 3024845"/>
                <a:gd name="connsiteY266" fmla="*/ 282382 h 803953"/>
                <a:gd name="connsiteX267" fmla="*/ 1451111 w 3024845"/>
                <a:gd name="connsiteY267" fmla="*/ 291840 h 803953"/>
                <a:gd name="connsiteX268" fmla="*/ 1489618 w 3024845"/>
                <a:gd name="connsiteY268" fmla="*/ 291840 h 803953"/>
                <a:gd name="connsiteX269" fmla="*/ 1489618 w 3024845"/>
                <a:gd name="connsiteY269" fmla="*/ 430193 h 803953"/>
                <a:gd name="connsiteX270" fmla="*/ 1491138 w 3024845"/>
                <a:gd name="connsiteY270" fmla="*/ 430193 h 803953"/>
                <a:gd name="connsiteX271" fmla="*/ 1501778 w 3024845"/>
                <a:gd name="connsiteY271" fmla="*/ 430193 h 803953"/>
                <a:gd name="connsiteX272" fmla="*/ 1501778 w 3024845"/>
                <a:gd name="connsiteY272" fmla="*/ 417223 h 803953"/>
                <a:gd name="connsiteX273" fmla="*/ 1505832 w 3024845"/>
                <a:gd name="connsiteY273" fmla="*/ 417223 h 803953"/>
                <a:gd name="connsiteX274" fmla="*/ 1505832 w 3024845"/>
                <a:gd name="connsiteY274" fmla="*/ 430193 h 803953"/>
                <a:gd name="connsiteX275" fmla="*/ 1536232 w 3024845"/>
                <a:gd name="connsiteY275" fmla="*/ 430193 h 803953"/>
                <a:gd name="connsiteX276" fmla="*/ 1536232 w 3024845"/>
                <a:gd name="connsiteY276" fmla="*/ 399928 h 803953"/>
                <a:gd name="connsiteX277" fmla="*/ 1548392 w 3024845"/>
                <a:gd name="connsiteY277" fmla="*/ 399928 h 803953"/>
                <a:gd name="connsiteX278" fmla="*/ 1560552 w 3024845"/>
                <a:gd name="connsiteY278" fmla="*/ 397767 h 803953"/>
                <a:gd name="connsiteX279" fmla="*/ 1564606 w 3024845"/>
                <a:gd name="connsiteY279" fmla="*/ 399928 h 803953"/>
                <a:gd name="connsiteX280" fmla="*/ 1574739 w 3024845"/>
                <a:gd name="connsiteY280" fmla="*/ 399928 h 803953"/>
                <a:gd name="connsiteX281" fmla="*/ 1574739 w 3024845"/>
                <a:gd name="connsiteY281" fmla="*/ 430193 h 803953"/>
                <a:gd name="connsiteX282" fmla="*/ 1582846 w 3024845"/>
                <a:gd name="connsiteY282" fmla="*/ 430193 h 803953"/>
                <a:gd name="connsiteX283" fmla="*/ 1582846 w 3024845"/>
                <a:gd name="connsiteY283" fmla="*/ 447488 h 803953"/>
                <a:gd name="connsiteX284" fmla="*/ 1592182 w 3024845"/>
                <a:gd name="connsiteY284" fmla="*/ 448393 h 803953"/>
                <a:gd name="connsiteX285" fmla="*/ 1605140 w 3024845"/>
                <a:gd name="connsiteY285" fmla="*/ 448393 h 803953"/>
                <a:gd name="connsiteX286" fmla="*/ 1605140 w 3024845"/>
                <a:gd name="connsiteY286" fmla="*/ 432355 h 803953"/>
                <a:gd name="connsiteX287" fmla="*/ 1673096 w 3024845"/>
                <a:gd name="connsiteY287" fmla="*/ 432355 h 803953"/>
                <a:gd name="connsiteX288" fmla="*/ 1673096 w 3024845"/>
                <a:gd name="connsiteY288" fmla="*/ 347102 h 803953"/>
                <a:gd name="connsiteX289" fmla="*/ 1745104 w 3024845"/>
                <a:gd name="connsiteY289" fmla="*/ 347102 h 803953"/>
                <a:gd name="connsiteX290" fmla="*/ 1745104 w 3024845"/>
                <a:gd name="connsiteY290" fmla="*/ 425870 h 803953"/>
                <a:gd name="connsiteX291" fmla="*/ 1747008 w 3024845"/>
                <a:gd name="connsiteY291" fmla="*/ 425870 h 803953"/>
                <a:gd name="connsiteX292" fmla="*/ 1748250 w 3024845"/>
                <a:gd name="connsiteY292" fmla="*/ 448393 h 803953"/>
                <a:gd name="connsiteX293" fmla="*/ 1757926 w 3024845"/>
                <a:gd name="connsiteY293" fmla="*/ 448393 h 803953"/>
                <a:gd name="connsiteX294" fmla="*/ 1759168 w 3024845"/>
                <a:gd name="connsiteY294" fmla="*/ 425870 h 803953"/>
                <a:gd name="connsiteX295" fmla="*/ 1765248 w 3024845"/>
                <a:gd name="connsiteY295" fmla="*/ 425870 h 803953"/>
                <a:gd name="connsiteX296" fmla="*/ 1766490 w 3024845"/>
                <a:gd name="connsiteY296" fmla="*/ 448393 h 803953"/>
                <a:gd name="connsiteX297" fmla="*/ 1817112 w 3024845"/>
                <a:gd name="connsiteY297" fmla="*/ 448393 h 803953"/>
                <a:gd name="connsiteX298" fmla="*/ 1817112 w 3024845"/>
                <a:gd name="connsiteY298" fmla="*/ 285365 h 803953"/>
                <a:gd name="connsiteX299" fmla="*/ 2014439 w 3024845"/>
                <a:gd name="connsiteY299" fmla="*/ 285365 h 803953"/>
                <a:gd name="connsiteX300" fmla="*/ 2014439 w 3024845"/>
                <a:gd name="connsiteY300" fmla="*/ 448393 h 803953"/>
                <a:gd name="connsiteX301" fmla="*/ 2033136 w 3024845"/>
                <a:gd name="connsiteY301" fmla="*/ 448393 h 803953"/>
                <a:gd name="connsiteX302" fmla="*/ 2033136 w 3024845"/>
                <a:gd name="connsiteY302" fmla="*/ 365700 h 803953"/>
                <a:gd name="connsiteX303" fmla="*/ 2128256 w 3024845"/>
                <a:gd name="connsiteY303" fmla="*/ 365700 h 803953"/>
                <a:gd name="connsiteX304" fmla="*/ 2180720 w 3024845"/>
                <a:gd name="connsiteY304" fmla="*/ 300487 h 803953"/>
                <a:gd name="connsiteX305" fmla="*/ 2245574 w 3024845"/>
                <a:gd name="connsiteY305" fmla="*/ 300487 h 803953"/>
                <a:gd name="connsiteX306" fmla="*/ 2245574 w 3024845"/>
                <a:gd name="connsiteY306" fmla="*/ 376149 h 803953"/>
                <a:gd name="connsiteX307" fmla="*/ 2253681 w 3024845"/>
                <a:gd name="connsiteY307" fmla="*/ 376149 h 803953"/>
                <a:gd name="connsiteX308" fmla="*/ 2255708 w 3024845"/>
                <a:gd name="connsiteY308" fmla="*/ 369664 h 803953"/>
                <a:gd name="connsiteX309" fmla="*/ 2261788 w 3024845"/>
                <a:gd name="connsiteY309" fmla="*/ 369664 h 803953"/>
                <a:gd name="connsiteX310" fmla="*/ 2263815 w 3024845"/>
                <a:gd name="connsiteY310" fmla="*/ 378311 h 803953"/>
                <a:gd name="connsiteX311" fmla="*/ 2275975 w 3024845"/>
                <a:gd name="connsiteY311" fmla="*/ 378311 h 803953"/>
                <a:gd name="connsiteX312" fmla="*/ 2275975 w 3024845"/>
                <a:gd name="connsiteY312" fmla="*/ 371825 h 803953"/>
                <a:gd name="connsiteX313" fmla="*/ 2298268 w 3024845"/>
                <a:gd name="connsiteY313" fmla="*/ 371825 h 803953"/>
                <a:gd name="connsiteX314" fmla="*/ 2298268 w 3024845"/>
                <a:gd name="connsiteY314" fmla="*/ 378311 h 803953"/>
                <a:gd name="connsiteX315" fmla="*/ 2318535 w 3024845"/>
                <a:gd name="connsiteY315" fmla="*/ 378311 h 803953"/>
                <a:gd name="connsiteX316" fmla="*/ 2318535 w 3024845"/>
                <a:gd name="connsiteY316" fmla="*/ 423708 h 803953"/>
                <a:gd name="connsiteX317" fmla="*/ 2332722 w 3024845"/>
                <a:gd name="connsiteY317" fmla="*/ 423708 h 803953"/>
                <a:gd name="connsiteX318" fmla="*/ 2332722 w 3024845"/>
                <a:gd name="connsiteY318" fmla="*/ 410737 h 803953"/>
                <a:gd name="connsiteX319" fmla="*/ 2348936 w 3024845"/>
                <a:gd name="connsiteY319" fmla="*/ 410737 h 803953"/>
                <a:gd name="connsiteX320" fmla="*/ 2348936 w 3024845"/>
                <a:gd name="connsiteY320" fmla="*/ 231310 h 803953"/>
                <a:gd name="connsiteX321" fmla="*/ 2355016 w 3024845"/>
                <a:gd name="connsiteY321" fmla="*/ 224824 h 803953"/>
                <a:gd name="connsiteX322" fmla="*/ 2427977 w 3024845"/>
                <a:gd name="connsiteY322" fmla="*/ 224824 h 803953"/>
                <a:gd name="connsiteX323" fmla="*/ 2427977 w 3024845"/>
                <a:gd name="connsiteY323" fmla="*/ 233472 h 803953"/>
                <a:gd name="connsiteX324" fmla="*/ 2438110 w 3024845"/>
                <a:gd name="connsiteY324" fmla="*/ 233472 h 803953"/>
                <a:gd name="connsiteX325" fmla="*/ 2438110 w 3024845"/>
                <a:gd name="connsiteY325" fmla="*/ 348046 h 803953"/>
                <a:gd name="connsiteX326" fmla="*/ 2460404 w 3024845"/>
                <a:gd name="connsiteY326" fmla="*/ 348046 h 803953"/>
                <a:gd name="connsiteX327" fmla="*/ 2460404 w 3024845"/>
                <a:gd name="connsiteY327" fmla="*/ 281031 h 803953"/>
                <a:gd name="connsiteX328" fmla="*/ 2486751 w 3024845"/>
                <a:gd name="connsiteY328" fmla="*/ 281031 h 803953"/>
                <a:gd name="connsiteX329" fmla="*/ 2490804 w 3024845"/>
                <a:gd name="connsiteY329" fmla="*/ 276707 h 803953"/>
                <a:gd name="connsiteX330" fmla="*/ 2498911 w 3024845"/>
                <a:gd name="connsiteY330" fmla="*/ 276707 h 803953"/>
                <a:gd name="connsiteX331" fmla="*/ 2502964 w 3024845"/>
                <a:gd name="connsiteY331" fmla="*/ 281031 h 803953"/>
                <a:gd name="connsiteX332" fmla="*/ 2525258 w 3024845"/>
                <a:gd name="connsiteY332" fmla="*/ 281031 h 803953"/>
                <a:gd name="connsiteX333" fmla="*/ 2525258 w 3024845"/>
                <a:gd name="connsiteY333" fmla="*/ 164295 h 803953"/>
                <a:gd name="connsiteX334" fmla="*/ 2582005 w 3024845"/>
                <a:gd name="connsiteY334" fmla="*/ 153486 h 803953"/>
                <a:gd name="connsiteX335" fmla="*/ 2582005 w 3024845"/>
                <a:gd name="connsiteY335" fmla="*/ 154567 h 803953"/>
                <a:gd name="connsiteX336" fmla="*/ 2582005 w 3024845"/>
                <a:gd name="connsiteY336" fmla="*/ 162133 h 803953"/>
                <a:gd name="connsiteX337" fmla="*/ 2608352 w 3024845"/>
                <a:gd name="connsiteY337" fmla="*/ 162133 h 803953"/>
                <a:gd name="connsiteX338" fmla="*/ 2608352 w 3024845"/>
                <a:gd name="connsiteY338" fmla="*/ 417223 h 803953"/>
                <a:gd name="connsiteX339" fmla="*/ 2630646 w 3024845"/>
                <a:gd name="connsiteY339" fmla="*/ 417223 h 803953"/>
                <a:gd name="connsiteX340" fmla="*/ 2630646 w 3024845"/>
                <a:gd name="connsiteY340" fmla="*/ 412899 h 803953"/>
                <a:gd name="connsiteX341" fmla="*/ 2642806 w 3024845"/>
                <a:gd name="connsiteY341" fmla="*/ 412899 h 803953"/>
                <a:gd name="connsiteX342" fmla="*/ 2642806 w 3024845"/>
                <a:gd name="connsiteY342" fmla="*/ 417223 h 803953"/>
                <a:gd name="connsiteX343" fmla="*/ 2667126 w 3024845"/>
                <a:gd name="connsiteY343" fmla="*/ 417223 h 803953"/>
                <a:gd name="connsiteX344" fmla="*/ 2667126 w 3024845"/>
                <a:gd name="connsiteY344" fmla="*/ 404252 h 803953"/>
                <a:gd name="connsiteX345" fmla="*/ 2695500 w 3024845"/>
                <a:gd name="connsiteY345" fmla="*/ 404252 h 803953"/>
                <a:gd name="connsiteX346" fmla="*/ 2707660 w 3024845"/>
                <a:gd name="connsiteY346" fmla="*/ 399928 h 803953"/>
                <a:gd name="connsiteX347" fmla="*/ 2727927 w 3024845"/>
                <a:gd name="connsiteY347" fmla="*/ 404252 h 803953"/>
                <a:gd name="connsiteX348" fmla="*/ 2727927 w 3024845"/>
                <a:gd name="connsiteY348" fmla="*/ 386958 h 803953"/>
                <a:gd name="connsiteX349" fmla="*/ 2736034 w 3024845"/>
                <a:gd name="connsiteY349" fmla="*/ 386958 h 803953"/>
                <a:gd name="connsiteX350" fmla="*/ 2736034 w 3024845"/>
                <a:gd name="connsiteY350" fmla="*/ 373987 h 803953"/>
                <a:gd name="connsiteX351" fmla="*/ 2792781 w 3024845"/>
                <a:gd name="connsiteY351" fmla="*/ 373987 h 803953"/>
                <a:gd name="connsiteX352" fmla="*/ 2792781 w 3024845"/>
                <a:gd name="connsiteY352" fmla="*/ 343722 h 803953"/>
                <a:gd name="connsiteX353" fmla="*/ 2811021 w 3024845"/>
                <a:gd name="connsiteY353" fmla="*/ 343722 h 803953"/>
                <a:gd name="connsiteX354" fmla="*/ 2811021 w 3024845"/>
                <a:gd name="connsiteY354" fmla="*/ 337237 h 803953"/>
                <a:gd name="connsiteX355" fmla="*/ 2823181 w 3024845"/>
                <a:gd name="connsiteY355" fmla="*/ 337237 h 803953"/>
                <a:gd name="connsiteX356" fmla="*/ 2823181 w 3024845"/>
                <a:gd name="connsiteY356" fmla="*/ 343722 h 803953"/>
                <a:gd name="connsiteX357" fmla="*/ 2839395 w 3024845"/>
                <a:gd name="connsiteY357" fmla="*/ 343722 h 803953"/>
                <a:gd name="connsiteX358" fmla="*/ 2839395 w 3024845"/>
                <a:gd name="connsiteY358" fmla="*/ 393443 h 803953"/>
                <a:gd name="connsiteX359" fmla="*/ 2871822 w 3024845"/>
                <a:gd name="connsiteY359" fmla="*/ 393443 h 803953"/>
                <a:gd name="connsiteX360" fmla="*/ 2871822 w 3024845"/>
                <a:gd name="connsiteY360" fmla="*/ 367502 h 803953"/>
                <a:gd name="connsiteX361" fmla="*/ 2910329 w 3024845"/>
                <a:gd name="connsiteY361" fmla="*/ 367502 h 803953"/>
                <a:gd name="connsiteX362" fmla="*/ 2910329 w 3024845"/>
                <a:gd name="connsiteY362" fmla="*/ 337237 h 803953"/>
                <a:gd name="connsiteX363" fmla="*/ 2958970 w 3024845"/>
                <a:gd name="connsiteY363" fmla="*/ 337237 h 803953"/>
                <a:gd name="connsiteX364" fmla="*/ 2958970 w 3024845"/>
                <a:gd name="connsiteY364" fmla="*/ 448393 h 803953"/>
                <a:gd name="connsiteX365" fmla="*/ 2958970 w 3024845"/>
                <a:gd name="connsiteY365" fmla="*/ 462172 h 803953"/>
                <a:gd name="connsiteX366" fmla="*/ 3024845 w 3024845"/>
                <a:gd name="connsiteY366" fmla="*/ 462172 h 803953"/>
                <a:gd name="connsiteX367" fmla="*/ 3024845 w 3024845"/>
                <a:gd name="connsiteY367" fmla="*/ 803953 h 803953"/>
                <a:gd name="connsiteX368" fmla="*/ 2054 w 3024845"/>
                <a:gd name="connsiteY368" fmla="*/ 801620 h 803953"/>
                <a:gd name="connsiteX369" fmla="*/ 0 w 3024845"/>
                <a:gd name="connsiteY369" fmla="*/ 367502 h 803953"/>
                <a:gd name="connsiteX370" fmla="*/ 20267 w 3024845"/>
                <a:gd name="connsiteY370" fmla="*/ 367502 h 803953"/>
                <a:gd name="connsiteX371" fmla="*/ 20774 w 3024845"/>
                <a:gd name="connsiteY371" fmla="*/ 366421 h 803953"/>
                <a:gd name="connsiteX372" fmla="*/ 24320 w 3024845"/>
                <a:gd name="connsiteY372" fmla="*/ 358855 h 803953"/>
                <a:gd name="connsiteX373" fmla="*/ 26094 w 3024845"/>
                <a:gd name="connsiteY373" fmla="*/ 359125 h 803953"/>
                <a:gd name="connsiteX374" fmla="*/ 38507 w 3024845"/>
                <a:gd name="connsiteY374" fmla="*/ 361016 h 803953"/>
                <a:gd name="connsiteX375" fmla="*/ 39014 w 3024845"/>
                <a:gd name="connsiteY375" fmla="*/ 362368 h 803953"/>
                <a:gd name="connsiteX376" fmla="*/ 42560 w 3024845"/>
                <a:gd name="connsiteY376" fmla="*/ 371825 h 803953"/>
                <a:gd name="connsiteX377" fmla="*/ 68907 w 3024845"/>
                <a:gd name="connsiteY377" fmla="*/ 373987 h 803953"/>
                <a:gd name="connsiteX378" fmla="*/ 68907 w 3024845"/>
                <a:gd name="connsiteY378" fmla="*/ 250766 h 803953"/>
                <a:gd name="connsiteX379" fmla="*/ 70934 w 3024845"/>
                <a:gd name="connsiteY379" fmla="*/ 250766 h 803953"/>
                <a:gd name="connsiteX380" fmla="*/ 85121 w 3024845"/>
                <a:gd name="connsiteY380" fmla="*/ 250766 h 803953"/>
                <a:gd name="connsiteX381" fmla="*/ 85121 w 3024845"/>
                <a:gd name="connsiteY381" fmla="*/ 114574 h 803953"/>
                <a:gd name="connsiteX382" fmla="*/ 86894 w 3024845"/>
                <a:gd name="connsiteY382" fmla="*/ 114574 h 803953"/>
                <a:gd name="connsiteX383" fmla="*/ 99308 w 3024845"/>
                <a:gd name="connsiteY383" fmla="*/ 114574 h 803953"/>
                <a:gd name="connsiteX384" fmla="*/ 99308 w 3024845"/>
                <a:gd name="connsiteY384" fmla="*/ 0 h 803953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347598 h 689379"/>
                <a:gd name="connsiteX367" fmla="*/ 3024845 w 3024845"/>
                <a:gd name="connsiteY367" fmla="*/ 689379 h 689379"/>
                <a:gd name="connsiteX368" fmla="*/ 2054 w 3024845"/>
                <a:gd name="connsiteY368" fmla="*/ 687046 h 689379"/>
                <a:gd name="connsiteX369" fmla="*/ 0 w 3024845"/>
                <a:gd name="connsiteY369" fmla="*/ 252928 h 689379"/>
                <a:gd name="connsiteX370" fmla="*/ 20267 w 3024845"/>
                <a:gd name="connsiteY370" fmla="*/ 252928 h 689379"/>
                <a:gd name="connsiteX371" fmla="*/ 20774 w 3024845"/>
                <a:gd name="connsiteY371" fmla="*/ 251847 h 689379"/>
                <a:gd name="connsiteX372" fmla="*/ 24320 w 3024845"/>
                <a:gd name="connsiteY372" fmla="*/ 244281 h 689379"/>
                <a:gd name="connsiteX373" fmla="*/ 26094 w 3024845"/>
                <a:gd name="connsiteY373" fmla="*/ 244551 h 689379"/>
                <a:gd name="connsiteX374" fmla="*/ 38507 w 3024845"/>
                <a:gd name="connsiteY374" fmla="*/ 246442 h 689379"/>
                <a:gd name="connsiteX375" fmla="*/ 39014 w 3024845"/>
                <a:gd name="connsiteY375" fmla="*/ 247794 h 689379"/>
                <a:gd name="connsiteX376" fmla="*/ 42560 w 3024845"/>
                <a:gd name="connsiteY376" fmla="*/ 257251 h 689379"/>
                <a:gd name="connsiteX377" fmla="*/ 68907 w 3024845"/>
                <a:gd name="connsiteY377" fmla="*/ 259413 h 689379"/>
                <a:gd name="connsiteX378" fmla="*/ 68907 w 3024845"/>
                <a:gd name="connsiteY378" fmla="*/ 136192 h 689379"/>
                <a:gd name="connsiteX379" fmla="*/ 70934 w 3024845"/>
                <a:gd name="connsiteY379" fmla="*/ 136192 h 689379"/>
                <a:gd name="connsiteX380" fmla="*/ 85121 w 3024845"/>
                <a:gd name="connsiteY380" fmla="*/ 136192 h 689379"/>
                <a:gd name="connsiteX381" fmla="*/ 85121 w 3024845"/>
                <a:gd name="connsiteY381" fmla="*/ 0 h 689379"/>
                <a:gd name="connsiteX382" fmla="*/ 86894 w 3024845"/>
                <a:gd name="connsiteY382" fmla="*/ 0 h 689379"/>
                <a:gd name="connsiteX383" fmla="*/ 99308 w 3024845"/>
                <a:gd name="connsiteY383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689379 h 689379"/>
                <a:gd name="connsiteX367" fmla="*/ 2054 w 3024845"/>
                <a:gd name="connsiteY367" fmla="*/ 687046 h 689379"/>
                <a:gd name="connsiteX368" fmla="*/ 0 w 3024845"/>
                <a:gd name="connsiteY368" fmla="*/ 252928 h 689379"/>
                <a:gd name="connsiteX369" fmla="*/ 20267 w 3024845"/>
                <a:gd name="connsiteY369" fmla="*/ 252928 h 689379"/>
                <a:gd name="connsiteX370" fmla="*/ 20774 w 3024845"/>
                <a:gd name="connsiteY370" fmla="*/ 251847 h 689379"/>
                <a:gd name="connsiteX371" fmla="*/ 24320 w 3024845"/>
                <a:gd name="connsiteY371" fmla="*/ 244281 h 689379"/>
                <a:gd name="connsiteX372" fmla="*/ 26094 w 3024845"/>
                <a:gd name="connsiteY372" fmla="*/ 244551 h 689379"/>
                <a:gd name="connsiteX373" fmla="*/ 38507 w 3024845"/>
                <a:gd name="connsiteY373" fmla="*/ 246442 h 689379"/>
                <a:gd name="connsiteX374" fmla="*/ 39014 w 3024845"/>
                <a:gd name="connsiteY374" fmla="*/ 247794 h 689379"/>
                <a:gd name="connsiteX375" fmla="*/ 42560 w 3024845"/>
                <a:gd name="connsiteY375" fmla="*/ 257251 h 689379"/>
                <a:gd name="connsiteX376" fmla="*/ 68907 w 3024845"/>
                <a:gd name="connsiteY376" fmla="*/ 259413 h 689379"/>
                <a:gd name="connsiteX377" fmla="*/ 68907 w 3024845"/>
                <a:gd name="connsiteY377" fmla="*/ 136192 h 689379"/>
                <a:gd name="connsiteX378" fmla="*/ 70934 w 3024845"/>
                <a:gd name="connsiteY378" fmla="*/ 136192 h 689379"/>
                <a:gd name="connsiteX379" fmla="*/ 85121 w 3024845"/>
                <a:gd name="connsiteY379" fmla="*/ 136192 h 689379"/>
                <a:gd name="connsiteX380" fmla="*/ 85121 w 3024845"/>
                <a:gd name="connsiteY380" fmla="*/ 0 h 689379"/>
                <a:gd name="connsiteX381" fmla="*/ 86894 w 3024845"/>
                <a:gd name="connsiteY381" fmla="*/ 0 h 689379"/>
                <a:gd name="connsiteX382" fmla="*/ 99308 w 3024845"/>
                <a:gd name="connsiteY382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3024845 w 3024845"/>
                <a:gd name="connsiteY365" fmla="*/ 689379 h 689379"/>
                <a:gd name="connsiteX366" fmla="*/ 2054 w 3024845"/>
                <a:gd name="connsiteY366" fmla="*/ 687046 h 689379"/>
                <a:gd name="connsiteX367" fmla="*/ 0 w 3024845"/>
                <a:gd name="connsiteY367" fmla="*/ 252928 h 689379"/>
                <a:gd name="connsiteX368" fmla="*/ 20267 w 3024845"/>
                <a:gd name="connsiteY368" fmla="*/ 252928 h 689379"/>
                <a:gd name="connsiteX369" fmla="*/ 20774 w 3024845"/>
                <a:gd name="connsiteY369" fmla="*/ 251847 h 689379"/>
                <a:gd name="connsiteX370" fmla="*/ 24320 w 3024845"/>
                <a:gd name="connsiteY370" fmla="*/ 244281 h 689379"/>
                <a:gd name="connsiteX371" fmla="*/ 26094 w 3024845"/>
                <a:gd name="connsiteY371" fmla="*/ 244551 h 689379"/>
                <a:gd name="connsiteX372" fmla="*/ 38507 w 3024845"/>
                <a:gd name="connsiteY372" fmla="*/ 246442 h 689379"/>
                <a:gd name="connsiteX373" fmla="*/ 39014 w 3024845"/>
                <a:gd name="connsiteY373" fmla="*/ 247794 h 689379"/>
                <a:gd name="connsiteX374" fmla="*/ 42560 w 3024845"/>
                <a:gd name="connsiteY374" fmla="*/ 257251 h 689379"/>
                <a:gd name="connsiteX375" fmla="*/ 68907 w 3024845"/>
                <a:gd name="connsiteY375" fmla="*/ 259413 h 689379"/>
                <a:gd name="connsiteX376" fmla="*/ 68907 w 3024845"/>
                <a:gd name="connsiteY376" fmla="*/ 136192 h 689379"/>
                <a:gd name="connsiteX377" fmla="*/ 70934 w 3024845"/>
                <a:gd name="connsiteY377" fmla="*/ 136192 h 689379"/>
                <a:gd name="connsiteX378" fmla="*/ 85121 w 3024845"/>
                <a:gd name="connsiteY378" fmla="*/ 136192 h 689379"/>
                <a:gd name="connsiteX379" fmla="*/ 85121 w 3024845"/>
                <a:gd name="connsiteY379" fmla="*/ 0 h 689379"/>
                <a:gd name="connsiteX380" fmla="*/ 86894 w 3024845"/>
                <a:gd name="connsiteY380" fmla="*/ 0 h 689379"/>
                <a:gd name="connsiteX381" fmla="*/ 99308 w 3024845"/>
                <a:gd name="connsiteY381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3024845 w 3024845"/>
                <a:gd name="connsiteY364" fmla="*/ 689379 h 689379"/>
                <a:gd name="connsiteX365" fmla="*/ 2054 w 3024845"/>
                <a:gd name="connsiteY365" fmla="*/ 687046 h 689379"/>
                <a:gd name="connsiteX366" fmla="*/ 0 w 3024845"/>
                <a:gd name="connsiteY366" fmla="*/ 252928 h 689379"/>
                <a:gd name="connsiteX367" fmla="*/ 20267 w 3024845"/>
                <a:gd name="connsiteY367" fmla="*/ 252928 h 689379"/>
                <a:gd name="connsiteX368" fmla="*/ 20774 w 3024845"/>
                <a:gd name="connsiteY368" fmla="*/ 251847 h 689379"/>
                <a:gd name="connsiteX369" fmla="*/ 24320 w 3024845"/>
                <a:gd name="connsiteY369" fmla="*/ 244281 h 689379"/>
                <a:gd name="connsiteX370" fmla="*/ 26094 w 3024845"/>
                <a:gd name="connsiteY370" fmla="*/ 244551 h 689379"/>
                <a:gd name="connsiteX371" fmla="*/ 38507 w 3024845"/>
                <a:gd name="connsiteY371" fmla="*/ 246442 h 689379"/>
                <a:gd name="connsiteX372" fmla="*/ 39014 w 3024845"/>
                <a:gd name="connsiteY372" fmla="*/ 247794 h 689379"/>
                <a:gd name="connsiteX373" fmla="*/ 42560 w 3024845"/>
                <a:gd name="connsiteY373" fmla="*/ 257251 h 689379"/>
                <a:gd name="connsiteX374" fmla="*/ 68907 w 3024845"/>
                <a:gd name="connsiteY374" fmla="*/ 259413 h 689379"/>
                <a:gd name="connsiteX375" fmla="*/ 68907 w 3024845"/>
                <a:gd name="connsiteY375" fmla="*/ 136192 h 689379"/>
                <a:gd name="connsiteX376" fmla="*/ 70934 w 3024845"/>
                <a:gd name="connsiteY376" fmla="*/ 136192 h 689379"/>
                <a:gd name="connsiteX377" fmla="*/ 85121 w 3024845"/>
                <a:gd name="connsiteY377" fmla="*/ 136192 h 689379"/>
                <a:gd name="connsiteX378" fmla="*/ 85121 w 3024845"/>
                <a:gd name="connsiteY378" fmla="*/ 0 h 689379"/>
                <a:gd name="connsiteX379" fmla="*/ 86894 w 3024845"/>
                <a:gd name="connsiteY379" fmla="*/ 0 h 689379"/>
                <a:gd name="connsiteX380" fmla="*/ 99308 w 3024845"/>
                <a:gd name="connsiteY380" fmla="*/ 0 h 689379"/>
                <a:gd name="connsiteX0" fmla="*/ 99308 w 2961438"/>
                <a:gd name="connsiteY0" fmla="*/ 0 h 689379"/>
                <a:gd name="connsiteX1" fmla="*/ 220909 w 2961438"/>
                <a:gd name="connsiteY1" fmla="*/ 0 h 689379"/>
                <a:gd name="connsiteX2" fmla="*/ 223189 w 2961438"/>
                <a:gd name="connsiteY2" fmla="*/ 0 h 689379"/>
                <a:gd name="connsiteX3" fmla="*/ 239150 w 2961438"/>
                <a:gd name="connsiteY3" fmla="*/ 0 h 689379"/>
                <a:gd name="connsiteX4" fmla="*/ 239150 w 2961438"/>
                <a:gd name="connsiteY4" fmla="*/ 140515 h 689379"/>
                <a:gd name="connsiteX5" fmla="*/ 240670 w 2961438"/>
                <a:gd name="connsiteY5" fmla="*/ 140245 h 689379"/>
                <a:gd name="connsiteX6" fmla="*/ 251310 w 2961438"/>
                <a:gd name="connsiteY6" fmla="*/ 138354 h 689379"/>
                <a:gd name="connsiteX7" fmla="*/ 249283 w 2961438"/>
                <a:gd name="connsiteY7" fmla="*/ 226986 h 689379"/>
                <a:gd name="connsiteX8" fmla="*/ 250803 w 2961438"/>
                <a:gd name="connsiteY8" fmla="*/ 227257 h 689379"/>
                <a:gd name="connsiteX9" fmla="*/ 261443 w 2961438"/>
                <a:gd name="connsiteY9" fmla="*/ 229148 h 689379"/>
                <a:gd name="connsiteX10" fmla="*/ 261696 w 2961438"/>
                <a:gd name="connsiteY10" fmla="*/ 229959 h 689379"/>
                <a:gd name="connsiteX11" fmla="*/ 263470 w 2961438"/>
                <a:gd name="connsiteY11" fmla="*/ 235634 h 689379"/>
                <a:gd name="connsiteX12" fmla="*/ 264230 w 2961438"/>
                <a:gd name="connsiteY12" fmla="*/ 233202 h 689379"/>
                <a:gd name="connsiteX13" fmla="*/ 269550 w 2961438"/>
                <a:gd name="connsiteY13" fmla="*/ 216178 h 689379"/>
                <a:gd name="connsiteX14" fmla="*/ 271323 w 2961438"/>
                <a:gd name="connsiteY14" fmla="*/ 216178 h 689379"/>
                <a:gd name="connsiteX15" fmla="*/ 283737 w 2961438"/>
                <a:gd name="connsiteY15" fmla="*/ 216178 h 689379"/>
                <a:gd name="connsiteX16" fmla="*/ 283737 w 2961438"/>
                <a:gd name="connsiteY16" fmla="*/ 248604 h 689379"/>
                <a:gd name="connsiteX17" fmla="*/ 284750 w 2961438"/>
                <a:gd name="connsiteY17" fmla="*/ 249145 h 689379"/>
                <a:gd name="connsiteX18" fmla="*/ 291844 w 2961438"/>
                <a:gd name="connsiteY18" fmla="*/ 252928 h 689379"/>
                <a:gd name="connsiteX19" fmla="*/ 291844 w 2961438"/>
                <a:gd name="connsiteY19" fmla="*/ 254279 h 689379"/>
                <a:gd name="connsiteX20" fmla="*/ 291844 w 2961438"/>
                <a:gd name="connsiteY20" fmla="*/ 263737 h 689379"/>
                <a:gd name="connsiteX21" fmla="*/ 336431 w 2961438"/>
                <a:gd name="connsiteY21" fmla="*/ 263737 h 689379"/>
                <a:gd name="connsiteX22" fmla="*/ 336431 w 2961438"/>
                <a:gd name="connsiteY22" fmla="*/ 264818 h 689379"/>
                <a:gd name="connsiteX23" fmla="*/ 336431 w 2961438"/>
                <a:gd name="connsiteY23" fmla="*/ 272384 h 689379"/>
                <a:gd name="connsiteX24" fmla="*/ 338457 w 2961438"/>
                <a:gd name="connsiteY24" fmla="*/ 272384 h 689379"/>
                <a:gd name="connsiteX25" fmla="*/ 352644 w 2961438"/>
                <a:gd name="connsiteY25" fmla="*/ 272384 h 689379"/>
                <a:gd name="connsiteX26" fmla="*/ 352644 w 2961438"/>
                <a:gd name="connsiteY26" fmla="*/ 242119 h 689379"/>
                <a:gd name="connsiteX27" fmla="*/ 397231 w 2961438"/>
                <a:gd name="connsiteY27" fmla="*/ 242119 h 689379"/>
                <a:gd name="connsiteX28" fmla="*/ 397231 w 2961438"/>
                <a:gd name="connsiteY28" fmla="*/ 240768 h 689379"/>
                <a:gd name="connsiteX29" fmla="*/ 397231 w 2961438"/>
                <a:gd name="connsiteY29" fmla="*/ 231310 h 689379"/>
                <a:gd name="connsiteX30" fmla="*/ 398245 w 2961438"/>
                <a:gd name="connsiteY30" fmla="*/ 231310 h 689379"/>
                <a:gd name="connsiteX31" fmla="*/ 405338 w 2961438"/>
                <a:gd name="connsiteY31" fmla="*/ 231310 h 689379"/>
                <a:gd name="connsiteX32" fmla="*/ 405338 w 2961438"/>
                <a:gd name="connsiteY32" fmla="*/ 229419 h 689379"/>
                <a:gd name="connsiteX33" fmla="*/ 405338 w 2961438"/>
                <a:gd name="connsiteY33" fmla="*/ 216178 h 689379"/>
                <a:gd name="connsiteX34" fmla="*/ 406098 w 2961438"/>
                <a:gd name="connsiteY34" fmla="*/ 216178 h 689379"/>
                <a:gd name="connsiteX35" fmla="*/ 411418 w 2961438"/>
                <a:gd name="connsiteY35" fmla="*/ 216178 h 689379"/>
                <a:gd name="connsiteX36" fmla="*/ 411418 w 2961438"/>
                <a:gd name="connsiteY36" fmla="*/ 215097 h 689379"/>
                <a:gd name="connsiteX37" fmla="*/ 411418 w 2961438"/>
                <a:gd name="connsiteY37" fmla="*/ 207530 h 689379"/>
                <a:gd name="connsiteX38" fmla="*/ 413445 w 2961438"/>
                <a:gd name="connsiteY38" fmla="*/ 207530 h 689379"/>
                <a:gd name="connsiteX39" fmla="*/ 427632 w 2961438"/>
                <a:gd name="connsiteY39" fmla="*/ 207530 h 689379"/>
                <a:gd name="connsiteX40" fmla="*/ 427632 w 2961438"/>
                <a:gd name="connsiteY40" fmla="*/ 208611 h 689379"/>
                <a:gd name="connsiteX41" fmla="*/ 427632 w 2961438"/>
                <a:gd name="connsiteY41" fmla="*/ 216178 h 689379"/>
                <a:gd name="connsiteX42" fmla="*/ 449925 w 2961438"/>
                <a:gd name="connsiteY42" fmla="*/ 216178 h 689379"/>
                <a:gd name="connsiteX43" fmla="*/ 449925 w 2961438"/>
                <a:gd name="connsiteY43" fmla="*/ 214286 h 689379"/>
                <a:gd name="connsiteX44" fmla="*/ 449925 w 2961438"/>
                <a:gd name="connsiteY44" fmla="*/ 201045 h 689379"/>
                <a:gd name="connsiteX45" fmla="*/ 451699 w 2961438"/>
                <a:gd name="connsiteY45" fmla="*/ 201045 h 689379"/>
                <a:gd name="connsiteX46" fmla="*/ 464112 w 2961438"/>
                <a:gd name="connsiteY46" fmla="*/ 201045 h 689379"/>
                <a:gd name="connsiteX47" fmla="*/ 464112 w 2961438"/>
                <a:gd name="connsiteY47" fmla="*/ 224825 h 689379"/>
                <a:gd name="connsiteX48" fmla="*/ 465126 w 2961438"/>
                <a:gd name="connsiteY48" fmla="*/ 224825 h 689379"/>
                <a:gd name="connsiteX49" fmla="*/ 472219 w 2961438"/>
                <a:gd name="connsiteY49" fmla="*/ 224825 h 689379"/>
                <a:gd name="connsiteX50" fmla="*/ 472219 w 2961438"/>
                <a:gd name="connsiteY50" fmla="*/ 223744 h 689379"/>
                <a:gd name="connsiteX51" fmla="*/ 472219 w 2961438"/>
                <a:gd name="connsiteY51" fmla="*/ 216178 h 689379"/>
                <a:gd name="connsiteX52" fmla="*/ 473992 w 2961438"/>
                <a:gd name="connsiteY52" fmla="*/ 216178 h 689379"/>
                <a:gd name="connsiteX53" fmla="*/ 486406 w 2961438"/>
                <a:gd name="connsiteY53" fmla="*/ 216178 h 689379"/>
                <a:gd name="connsiteX54" fmla="*/ 486406 w 2961438"/>
                <a:gd name="connsiteY54" fmla="*/ 242119 h 689379"/>
                <a:gd name="connsiteX55" fmla="*/ 488433 w 2961438"/>
                <a:gd name="connsiteY55" fmla="*/ 242119 h 689379"/>
                <a:gd name="connsiteX56" fmla="*/ 502619 w 2961438"/>
                <a:gd name="connsiteY56" fmla="*/ 242119 h 689379"/>
                <a:gd name="connsiteX57" fmla="*/ 502619 w 2961438"/>
                <a:gd name="connsiteY57" fmla="*/ 243740 h 689379"/>
                <a:gd name="connsiteX58" fmla="*/ 502619 w 2961438"/>
                <a:gd name="connsiteY58" fmla="*/ 255090 h 689379"/>
                <a:gd name="connsiteX59" fmla="*/ 503379 w 2961438"/>
                <a:gd name="connsiteY59" fmla="*/ 255090 h 689379"/>
                <a:gd name="connsiteX60" fmla="*/ 508700 w 2961438"/>
                <a:gd name="connsiteY60" fmla="*/ 255090 h 689379"/>
                <a:gd name="connsiteX61" fmla="*/ 508700 w 2961438"/>
                <a:gd name="connsiteY61" fmla="*/ 254279 h 689379"/>
                <a:gd name="connsiteX62" fmla="*/ 508700 w 2961438"/>
                <a:gd name="connsiteY62" fmla="*/ 248604 h 689379"/>
                <a:gd name="connsiteX63" fmla="*/ 539100 w 2961438"/>
                <a:gd name="connsiteY63" fmla="*/ 248604 h 689379"/>
                <a:gd name="connsiteX64" fmla="*/ 539100 w 2961438"/>
                <a:gd name="connsiteY64" fmla="*/ 272384 h 689379"/>
                <a:gd name="connsiteX65" fmla="*/ 540113 w 2961438"/>
                <a:gd name="connsiteY65" fmla="*/ 272384 h 689379"/>
                <a:gd name="connsiteX66" fmla="*/ 547207 w 2961438"/>
                <a:gd name="connsiteY66" fmla="*/ 272384 h 689379"/>
                <a:gd name="connsiteX67" fmla="*/ 547207 w 2961438"/>
                <a:gd name="connsiteY67" fmla="*/ 273465 h 689379"/>
                <a:gd name="connsiteX68" fmla="*/ 547207 w 2961438"/>
                <a:gd name="connsiteY68" fmla="*/ 281031 h 689379"/>
                <a:gd name="connsiteX69" fmla="*/ 547967 w 2961438"/>
                <a:gd name="connsiteY69" fmla="*/ 281031 h 689379"/>
                <a:gd name="connsiteX70" fmla="*/ 553287 w 2961438"/>
                <a:gd name="connsiteY70" fmla="*/ 281031 h 689379"/>
                <a:gd name="connsiteX71" fmla="*/ 553287 w 2961438"/>
                <a:gd name="connsiteY71" fmla="*/ 278869 h 689379"/>
                <a:gd name="connsiteX72" fmla="*/ 553287 w 2961438"/>
                <a:gd name="connsiteY72" fmla="*/ 263737 h 689379"/>
                <a:gd name="connsiteX73" fmla="*/ 554300 w 2961438"/>
                <a:gd name="connsiteY73" fmla="*/ 263737 h 689379"/>
                <a:gd name="connsiteX74" fmla="*/ 561394 w 2961438"/>
                <a:gd name="connsiteY74" fmla="*/ 263737 h 689379"/>
                <a:gd name="connsiteX75" fmla="*/ 561394 w 2961438"/>
                <a:gd name="connsiteY75" fmla="*/ 264818 h 689379"/>
                <a:gd name="connsiteX76" fmla="*/ 561394 w 2961438"/>
                <a:gd name="connsiteY76" fmla="*/ 272384 h 689379"/>
                <a:gd name="connsiteX77" fmla="*/ 566714 w 2961438"/>
                <a:gd name="connsiteY77" fmla="*/ 270391 h 689379"/>
                <a:gd name="connsiteX78" fmla="*/ 567474 w 2961438"/>
                <a:gd name="connsiteY78" fmla="*/ 269411 h 689379"/>
                <a:gd name="connsiteX79" fmla="*/ 567474 w 2961438"/>
                <a:gd name="connsiteY79" fmla="*/ 263737 h 689379"/>
                <a:gd name="connsiteX80" fmla="*/ 605981 w 2961438"/>
                <a:gd name="connsiteY80" fmla="*/ 263737 h 689379"/>
                <a:gd name="connsiteX81" fmla="*/ 605981 w 2961438"/>
                <a:gd name="connsiteY81" fmla="*/ 287516 h 689379"/>
                <a:gd name="connsiteX82" fmla="*/ 608007 w 2961438"/>
                <a:gd name="connsiteY82" fmla="*/ 287516 h 689379"/>
                <a:gd name="connsiteX83" fmla="*/ 622194 w 2961438"/>
                <a:gd name="connsiteY83" fmla="*/ 287516 h 689379"/>
                <a:gd name="connsiteX84" fmla="*/ 622194 w 2961438"/>
                <a:gd name="connsiteY84" fmla="*/ 288597 h 689379"/>
                <a:gd name="connsiteX85" fmla="*/ 622194 w 2961438"/>
                <a:gd name="connsiteY85" fmla="*/ 296163 h 689379"/>
                <a:gd name="connsiteX86" fmla="*/ 623968 w 2961438"/>
                <a:gd name="connsiteY86" fmla="*/ 296163 h 689379"/>
                <a:gd name="connsiteX87" fmla="*/ 636381 w 2961438"/>
                <a:gd name="connsiteY87" fmla="*/ 296163 h 689379"/>
                <a:gd name="connsiteX88" fmla="*/ 636381 w 2961438"/>
                <a:gd name="connsiteY88" fmla="*/ 272384 h 689379"/>
                <a:gd name="connsiteX89" fmla="*/ 637394 w 2961438"/>
                <a:gd name="connsiteY89" fmla="*/ 272384 h 689379"/>
                <a:gd name="connsiteX90" fmla="*/ 644488 w 2961438"/>
                <a:gd name="connsiteY90" fmla="*/ 272384 h 689379"/>
                <a:gd name="connsiteX91" fmla="*/ 644488 w 2961438"/>
                <a:gd name="connsiteY91" fmla="*/ 239957 h 689379"/>
                <a:gd name="connsiteX92" fmla="*/ 645501 w 2961438"/>
                <a:gd name="connsiteY92" fmla="*/ 239957 h 689379"/>
                <a:gd name="connsiteX93" fmla="*/ 652595 w 2961438"/>
                <a:gd name="connsiteY93" fmla="*/ 239957 h 689379"/>
                <a:gd name="connsiteX94" fmla="*/ 652595 w 2961438"/>
                <a:gd name="connsiteY94" fmla="*/ 238066 h 689379"/>
                <a:gd name="connsiteX95" fmla="*/ 652595 w 2961438"/>
                <a:gd name="connsiteY95" fmla="*/ 224825 h 689379"/>
                <a:gd name="connsiteX96" fmla="*/ 651328 w 2961438"/>
                <a:gd name="connsiteY96" fmla="*/ 223203 h 689379"/>
                <a:gd name="connsiteX97" fmla="*/ 656648 w 2961438"/>
                <a:gd name="connsiteY97" fmla="*/ 211854 h 689379"/>
                <a:gd name="connsiteX98" fmla="*/ 664755 w 2961438"/>
                <a:gd name="connsiteY98" fmla="*/ 239957 h 689379"/>
                <a:gd name="connsiteX99" fmla="*/ 665515 w 2961438"/>
                <a:gd name="connsiteY99" fmla="*/ 239957 h 689379"/>
                <a:gd name="connsiteX100" fmla="*/ 670835 w 2961438"/>
                <a:gd name="connsiteY100" fmla="*/ 239957 h 689379"/>
                <a:gd name="connsiteX101" fmla="*/ 670835 w 2961438"/>
                <a:gd name="connsiteY101" fmla="*/ 134030 h 689379"/>
                <a:gd name="connsiteX102" fmla="*/ 672355 w 2961438"/>
                <a:gd name="connsiteY102" fmla="*/ 134030 h 689379"/>
                <a:gd name="connsiteX103" fmla="*/ 682995 w 2961438"/>
                <a:gd name="connsiteY103" fmla="*/ 134030 h 689379"/>
                <a:gd name="connsiteX104" fmla="*/ 682995 w 2961438"/>
                <a:gd name="connsiteY104" fmla="*/ 86471 h 689379"/>
                <a:gd name="connsiteX105" fmla="*/ 709342 w 2961438"/>
                <a:gd name="connsiteY105" fmla="*/ 86471 h 689379"/>
                <a:gd name="connsiteX106" fmla="*/ 709342 w 2961438"/>
                <a:gd name="connsiteY106" fmla="*/ 64853 h 689379"/>
                <a:gd name="connsiteX107" fmla="*/ 743796 w 2961438"/>
                <a:gd name="connsiteY107" fmla="*/ 64853 h 689379"/>
                <a:gd name="connsiteX108" fmla="*/ 743796 w 2961438"/>
                <a:gd name="connsiteY108" fmla="*/ 67285 h 689379"/>
                <a:gd name="connsiteX109" fmla="*/ 743796 w 2961438"/>
                <a:gd name="connsiteY109" fmla="*/ 84309 h 689379"/>
                <a:gd name="connsiteX110" fmla="*/ 746076 w 2961438"/>
                <a:gd name="connsiteY110" fmla="*/ 84309 h 689379"/>
                <a:gd name="connsiteX111" fmla="*/ 762036 w 2961438"/>
                <a:gd name="connsiteY111" fmla="*/ 84309 h 689379"/>
                <a:gd name="connsiteX112" fmla="*/ 762036 w 2961438"/>
                <a:gd name="connsiteY112" fmla="*/ 131868 h 689379"/>
                <a:gd name="connsiteX113" fmla="*/ 763049 w 2961438"/>
                <a:gd name="connsiteY113" fmla="*/ 131868 h 689379"/>
                <a:gd name="connsiteX114" fmla="*/ 770143 w 2961438"/>
                <a:gd name="connsiteY114" fmla="*/ 131868 h 689379"/>
                <a:gd name="connsiteX115" fmla="*/ 784330 w 2961438"/>
                <a:gd name="connsiteY115" fmla="*/ 136192 h 689379"/>
                <a:gd name="connsiteX116" fmla="*/ 784330 w 2961438"/>
                <a:gd name="connsiteY116" fmla="*/ 175104 h 689379"/>
                <a:gd name="connsiteX117" fmla="*/ 785343 w 2961438"/>
                <a:gd name="connsiteY117" fmla="*/ 175104 h 689379"/>
                <a:gd name="connsiteX118" fmla="*/ 792436 w 2961438"/>
                <a:gd name="connsiteY118" fmla="*/ 175104 h 689379"/>
                <a:gd name="connsiteX119" fmla="*/ 792436 w 2961438"/>
                <a:gd name="connsiteY119" fmla="*/ 176725 h 689379"/>
                <a:gd name="connsiteX120" fmla="*/ 792436 w 2961438"/>
                <a:gd name="connsiteY120" fmla="*/ 188074 h 689379"/>
                <a:gd name="connsiteX121" fmla="*/ 794463 w 2961438"/>
                <a:gd name="connsiteY121" fmla="*/ 188074 h 689379"/>
                <a:gd name="connsiteX122" fmla="*/ 808650 w 2961438"/>
                <a:gd name="connsiteY122" fmla="*/ 188074 h 689379"/>
                <a:gd name="connsiteX123" fmla="*/ 814730 w 2961438"/>
                <a:gd name="connsiteY123" fmla="*/ 194560 h 689379"/>
                <a:gd name="connsiteX124" fmla="*/ 814730 w 2961438"/>
                <a:gd name="connsiteY124" fmla="*/ 216178 h 689379"/>
                <a:gd name="connsiteX125" fmla="*/ 817010 w 2961438"/>
                <a:gd name="connsiteY125" fmla="*/ 216178 h 689379"/>
                <a:gd name="connsiteX126" fmla="*/ 832970 w 2961438"/>
                <a:gd name="connsiteY126" fmla="*/ 216178 h 689379"/>
                <a:gd name="connsiteX127" fmla="*/ 832970 w 2961438"/>
                <a:gd name="connsiteY127" fmla="*/ 217258 h 689379"/>
                <a:gd name="connsiteX128" fmla="*/ 832970 w 2961438"/>
                <a:gd name="connsiteY128" fmla="*/ 224825 h 689379"/>
                <a:gd name="connsiteX129" fmla="*/ 834237 w 2961438"/>
                <a:gd name="connsiteY129" fmla="*/ 224825 h 689379"/>
                <a:gd name="connsiteX130" fmla="*/ 843104 w 2961438"/>
                <a:gd name="connsiteY130" fmla="*/ 224825 h 689379"/>
                <a:gd name="connsiteX131" fmla="*/ 843104 w 2961438"/>
                <a:gd name="connsiteY131" fmla="*/ 226986 h 689379"/>
                <a:gd name="connsiteX132" fmla="*/ 843104 w 2961438"/>
                <a:gd name="connsiteY132" fmla="*/ 242119 h 689379"/>
                <a:gd name="connsiteX133" fmla="*/ 847157 w 2961438"/>
                <a:gd name="connsiteY133" fmla="*/ 240227 h 689379"/>
                <a:gd name="connsiteX134" fmla="*/ 847157 w 2961438"/>
                <a:gd name="connsiteY134" fmla="*/ 226986 h 689379"/>
                <a:gd name="connsiteX135" fmla="*/ 848170 w 2961438"/>
                <a:gd name="connsiteY135" fmla="*/ 226986 h 689379"/>
                <a:gd name="connsiteX136" fmla="*/ 855264 w 2961438"/>
                <a:gd name="connsiteY136" fmla="*/ 226986 h 689379"/>
                <a:gd name="connsiteX137" fmla="*/ 855264 w 2961438"/>
                <a:gd name="connsiteY137" fmla="*/ 228608 h 689379"/>
                <a:gd name="connsiteX138" fmla="*/ 855264 w 2961438"/>
                <a:gd name="connsiteY138" fmla="*/ 239957 h 689379"/>
                <a:gd name="connsiteX139" fmla="*/ 856024 w 2961438"/>
                <a:gd name="connsiteY139" fmla="*/ 239957 h 689379"/>
                <a:gd name="connsiteX140" fmla="*/ 861344 w 2961438"/>
                <a:gd name="connsiteY140" fmla="*/ 239957 h 689379"/>
                <a:gd name="connsiteX141" fmla="*/ 909984 w 2961438"/>
                <a:gd name="connsiteY141" fmla="*/ 235634 h 689379"/>
                <a:gd name="connsiteX142" fmla="*/ 909984 w 2961438"/>
                <a:gd name="connsiteY142" fmla="*/ 236985 h 689379"/>
                <a:gd name="connsiteX143" fmla="*/ 909984 w 2961438"/>
                <a:gd name="connsiteY143" fmla="*/ 246442 h 689379"/>
                <a:gd name="connsiteX144" fmla="*/ 910744 w 2961438"/>
                <a:gd name="connsiteY144" fmla="*/ 246442 h 689379"/>
                <a:gd name="connsiteX145" fmla="*/ 916065 w 2961438"/>
                <a:gd name="connsiteY145" fmla="*/ 246442 h 689379"/>
                <a:gd name="connsiteX146" fmla="*/ 916065 w 2961438"/>
                <a:gd name="connsiteY146" fmla="*/ 248604 h 689379"/>
                <a:gd name="connsiteX147" fmla="*/ 916065 w 2961438"/>
                <a:gd name="connsiteY147" fmla="*/ 263737 h 689379"/>
                <a:gd name="connsiteX148" fmla="*/ 918091 w 2961438"/>
                <a:gd name="connsiteY148" fmla="*/ 262386 h 689379"/>
                <a:gd name="connsiteX149" fmla="*/ 932278 w 2961438"/>
                <a:gd name="connsiteY149" fmla="*/ 252928 h 689379"/>
                <a:gd name="connsiteX150" fmla="*/ 938358 w 2961438"/>
                <a:gd name="connsiteY150" fmla="*/ 211854 h 689379"/>
                <a:gd name="connsiteX151" fmla="*/ 939118 w 2961438"/>
                <a:gd name="connsiteY151" fmla="*/ 211584 h 689379"/>
                <a:gd name="connsiteX152" fmla="*/ 944438 w 2961438"/>
                <a:gd name="connsiteY152" fmla="*/ 209692 h 689379"/>
                <a:gd name="connsiteX153" fmla="*/ 946465 w 2961438"/>
                <a:gd name="connsiteY153" fmla="*/ 140515 h 689379"/>
                <a:gd name="connsiteX154" fmla="*/ 948492 w 2961438"/>
                <a:gd name="connsiteY154" fmla="*/ 209692 h 689379"/>
                <a:gd name="connsiteX155" fmla="*/ 949252 w 2961438"/>
                <a:gd name="connsiteY155" fmla="*/ 209962 h 689379"/>
                <a:gd name="connsiteX156" fmla="*/ 954572 w 2961438"/>
                <a:gd name="connsiteY156" fmla="*/ 211854 h 689379"/>
                <a:gd name="connsiteX157" fmla="*/ 954572 w 2961438"/>
                <a:gd name="connsiteY157" fmla="*/ 125383 h 689379"/>
                <a:gd name="connsiteX158" fmla="*/ 958625 w 2961438"/>
                <a:gd name="connsiteY158" fmla="*/ 92956 h 689379"/>
                <a:gd name="connsiteX159" fmla="*/ 997132 w 2961438"/>
                <a:gd name="connsiteY159" fmla="*/ 92956 h 689379"/>
                <a:gd name="connsiteX160" fmla="*/ 997132 w 2961438"/>
                <a:gd name="connsiteY160" fmla="*/ 125383 h 689379"/>
                <a:gd name="connsiteX161" fmla="*/ 997892 w 2961438"/>
                <a:gd name="connsiteY161" fmla="*/ 125383 h 689379"/>
                <a:gd name="connsiteX162" fmla="*/ 1003212 w 2961438"/>
                <a:gd name="connsiteY162" fmla="*/ 125383 h 689379"/>
                <a:gd name="connsiteX163" fmla="*/ 1003212 w 2961438"/>
                <a:gd name="connsiteY163" fmla="*/ 43235 h 689379"/>
                <a:gd name="connsiteX164" fmla="*/ 1004986 w 2961438"/>
                <a:gd name="connsiteY164" fmla="*/ 43235 h 689379"/>
                <a:gd name="connsiteX165" fmla="*/ 1017399 w 2961438"/>
                <a:gd name="connsiteY165" fmla="*/ 43235 h 689379"/>
                <a:gd name="connsiteX166" fmla="*/ 1017399 w 2961438"/>
                <a:gd name="connsiteY166" fmla="*/ 41344 h 689379"/>
                <a:gd name="connsiteX167" fmla="*/ 1017399 w 2961438"/>
                <a:gd name="connsiteY167" fmla="*/ 28103 h 689379"/>
                <a:gd name="connsiteX168" fmla="*/ 1039693 w 2961438"/>
                <a:gd name="connsiteY168" fmla="*/ 28103 h 689379"/>
                <a:gd name="connsiteX169" fmla="*/ 1039693 w 2961438"/>
                <a:gd name="connsiteY169" fmla="*/ 27022 h 689379"/>
                <a:gd name="connsiteX170" fmla="*/ 1039693 w 2961438"/>
                <a:gd name="connsiteY170" fmla="*/ 19456 h 689379"/>
                <a:gd name="connsiteX171" fmla="*/ 1041466 w 2961438"/>
                <a:gd name="connsiteY171" fmla="*/ 19456 h 689379"/>
                <a:gd name="connsiteX172" fmla="*/ 1053880 w 2961438"/>
                <a:gd name="connsiteY172" fmla="*/ 19456 h 689379"/>
                <a:gd name="connsiteX173" fmla="*/ 1053880 w 2961438"/>
                <a:gd name="connsiteY173" fmla="*/ 20537 h 689379"/>
                <a:gd name="connsiteX174" fmla="*/ 1053880 w 2961438"/>
                <a:gd name="connsiteY174" fmla="*/ 28103 h 689379"/>
                <a:gd name="connsiteX175" fmla="*/ 1054640 w 2961438"/>
                <a:gd name="connsiteY175" fmla="*/ 28103 h 689379"/>
                <a:gd name="connsiteX176" fmla="*/ 1059960 w 2961438"/>
                <a:gd name="connsiteY176" fmla="*/ 28103 h 689379"/>
                <a:gd name="connsiteX177" fmla="*/ 1070093 w 2961438"/>
                <a:gd name="connsiteY177" fmla="*/ 23779 h 689379"/>
                <a:gd name="connsiteX178" fmla="*/ 1074146 w 2961438"/>
                <a:gd name="connsiteY178" fmla="*/ 27022 h 689379"/>
                <a:gd name="connsiteX179" fmla="*/ 1074146 w 2961438"/>
                <a:gd name="connsiteY179" fmla="*/ 19456 h 689379"/>
                <a:gd name="connsiteX180" fmla="*/ 1076426 w 2961438"/>
                <a:gd name="connsiteY180" fmla="*/ 19456 h 689379"/>
                <a:gd name="connsiteX181" fmla="*/ 1092387 w 2961438"/>
                <a:gd name="connsiteY181" fmla="*/ 19456 h 689379"/>
                <a:gd name="connsiteX182" fmla="*/ 1092387 w 2961438"/>
                <a:gd name="connsiteY182" fmla="*/ 20537 h 689379"/>
                <a:gd name="connsiteX183" fmla="*/ 1092387 w 2961438"/>
                <a:gd name="connsiteY183" fmla="*/ 28103 h 689379"/>
                <a:gd name="connsiteX184" fmla="*/ 1122787 w 2961438"/>
                <a:gd name="connsiteY184" fmla="*/ 28103 h 689379"/>
                <a:gd name="connsiteX185" fmla="*/ 1122787 w 2961438"/>
                <a:gd name="connsiteY185" fmla="*/ 29724 h 689379"/>
                <a:gd name="connsiteX186" fmla="*/ 1122787 w 2961438"/>
                <a:gd name="connsiteY186" fmla="*/ 41074 h 689379"/>
                <a:gd name="connsiteX187" fmla="*/ 1149134 w 2961438"/>
                <a:gd name="connsiteY187" fmla="*/ 41074 h 689379"/>
                <a:gd name="connsiteX188" fmla="*/ 1149134 w 2961438"/>
                <a:gd name="connsiteY188" fmla="*/ 71338 h 689379"/>
                <a:gd name="connsiteX189" fmla="*/ 1149894 w 2961438"/>
                <a:gd name="connsiteY189" fmla="*/ 71338 h 689379"/>
                <a:gd name="connsiteX190" fmla="*/ 1155214 w 2961438"/>
                <a:gd name="connsiteY190" fmla="*/ 71338 h 689379"/>
                <a:gd name="connsiteX191" fmla="*/ 1155214 w 2961438"/>
                <a:gd name="connsiteY191" fmla="*/ 72419 h 689379"/>
                <a:gd name="connsiteX192" fmla="*/ 1155214 w 2961438"/>
                <a:gd name="connsiteY192" fmla="*/ 79986 h 689379"/>
                <a:gd name="connsiteX193" fmla="*/ 1159268 w 2961438"/>
                <a:gd name="connsiteY193" fmla="*/ 110250 h 689379"/>
                <a:gd name="connsiteX194" fmla="*/ 1160028 w 2961438"/>
                <a:gd name="connsiteY194" fmla="*/ 110250 h 689379"/>
                <a:gd name="connsiteX195" fmla="*/ 1165348 w 2961438"/>
                <a:gd name="connsiteY195" fmla="*/ 110250 h 689379"/>
                <a:gd name="connsiteX196" fmla="*/ 1165348 w 2961438"/>
                <a:gd name="connsiteY196" fmla="*/ 111061 h 689379"/>
                <a:gd name="connsiteX197" fmla="*/ 1165348 w 2961438"/>
                <a:gd name="connsiteY197" fmla="*/ 116736 h 689379"/>
                <a:gd name="connsiteX198" fmla="*/ 1166361 w 2961438"/>
                <a:gd name="connsiteY198" fmla="*/ 116736 h 689379"/>
                <a:gd name="connsiteX199" fmla="*/ 1173454 w 2961438"/>
                <a:gd name="connsiteY199" fmla="*/ 116736 h 689379"/>
                <a:gd name="connsiteX200" fmla="*/ 1173454 w 2961438"/>
                <a:gd name="connsiteY200" fmla="*/ 147001 h 689379"/>
                <a:gd name="connsiteX201" fmla="*/ 1175481 w 2961438"/>
                <a:gd name="connsiteY201" fmla="*/ 147001 h 689379"/>
                <a:gd name="connsiteX202" fmla="*/ 1189668 w 2961438"/>
                <a:gd name="connsiteY202" fmla="*/ 147001 h 689379"/>
                <a:gd name="connsiteX203" fmla="*/ 1189668 w 2961438"/>
                <a:gd name="connsiteY203" fmla="*/ 170780 h 689379"/>
                <a:gd name="connsiteX204" fmla="*/ 1191695 w 2961438"/>
                <a:gd name="connsiteY204" fmla="*/ 172401 h 689379"/>
                <a:gd name="connsiteX205" fmla="*/ 1191695 w 2961438"/>
                <a:gd name="connsiteY205" fmla="*/ 183751 h 689379"/>
                <a:gd name="connsiteX206" fmla="*/ 1192455 w 2961438"/>
                <a:gd name="connsiteY206" fmla="*/ 183751 h 689379"/>
                <a:gd name="connsiteX207" fmla="*/ 1197775 w 2961438"/>
                <a:gd name="connsiteY207" fmla="*/ 183751 h 689379"/>
                <a:gd name="connsiteX208" fmla="*/ 1197775 w 2961438"/>
                <a:gd name="connsiteY208" fmla="*/ 207530 h 689379"/>
                <a:gd name="connsiteX209" fmla="*/ 1199041 w 2961438"/>
                <a:gd name="connsiteY209" fmla="*/ 207530 h 689379"/>
                <a:gd name="connsiteX210" fmla="*/ 1207908 w 2961438"/>
                <a:gd name="connsiteY210" fmla="*/ 207530 h 689379"/>
                <a:gd name="connsiteX211" fmla="*/ 1209935 w 2961438"/>
                <a:gd name="connsiteY211" fmla="*/ 211584 h 689379"/>
                <a:gd name="connsiteX212" fmla="*/ 1209935 w 2961438"/>
                <a:gd name="connsiteY212" fmla="*/ 224825 h 689379"/>
                <a:gd name="connsiteX213" fmla="*/ 1211455 w 2961438"/>
                <a:gd name="connsiteY213" fmla="*/ 222933 h 689379"/>
                <a:gd name="connsiteX214" fmla="*/ 1222095 w 2961438"/>
                <a:gd name="connsiteY214" fmla="*/ 209692 h 689379"/>
                <a:gd name="connsiteX215" fmla="*/ 1250469 w 2961438"/>
                <a:gd name="connsiteY215" fmla="*/ 209692 h 689379"/>
                <a:gd name="connsiteX216" fmla="*/ 1250469 w 2961438"/>
                <a:gd name="connsiteY216" fmla="*/ 296163 h 689379"/>
                <a:gd name="connsiteX217" fmla="*/ 1251229 w 2961438"/>
                <a:gd name="connsiteY217" fmla="*/ 296163 h 689379"/>
                <a:gd name="connsiteX218" fmla="*/ 1256549 w 2961438"/>
                <a:gd name="connsiteY218" fmla="*/ 296163 h 689379"/>
                <a:gd name="connsiteX219" fmla="*/ 1257309 w 2961438"/>
                <a:gd name="connsiteY219" fmla="*/ 294812 h 689379"/>
                <a:gd name="connsiteX220" fmla="*/ 1262629 w 2961438"/>
                <a:gd name="connsiteY220" fmla="*/ 285354 h 689379"/>
                <a:gd name="connsiteX221" fmla="*/ 1262629 w 2961438"/>
                <a:gd name="connsiteY221" fmla="*/ 287246 h 689379"/>
                <a:gd name="connsiteX222" fmla="*/ 1262629 w 2961438"/>
                <a:gd name="connsiteY222" fmla="*/ 300487 h 689379"/>
                <a:gd name="connsiteX223" fmla="*/ 1266682 w 2961438"/>
                <a:gd name="connsiteY223" fmla="*/ 255090 h 689379"/>
                <a:gd name="connsiteX224" fmla="*/ 1267442 w 2961438"/>
                <a:gd name="connsiteY224" fmla="*/ 255090 h 689379"/>
                <a:gd name="connsiteX225" fmla="*/ 1272762 w 2961438"/>
                <a:gd name="connsiteY225" fmla="*/ 255090 h 689379"/>
                <a:gd name="connsiteX226" fmla="*/ 1272762 w 2961438"/>
                <a:gd name="connsiteY226" fmla="*/ 190236 h 689379"/>
                <a:gd name="connsiteX227" fmla="*/ 1273776 w 2961438"/>
                <a:gd name="connsiteY227" fmla="*/ 190236 h 689379"/>
                <a:gd name="connsiteX228" fmla="*/ 1280869 w 2961438"/>
                <a:gd name="connsiteY228" fmla="*/ 190236 h 689379"/>
                <a:gd name="connsiteX229" fmla="*/ 1293029 w 2961438"/>
                <a:gd name="connsiteY229" fmla="*/ 147001 h 689379"/>
                <a:gd name="connsiteX230" fmla="*/ 1294296 w 2961438"/>
                <a:gd name="connsiteY230" fmla="*/ 147001 h 689379"/>
                <a:gd name="connsiteX231" fmla="*/ 1303163 w 2961438"/>
                <a:gd name="connsiteY231" fmla="*/ 147001 h 689379"/>
                <a:gd name="connsiteX232" fmla="*/ 1313296 w 2961438"/>
                <a:gd name="connsiteY232" fmla="*/ 190236 h 689379"/>
                <a:gd name="connsiteX233" fmla="*/ 1314309 w 2961438"/>
                <a:gd name="connsiteY233" fmla="*/ 190236 h 689379"/>
                <a:gd name="connsiteX234" fmla="*/ 1321403 w 2961438"/>
                <a:gd name="connsiteY234" fmla="*/ 190236 h 689379"/>
                <a:gd name="connsiteX235" fmla="*/ 1321403 w 2961438"/>
                <a:gd name="connsiteY235" fmla="*/ 229148 h 689379"/>
                <a:gd name="connsiteX236" fmla="*/ 1323176 w 2961438"/>
                <a:gd name="connsiteY236" fmla="*/ 229148 h 689379"/>
                <a:gd name="connsiteX237" fmla="*/ 1335590 w 2961438"/>
                <a:gd name="connsiteY237" fmla="*/ 229148 h 689379"/>
                <a:gd name="connsiteX238" fmla="*/ 1335590 w 2961438"/>
                <a:gd name="connsiteY238" fmla="*/ 231310 h 689379"/>
                <a:gd name="connsiteX239" fmla="*/ 1335590 w 2961438"/>
                <a:gd name="connsiteY239" fmla="*/ 246442 h 689379"/>
                <a:gd name="connsiteX240" fmla="*/ 1339643 w 2961438"/>
                <a:gd name="connsiteY240" fmla="*/ 244281 h 689379"/>
                <a:gd name="connsiteX241" fmla="*/ 1339643 w 2961438"/>
                <a:gd name="connsiteY241" fmla="*/ 229148 h 689379"/>
                <a:gd name="connsiteX242" fmla="*/ 1341163 w 2961438"/>
                <a:gd name="connsiteY242" fmla="*/ 229148 h 689379"/>
                <a:gd name="connsiteX243" fmla="*/ 1351803 w 2961438"/>
                <a:gd name="connsiteY243" fmla="*/ 229148 h 689379"/>
                <a:gd name="connsiteX244" fmla="*/ 1351803 w 2961438"/>
                <a:gd name="connsiteY244" fmla="*/ 230769 h 689379"/>
                <a:gd name="connsiteX245" fmla="*/ 1351803 w 2961438"/>
                <a:gd name="connsiteY245" fmla="*/ 242119 h 689379"/>
                <a:gd name="connsiteX246" fmla="*/ 1382204 w 2961438"/>
                <a:gd name="connsiteY246" fmla="*/ 242119 h 689379"/>
                <a:gd name="connsiteX247" fmla="*/ 1382204 w 2961438"/>
                <a:gd name="connsiteY247" fmla="*/ 205369 h 689379"/>
                <a:gd name="connsiteX248" fmla="*/ 1383470 w 2961438"/>
                <a:gd name="connsiteY248" fmla="*/ 205369 h 689379"/>
                <a:gd name="connsiteX249" fmla="*/ 1392337 w 2961438"/>
                <a:gd name="connsiteY249" fmla="*/ 205369 h 689379"/>
                <a:gd name="connsiteX250" fmla="*/ 1392337 w 2961438"/>
                <a:gd name="connsiteY250" fmla="*/ 226986 h 689379"/>
                <a:gd name="connsiteX251" fmla="*/ 1394364 w 2961438"/>
                <a:gd name="connsiteY251" fmla="*/ 194560 h 689379"/>
                <a:gd name="connsiteX252" fmla="*/ 1416657 w 2961438"/>
                <a:gd name="connsiteY252" fmla="*/ 194560 h 689379"/>
                <a:gd name="connsiteX253" fmla="*/ 1416657 w 2961438"/>
                <a:gd name="connsiteY253" fmla="*/ 192938 h 689379"/>
                <a:gd name="connsiteX254" fmla="*/ 1416657 w 2961438"/>
                <a:gd name="connsiteY254" fmla="*/ 181589 h 689379"/>
                <a:gd name="connsiteX255" fmla="*/ 1417417 w 2961438"/>
                <a:gd name="connsiteY255" fmla="*/ 181589 h 689379"/>
                <a:gd name="connsiteX256" fmla="*/ 1422737 w 2961438"/>
                <a:gd name="connsiteY256" fmla="*/ 181589 h 689379"/>
                <a:gd name="connsiteX257" fmla="*/ 1422737 w 2961438"/>
                <a:gd name="connsiteY257" fmla="*/ 179698 h 689379"/>
                <a:gd name="connsiteX258" fmla="*/ 1422737 w 2961438"/>
                <a:gd name="connsiteY258" fmla="*/ 166457 h 689379"/>
                <a:gd name="connsiteX259" fmla="*/ 1426791 w 2961438"/>
                <a:gd name="connsiteY259" fmla="*/ 172942 h 689379"/>
                <a:gd name="connsiteX260" fmla="*/ 1429071 w 2961438"/>
                <a:gd name="connsiteY260" fmla="*/ 172942 h 689379"/>
                <a:gd name="connsiteX261" fmla="*/ 1445031 w 2961438"/>
                <a:gd name="connsiteY261" fmla="*/ 172942 h 689379"/>
                <a:gd name="connsiteX262" fmla="*/ 1445031 w 2961438"/>
                <a:gd name="connsiteY262" fmla="*/ 172131 h 689379"/>
                <a:gd name="connsiteX263" fmla="*/ 1445031 w 2961438"/>
                <a:gd name="connsiteY263" fmla="*/ 166457 h 689379"/>
                <a:gd name="connsiteX264" fmla="*/ 1445791 w 2961438"/>
                <a:gd name="connsiteY264" fmla="*/ 166457 h 689379"/>
                <a:gd name="connsiteX265" fmla="*/ 1451111 w 2961438"/>
                <a:gd name="connsiteY265" fmla="*/ 166457 h 689379"/>
                <a:gd name="connsiteX266" fmla="*/ 1451111 w 2961438"/>
                <a:gd name="connsiteY266" fmla="*/ 167808 h 689379"/>
                <a:gd name="connsiteX267" fmla="*/ 1451111 w 2961438"/>
                <a:gd name="connsiteY267" fmla="*/ 177266 h 689379"/>
                <a:gd name="connsiteX268" fmla="*/ 1489618 w 2961438"/>
                <a:gd name="connsiteY268" fmla="*/ 177266 h 689379"/>
                <a:gd name="connsiteX269" fmla="*/ 1489618 w 2961438"/>
                <a:gd name="connsiteY269" fmla="*/ 315619 h 689379"/>
                <a:gd name="connsiteX270" fmla="*/ 1491138 w 2961438"/>
                <a:gd name="connsiteY270" fmla="*/ 315619 h 689379"/>
                <a:gd name="connsiteX271" fmla="*/ 1501778 w 2961438"/>
                <a:gd name="connsiteY271" fmla="*/ 315619 h 689379"/>
                <a:gd name="connsiteX272" fmla="*/ 1501778 w 2961438"/>
                <a:gd name="connsiteY272" fmla="*/ 302649 h 689379"/>
                <a:gd name="connsiteX273" fmla="*/ 1505832 w 2961438"/>
                <a:gd name="connsiteY273" fmla="*/ 302649 h 689379"/>
                <a:gd name="connsiteX274" fmla="*/ 1505832 w 2961438"/>
                <a:gd name="connsiteY274" fmla="*/ 315619 h 689379"/>
                <a:gd name="connsiteX275" fmla="*/ 1536232 w 2961438"/>
                <a:gd name="connsiteY275" fmla="*/ 315619 h 689379"/>
                <a:gd name="connsiteX276" fmla="*/ 1536232 w 2961438"/>
                <a:gd name="connsiteY276" fmla="*/ 285354 h 689379"/>
                <a:gd name="connsiteX277" fmla="*/ 1548392 w 2961438"/>
                <a:gd name="connsiteY277" fmla="*/ 285354 h 689379"/>
                <a:gd name="connsiteX278" fmla="*/ 1560552 w 2961438"/>
                <a:gd name="connsiteY278" fmla="*/ 283193 h 689379"/>
                <a:gd name="connsiteX279" fmla="*/ 1564606 w 2961438"/>
                <a:gd name="connsiteY279" fmla="*/ 285354 h 689379"/>
                <a:gd name="connsiteX280" fmla="*/ 1574739 w 2961438"/>
                <a:gd name="connsiteY280" fmla="*/ 285354 h 689379"/>
                <a:gd name="connsiteX281" fmla="*/ 1574739 w 2961438"/>
                <a:gd name="connsiteY281" fmla="*/ 315619 h 689379"/>
                <a:gd name="connsiteX282" fmla="*/ 1582846 w 2961438"/>
                <a:gd name="connsiteY282" fmla="*/ 315619 h 689379"/>
                <a:gd name="connsiteX283" fmla="*/ 1582846 w 2961438"/>
                <a:gd name="connsiteY283" fmla="*/ 332914 h 689379"/>
                <a:gd name="connsiteX284" fmla="*/ 1592182 w 2961438"/>
                <a:gd name="connsiteY284" fmla="*/ 333819 h 689379"/>
                <a:gd name="connsiteX285" fmla="*/ 1605140 w 2961438"/>
                <a:gd name="connsiteY285" fmla="*/ 333819 h 689379"/>
                <a:gd name="connsiteX286" fmla="*/ 1605140 w 2961438"/>
                <a:gd name="connsiteY286" fmla="*/ 317781 h 689379"/>
                <a:gd name="connsiteX287" fmla="*/ 1673096 w 2961438"/>
                <a:gd name="connsiteY287" fmla="*/ 317781 h 689379"/>
                <a:gd name="connsiteX288" fmla="*/ 1673096 w 2961438"/>
                <a:gd name="connsiteY288" fmla="*/ 232528 h 689379"/>
                <a:gd name="connsiteX289" fmla="*/ 1745104 w 2961438"/>
                <a:gd name="connsiteY289" fmla="*/ 232528 h 689379"/>
                <a:gd name="connsiteX290" fmla="*/ 1745104 w 2961438"/>
                <a:gd name="connsiteY290" fmla="*/ 311296 h 689379"/>
                <a:gd name="connsiteX291" fmla="*/ 1747008 w 2961438"/>
                <a:gd name="connsiteY291" fmla="*/ 311296 h 689379"/>
                <a:gd name="connsiteX292" fmla="*/ 1748250 w 2961438"/>
                <a:gd name="connsiteY292" fmla="*/ 333819 h 689379"/>
                <a:gd name="connsiteX293" fmla="*/ 1757926 w 2961438"/>
                <a:gd name="connsiteY293" fmla="*/ 333819 h 689379"/>
                <a:gd name="connsiteX294" fmla="*/ 1759168 w 2961438"/>
                <a:gd name="connsiteY294" fmla="*/ 311296 h 689379"/>
                <a:gd name="connsiteX295" fmla="*/ 1765248 w 2961438"/>
                <a:gd name="connsiteY295" fmla="*/ 311296 h 689379"/>
                <a:gd name="connsiteX296" fmla="*/ 1766490 w 2961438"/>
                <a:gd name="connsiteY296" fmla="*/ 333819 h 689379"/>
                <a:gd name="connsiteX297" fmla="*/ 1817112 w 2961438"/>
                <a:gd name="connsiteY297" fmla="*/ 333819 h 689379"/>
                <a:gd name="connsiteX298" fmla="*/ 1817112 w 2961438"/>
                <a:gd name="connsiteY298" fmla="*/ 170791 h 689379"/>
                <a:gd name="connsiteX299" fmla="*/ 2014439 w 2961438"/>
                <a:gd name="connsiteY299" fmla="*/ 170791 h 689379"/>
                <a:gd name="connsiteX300" fmla="*/ 2014439 w 2961438"/>
                <a:gd name="connsiteY300" fmla="*/ 333819 h 689379"/>
                <a:gd name="connsiteX301" fmla="*/ 2033136 w 2961438"/>
                <a:gd name="connsiteY301" fmla="*/ 333819 h 689379"/>
                <a:gd name="connsiteX302" fmla="*/ 2033136 w 2961438"/>
                <a:gd name="connsiteY302" fmla="*/ 251126 h 689379"/>
                <a:gd name="connsiteX303" fmla="*/ 2128256 w 2961438"/>
                <a:gd name="connsiteY303" fmla="*/ 251126 h 689379"/>
                <a:gd name="connsiteX304" fmla="*/ 2180720 w 2961438"/>
                <a:gd name="connsiteY304" fmla="*/ 185913 h 689379"/>
                <a:gd name="connsiteX305" fmla="*/ 2245574 w 2961438"/>
                <a:gd name="connsiteY305" fmla="*/ 185913 h 689379"/>
                <a:gd name="connsiteX306" fmla="*/ 2245574 w 2961438"/>
                <a:gd name="connsiteY306" fmla="*/ 261575 h 689379"/>
                <a:gd name="connsiteX307" fmla="*/ 2253681 w 2961438"/>
                <a:gd name="connsiteY307" fmla="*/ 261575 h 689379"/>
                <a:gd name="connsiteX308" fmla="*/ 2255708 w 2961438"/>
                <a:gd name="connsiteY308" fmla="*/ 255090 h 689379"/>
                <a:gd name="connsiteX309" fmla="*/ 2261788 w 2961438"/>
                <a:gd name="connsiteY309" fmla="*/ 255090 h 689379"/>
                <a:gd name="connsiteX310" fmla="*/ 2263815 w 2961438"/>
                <a:gd name="connsiteY310" fmla="*/ 263737 h 689379"/>
                <a:gd name="connsiteX311" fmla="*/ 2275975 w 2961438"/>
                <a:gd name="connsiteY311" fmla="*/ 263737 h 689379"/>
                <a:gd name="connsiteX312" fmla="*/ 2275975 w 2961438"/>
                <a:gd name="connsiteY312" fmla="*/ 257251 h 689379"/>
                <a:gd name="connsiteX313" fmla="*/ 2298268 w 2961438"/>
                <a:gd name="connsiteY313" fmla="*/ 257251 h 689379"/>
                <a:gd name="connsiteX314" fmla="*/ 2298268 w 2961438"/>
                <a:gd name="connsiteY314" fmla="*/ 263737 h 689379"/>
                <a:gd name="connsiteX315" fmla="*/ 2318535 w 2961438"/>
                <a:gd name="connsiteY315" fmla="*/ 263737 h 689379"/>
                <a:gd name="connsiteX316" fmla="*/ 2318535 w 2961438"/>
                <a:gd name="connsiteY316" fmla="*/ 309134 h 689379"/>
                <a:gd name="connsiteX317" fmla="*/ 2332722 w 2961438"/>
                <a:gd name="connsiteY317" fmla="*/ 309134 h 689379"/>
                <a:gd name="connsiteX318" fmla="*/ 2332722 w 2961438"/>
                <a:gd name="connsiteY318" fmla="*/ 296163 h 689379"/>
                <a:gd name="connsiteX319" fmla="*/ 2348936 w 2961438"/>
                <a:gd name="connsiteY319" fmla="*/ 296163 h 689379"/>
                <a:gd name="connsiteX320" fmla="*/ 2348936 w 2961438"/>
                <a:gd name="connsiteY320" fmla="*/ 116736 h 689379"/>
                <a:gd name="connsiteX321" fmla="*/ 2355016 w 2961438"/>
                <a:gd name="connsiteY321" fmla="*/ 110250 h 689379"/>
                <a:gd name="connsiteX322" fmla="*/ 2427977 w 2961438"/>
                <a:gd name="connsiteY322" fmla="*/ 110250 h 689379"/>
                <a:gd name="connsiteX323" fmla="*/ 2427977 w 2961438"/>
                <a:gd name="connsiteY323" fmla="*/ 118898 h 689379"/>
                <a:gd name="connsiteX324" fmla="*/ 2438110 w 2961438"/>
                <a:gd name="connsiteY324" fmla="*/ 118898 h 689379"/>
                <a:gd name="connsiteX325" fmla="*/ 2438110 w 2961438"/>
                <a:gd name="connsiteY325" fmla="*/ 233472 h 689379"/>
                <a:gd name="connsiteX326" fmla="*/ 2460404 w 2961438"/>
                <a:gd name="connsiteY326" fmla="*/ 233472 h 689379"/>
                <a:gd name="connsiteX327" fmla="*/ 2460404 w 2961438"/>
                <a:gd name="connsiteY327" fmla="*/ 166457 h 689379"/>
                <a:gd name="connsiteX328" fmla="*/ 2486751 w 2961438"/>
                <a:gd name="connsiteY328" fmla="*/ 166457 h 689379"/>
                <a:gd name="connsiteX329" fmla="*/ 2490804 w 2961438"/>
                <a:gd name="connsiteY329" fmla="*/ 162133 h 689379"/>
                <a:gd name="connsiteX330" fmla="*/ 2498911 w 2961438"/>
                <a:gd name="connsiteY330" fmla="*/ 162133 h 689379"/>
                <a:gd name="connsiteX331" fmla="*/ 2502964 w 2961438"/>
                <a:gd name="connsiteY331" fmla="*/ 166457 h 689379"/>
                <a:gd name="connsiteX332" fmla="*/ 2525258 w 2961438"/>
                <a:gd name="connsiteY332" fmla="*/ 166457 h 689379"/>
                <a:gd name="connsiteX333" fmla="*/ 2525258 w 2961438"/>
                <a:gd name="connsiteY333" fmla="*/ 49721 h 689379"/>
                <a:gd name="connsiteX334" fmla="*/ 2582005 w 2961438"/>
                <a:gd name="connsiteY334" fmla="*/ 38912 h 689379"/>
                <a:gd name="connsiteX335" fmla="*/ 2582005 w 2961438"/>
                <a:gd name="connsiteY335" fmla="*/ 39993 h 689379"/>
                <a:gd name="connsiteX336" fmla="*/ 2582005 w 2961438"/>
                <a:gd name="connsiteY336" fmla="*/ 47559 h 689379"/>
                <a:gd name="connsiteX337" fmla="*/ 2608352 w 2961438"/>
                <a:gd name="connsiteY337" fmla="*/ 47559 h 689379"/>
                <a:gd name="connsiteX338" fmla="*/ 2608352 w 2961438"/>
                <a:gd name="connsiteY338" fmla="*/ 302649 h 689379"/>
                <a:gd name="connsiteX339" fmla="*/ 2630646 w 2961438"/>
                <a:gd name="connsiteY339" fmla="*/ 302649 h 689379"/>
                <a:gd name="connsiteX340" fmla="*/ 2630646 w 2961438"/>
                <a:gd name="connsiteY340" fmla="*/ 298325 h 689379"/>
                <a:gd name="connsiteX341" fmla="*/ 2642806 w 2961438"/>
                <a:gd name="connsiteY341" fmla="*/ 298325 h 689379"/>
                <a:gd name="connsiteX342" fmla="*/ 2642806 w 2961438"/>
                <a:gd name="connsiteY342" fmla="*/ 302649 h 689379"/>
                <a:gd name="connsiteX343" fmla="*/ 2667126 w 2961438"/>
                <a:gd name="connsiteY343" fmla="*/ 302649 h 689379"/>
                <a:gd name="connsiteX344" fmla="*/ 2667126 w 2961438"/>
                <a:gd name="connsiteY344" fmla="*/ 289678 h 689379"/>
                <a:gd name="connsiteX345" fmla="*/ 2695500 w 2961438"/>
                <a:gd name="connsiteY345" fmla="*/ 289678 h 689379"/>
                <a:gd name="connsiteX346" fmla="*/ 2707660 w 2961438"/>
                <a:gd name="connsiteY346" fmla="*/ 285354 h 689379"/>
                <a:gd name="connsiteX347" fmla="*/ 2727927 w 2961438"/>
                <a:gd name="connsiteY347" fmla="*/ 289678 h 689379"/>
                <a:gd name="connsiteX348" fmla="*/ 2727927 w 2961438"/>
                <a:gd name="connsiteY348" fmla="*/ 272384 h 689379"/>
                <a:gd name="connsiteX349" fmla="*/ 2736034 w 2961438"/>
                <a:gd name="connsiteY349" fmla="*/ 272384 h 689379"/>
                <a:gd name="connsiteX350" fmla="*/ 2736034 w 2961438"/>
                <a:gd name="connsiteY350" fmla="*/ 259413 h 689379"/>
                <a:gd name="connsiteX351" fmla="*/ 2792781 w 2961438"/>
                <a:gd name="connsiteY351" fmla="*/ 259413 h 689379"/>
                <a:gd name="connsiteX352" fmla="*/ 2792781 w 2961438"/>
                <a:gd name="connsiteY352" fmla="*/ 229148 h 689379"/>
                <a:gd name="connsiteX353" fmla="*/ 2811021 w 2961438"/>
                <a:gd name="connsiteY353" fmla="*/ 229148 h 689379"/>
                <a:gd name="connsiteX354" fmla="*/ 2811021 w 2961438"/>
                <a:gd name="connsiteY354" fmla="*/ 222663 h 689379"/>
                <a:gd name="connsiteX355" fmla="*/ 2823181 w 2961438"/>
                <a:gd name="connsiteY355" fmla="*/ 222663 h 689379"/>
                <a:gd name="connsiteX356" fmla="*/ 2823181 w 2961438"/>
                <a:gd name="connsiteY356" fmla="*/ 229148 h 689379"/>
                <a:gd name="connsiteX357" fmla="*/ 2839395 w 2961438"/>
                <a:gd name="connsiteY357" fmla="*/ 229148 h 689379"/>
                <a:gd name="connsiteX358" fmla="*/ 2839395 w 2961438"/>
                <a:gd name="connsiteY358" fmla="*/ 278869 h 689379"/>
                <a:gd name="connsiteX359" fmla="*/ 2871822 w 2961438"/>
                <a:gd name="connsiteY359" fmla="*/ 278869 h 689379"/>
                <a:gd name="connsiteX360" fmla="*/ 2871822 w 2961438"/>
                <a:gd name="connsiteY360" fmla="*/ 252928 h 689379"/>
                <a:gd name="connsiteX361" fmla="*/ 2910329 w 2961438"/>
                <a:gd name="connsiteY361" fmla="*/ 252928 h 689379"/>
                <a:gd name="connsiteX362" fmla="*/ 2910329 w 2961438"/>
                <a:gd name="connsiteY362" fmla="*/ 222663 h 689379"/>
                <a:gd name="connsiteX363" fmla="*/ 2958970 w 2961438"/>
                <a:gd name="connsiteY363" fmla="*/ 222663 h 689379"/>
                <a:gd name="connsiteX364" fmla="*/ 2961438 w 2961438"/>
                <a:gd name="connsiteY364" fmla="*/ 689379 h 689379"/>
                <a:gd name="connsiteX365" fmla="*/ 2054 w 2961438"/>
                <a:gd name="connsiteY365" fmla="*/ 687046 h 689379"/>
                <a:gd name="connsiteX366" fmla="*/ 0 w 2961438"/>
                <a:gd name="connsiteY366" fmla="*/ 252928 h 689379"/>
                <a:gd name="connsiteX367" fmla="*/ 20267 w 2961438"/>
                <a:gd name="connsiteY367" fmla="*/ 252928 h 689379"/>
                <a:gd name="connsiteX368" fmla="*/ 20774 w 2961438"/>
                <a:gd name="connsiteY368" fmla="*/ 251847 h 689379"/>
                <a:gd name="connsiteX369" fmla="*/ 24320 w 2961438"/>
                <a:gd name="connsiteY369" fmla="*/ 244281 h 689379"/>
                <a:gd name="connsiteX370" fmla="*/ 26094 w 2961438"/>
                <a:gd name="connsiteY370" fmla="*/ 244551 h 689379"/>
                <a:gd name="connsiteX371" fmla="*/ 38507 w 2961438"/>
                <a:gd name="connsiteY371" fmla="*/ 246442 h 689379"/>
                <a:gd name="connsiteX372" fmla="*/ 39014 w 2961438"/>
                <a:gd name="connsiteY372" fmla="*/ 247794 h 689379"/>
                <a:gd name="connsiteX373" fmla="*/ 42560 w 2961438"/>
                <a:gd name="connsiteY373" fmla="*/ 257251 h 689379"/>
                <a:gd name="connsiteX374" fmla="*/ 68907 w 2961438"/>
                <a:gd name="connsiteY374" fmla="*/ 259413 h 689379"/>
                <a:gd name="connsiteX375" fmla="*/ 68907 w 2961438"/>
                <a:gd name="connsiteY375" fmla="*/ 136192 h 689379"/>
                <a:gd name="connsiteX376" fmla="*/ 70934 w 2961438"/>
                <a:gd name="connsiteY376" fmla="*/ 136192 h 689379"/>
                <a:gd name="connsiteX377" fmla="*/ 85121 w 2961438"/>
                <a:gd name="connsiteY377" fmla="*/ 136192 h 689379"/>
                <a:gd name="connsiteX378" fmla="*/ 85121 w 2961438"/>
                <a:gd name="connsiteY378" fmla="*/ 0 h 689379"/>
                <a:gd name="connsiteX379" fmla="*/ 86894 w 2961438"/>
                <a:gd name="connsiteY379" fmla="*/ 0 h 689379"/>
                <a:gd name="connsiteX380" fmla="*/ 99308 w 2961438"/>
                <a:gd name="connsiteY380" fmla="*/ 0 h 68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</a:cxnLst>
              <a:rect l="l" t="t" r="r" b="b"/>
              <a:pathLst>
                <a:path w="2961438" h="689379">
                  <a:moveTo>
                    <a:pt x="99308" y="0"/>
                  </a:moveTo>
                  <a:lnTo>
                    <a:pt x="220909" y="0"/>
                  </a:lnTo>
                  <a:lnTo>
                    <a:pt x="223189" y="0"/>
                  </a:lnTo>
                  <a:lnTo>
                    <a:pt x="239150" y="0"/>
                  </a:lnTo>
                  <a:lnTo>
                    <a:pt x="239150" y="140515"/>
                  </a:lnTo>
                  <a:cubicBezTo>
                    <a:pt x="239160" y="140514"/>
                    <a:pt x="239272" y="140493"/>
                    <a:pt x="240670" y="140245"/>
                  </a:cubicBezTo>
                  <a:lnTo>
                    <a:pt x="251310" y="138354"/>
                  </a:lnTo>
                  <a:cubicBezTo>
                    <a:pt x="251310" y="138376"/>
                    <a:pt x="251280" y="139710"/>
                    <a:pt x="249283" y="226986"/>
                  </a:cubicBezTo>
                  <a:cubicBezTo>
                    <a:pt x="249293" y="226988"/>
                    <a:pt x="249404" y="227008"/>
                    <a:pt x="250803" y="227257"/>
                  </a:cubicBezTo>
                  <a:lnTo>
                    <a:pt x="261443" y="229148"/>
                  </a:lnTo>
                  <a:cubicBezTo>
                    <a:pt x="261445" y="229155"/>
                    <a:pt x="261465" y="229219"/>
                    <a:pt x="261696" y="229959"/>
                  </a:cubicBezTo>
                  <a:lnTo>
                    <a:pt x="263470" y="235634"/>
                  </a:lnTo>
                  <a:cubicBezTo>
                    <a:pt x="263472" y="235625"/>
                    <a:pt x="263517" y="235482"/>
                    <a:pt x="264230" y="233202"/>
                  </a:cubicBezTo>
                  <a:lnTo>
                    <a:pt x="269550" y="216178"/>
                  </a:lnTo>
                  <a:lnTo>
                    <a:pt x="271323" y="216178"/>
                  </a:lnTo>
                  <a:lnTo>
                    <a:pt x="283737" y="216178"/>
                  </a:lnTo>
                  <a:lnTo>
                    <a:pt x="283737" y="248604"/>
                  </a:lnTo>
                  <a:cubicBezTo>
                    <a:pt x="283743" y="248609"/>
                    <a:pt x="283820" y="248649"/>
                    <a:pt x="284750" y="249145"/>
                  </a:cubicBezTo>
                  <a:lnTo>
                    <a:pt x="291844" y="252928"/>
                  </a:lnTo>
                  <a:lnTo>
                    <a:pt x="291844" y="254279"/>
                  </a:lnTo>
                  <a:lnTo>
                    <a:pt x="291844" y="263737"/>
                  </a:lnTo>
                  <a:lnTo>
                    <a:pt x="336431" y="263737"/>
                  </a:lnTo>
                  <a:lnTo>
                    <a:pt x="336431" y="264818"/>
                  </a:lnTo>
                  <a:lnTo>
                    <a:pt x="336431" y="272384"/>
                  </a:lnTo>
                  <a:lnTo>
                    <a:pt x="338457" y="272384"/>
                  </a:lnTo>
                  <a:lnTo>
                    <a:pt x="352644" y="272384"/>
                  </a:lnTo>
                  <a:lnTo>
                    <a:pt x="352644" y="242119"/>
                  </a:lnTo>
                  <a:lnTo>
                    <a:pt x="397231" y="242119"/>
                  </a:lnTo>
                  <a:lnTo>
                    <a:pt x="397231" y="240768"/>
                  </a:lnTo>
                  <a:lnTo>
                    <a:pt x="397231" y="231310"/>
                  </a:lnTo>
                  <a:lnTo>
                    <a:pt x="398245" y="231310"/>
                  </a:lnTo>
                  <a:lnTo>
                    <a:pt x="405338" y="231310"/>
                  </a:lnTo>
                  <a:lnTo>
                    <a:pt x="405338" y="229419"/>
                  </a:lnTo>
                  <a:lnTo>
                    <a:pt x="405338" y="216178"/>
                  </a:lnTo>
                  <a:lnTo>
                    <a:pt x="406098" y="216178"/>
                  </a:lnTo>
                  <a:lnTo>
                    <a:pt x="411418" y="216178"/>
                  </a:lnTo>
                  <a:lnTo>
                    <a:pt x="411418" y="215097"/>
                  </a:lnTo>
                  <a:lnTo>
                    <a:pt x="411418" y="207530"/>
                  </a:lnTo>
                  <a:lnTo>
                    <a:pt x="413445" y="207530"/>
                  </a:lnTo>
                  <a:lnTo>
                    <a:pt x="427632" y="207530"/>
                  </a:lnTo>
                  <a:lnTo>
                    <a:pt x="427632" y="208611"/>
                  </a:lnTo>
                  <a:lnTo>
                    <a:pt x="427632" y="216178"/>
                  </a:lnTo>
                  <a:lnTo>
                    <a:pt x="449925" y="216178"/>
                  </a:lnTo>
                  <a:lnTo>
                    <a:pt x="449925" y="214286"/>
                  </a:lnTo>
                  <a:lnTo>
                    <a:pt x="449925" y="201045"/>
                  </a:lnTo>
                  <a:lnTo>
                    <a:pt x="451699" y="201045"/>
                  </a:lnTo>
                  <a:lnTo>
                    <a:pt x="464112" y="201045"/>
                  </a:lnTo>
                  <a:lnTo>
                    <a:pt x="464112" y="224825"/>
                  </a:lnTo>
                  <a:lnTo>
                    <a:pt x="465126" y="224825"/>
                  </a:lnTo>
                  <a:lnTo>
                    <a:pt x="472219" y="224825"/>
                  </a:lnTo>
                  <a:lnTo>
                    <a:pt x="472219" y="223744"/>
                  </a:lnTo>
                  <a:lnTo>
                    <a:pt x="472219" y="216178"/>
                  </a:lnTo>
                  <a:lnTo>
                    <a:pt x="473992" y="216178"/>
                  </a:lnTo>
                  <a:lnTo>
                    <a:pt x="486406" y="216178"/>
                  </a:lnTo>
                  <a:lnTo>
                    <a:pt x="486406" y="242119"/>
                  </a:lnTo>
                  <a:lnTo>
                    <a:pt x="488433" y="242119"/>
                  </a:lnTo>
                  <a:lnTo>
                    <a:pt x="502619" y="242119"/>
                  </a:lnTo>
                  <a:lnTo>
                    <a:pt x="502619" y="243740"/>
                  </a:lnTo>
                  <a:lnTo>
                    <a:pt x="502619" y="255090"/>
                  </a:lnTo>
                  <a:lnTo>
                    <a:pt x="503379" y="255090"/>
                  </a:lnTo>
                  <a:lnTo>
                    <a:pt x="508700" y="255090"/>
                  </a:lnTo>
                  <a:lnTo>
                    <a:pt x="508700" y="254279"/>
                  </a:lnTo>
                  <a:lnTo>
                    <a:pt x="508700" y="248604"/>
                  </a:lnTo>
                  <a:lnTo>
                    <a:pt x="539100" y="248604"/>
                  </a:lnTo>
                  <a:lnTo>
                    <a:pt x="539100" y="272384"/>
                  </a:lnTo>
                  <a:lnTo>
                    <a:pt x="540113" y="272384"/>
                  </a:lnTo>
                  <a:lnTo>
                    <a:pt x="547207" y="272384"/>
                  </a:lnTo>
                  <a:lnTo>
                    <a:pt x="547207" y="273465"/>
                  </a:lnTo>
                  <a:lnTo>
                    <a:pt x="547207" y="281031"/>
                  </a:lnTo>
                  <a:lnTo>
                    <a:pt x="547967" y="281031"/>
                  </a:lnTo>
                  <a:lnTo>
                    <a:pt x="553287" y="281031"/>
                  </a:lnTo>
                  <a:lnTo>
                    <a:pt x="553287" y="278869"/>
                  </a:lnTo>
                  <a:lnTo>
                    <a:pt x="553287" y="263737"/>
                  </a:lnTo>
                  <a:lnTo>
                    <a:pt x="554300" y="263737"/>
                  </a:lnTo>
                  <a:lnTo>
                    <a:pt x="561394" y="263737"/>
                  </a:lnTo>
                  <a:lnTo>
                    <a:pt x="561394" y="264818"/>
                  </a:lnTo>
                  <a:lnTo>
                    <a:pt x="561394" y="272384"/>
                  </a:lnTo>
                  <a:lnTo>
                    <a:pt x="566714" y="270391"/>
                  </a:lnTo>
                  <a:cubicBezTo>
                    <a:pt x="567474" y="270019"/>
                    <a:pt x="567474" y="269817"/>
                    <a:pt x="567474" y="269411"/>
                  </a:cubicBezTo>
                  <a:lnTo>
                    <a:pt x="567474" y="263737"/>
                  </a:lnTo>
                  <a:lnTo>
                    <a:pt x="605981" y="263737"/>
                  </a:lnTo>
                  <a:lnTo>
                    <a:pt x="605981" y="287516"/>
                  </a:lnTo>
                  <a:lnTo>
                    <a:pt x="608007" y="287516"/>
                  </a:lnTo>
                  <a:lnTo>
                    <a:pt x="622194" y="287516"/>
                  </a:lnTo>
                  <a:lnTo>
                    <a:pt x="622194" y="288597"/>
                  </a:lnTo>
                  <a:lnTo>
                    <a:pt x="622194" y="296163"/>
                  </a:lnTo>
                  <a:lnTo>
                    <a:pt x="623968" y="296163"/>
                  </a:lnTo>
                  <a:lnTo>
                    <a:pt x="636381" y="296163"/>
                  </a:lnTo>
                  <a:lnTo>
                    <a:pt x="636381" y="272384"/>
                  </a:lnTo>
                  <a:lnTo>
                    <a:pt x="637394" y="272384"/>
                  </a:lnTo>
                  <a:lnTo>
                    <a:pt x="644488" y="272384"/>
                  </a:lnTo>
                  <a:lnTo>
                    <a:pt x="644488" y="239957"/>
                  </a:lnTo>
                  <a:lnTo>
                    <a:pt x="645501" y="239957"/>
                  </a:lnTo>
                  <a:lnTo>
                    <a:pt x="652595" y="239957"/>
                  </a:lnTo>
                  <a:lnTo>
                    <a:pt x="652595" y="238066"/>
                  </a:lnTo>
                  <a:lnTo>
                    <a:pt x="652595" y="224825"/>
                  </a:lnTo>
                  <a:cubicBezTo>
                    <a:pt x="650568" y="224825"/>
                    <a:pt x="650568" y="224825"/>
                    <a:pt x="651328" y="223203"/>
                  </a:cubicBezTo>
                  <a:lnTo>
                    <a:pt x="656648" y="211854"/>
                  </a:lnTo>
                  <a:cubicBezTo>
                    <a:pt x="656653" y="211871"/>
                    <a:pt x="656848" y="212545"/>
                    <a:pt x="664755" y="239957"/>
                  </a:cubicBezTo>
                  <a:lnTo>
                    <a:pt x="665515" y="239957"/>
                  </a:lnTo>
                  <a:lnTo>
                    <a:pt x="670835" y="239957"/>
                  </a:lnTo>
                  <a:lnTo>
                    <a:pt x="670835" y="134030"/>
                  </a:lnTo>
                  <a:lnTo>
                    <a:pt x="672355" y="134030"/>
                  </a:lnTo>
                  <a:lnTo>
                    <a:pt x="682995" y="134030"/>
                  </a:lnTo>
                  <a:lnTo>
                    <a:pt x="682995" y="86471"/>
                  </a:lnTo>
                  <a:lnTo>
                    <a:pt x="709342" y="86471"/>
                  </a:lnTo>
                  <a:lnTo>
                    <a:pt x="709342" y="64853"/>
                  </a:lnTo>
                  <a:lnTo>
                    <a:pt x="743796" y="64853"/>
                  </a:lnTo>
                  <a:lnTo>
                    <a:pt x="743796" y="67285"/>
                  </a:lnTo>
                  <a:lnTo>
                    <a:pt x="743796" y="84309"/>
                  </a:lnTo>
                  <a:lnTo>
                    <a:pt x="746076" y="84309"/>
                  </a:lnTo>
                  <a:lnTo>
                    <a:pt x="762036" y="84309"/>
                  </a:lnTo>
                  <a:lnTo>
                    <a:pt x="762036" y="131868"/>
                  </a:lnTo>
                  <a:lnTo>
                    <a:pt x="763049" y="131868"/>
                  </a:lnTo>
                  <a:lnTo>
                    <a:pt x="770143" y="131868"/>
                  </a:lnTo>
                  <a:lnTo>
                    <a:pt x="784330" y="136192"/>
                  </a:lnTo>
                  <a:lnTo>
                    <a:pt x="784330" y="175104"/>
                  </a:lnTo>
                  <a:lnTo>
                    <a:pt x="785343" y="175104"/>
                  </a:lnTo>
                  <a:lnTo>
                    <a:pt x="792436" y="175104"/>
                  </a:lnTo>
                  <a:lnTo>
                    <a:pt x="792436" y="176725"/>
                  </a:lnTo>
                  <a:lnTo>
                    <a:pt x="792436" y="188074"/>
                  </a:lnTo>
                  <a:lnTo>
                    <a:pt x="794463" y="188074"/>
                  </a:lnTo>
                  <a:lnTo>
                    <a:pt x="808650" y="188074"/>
                  </a:lnTo>
                  <a:lnTo>
                    <a:pt x="814730" y="194560"/>
                  </a:lnTo>
                  <a:lnTo>
                    <a:pt x="814730" y="216178"/>
                  </a:lnTo>
                  <a:lnTo>
                    <a:pt x="817010" y="216178"/>
                  </a:lnTo>
                  <a:lnTo>
                    <a:pt x="832970" y="216178"/>
                  </a:lnTo>
                  <a:lnTo>
                    <a:pt x="832970" y="217258"/>
                  </a:lnTo>
                  <a:lnTo>
                    <a:pt x="832970" y="224825"/>
                  </a:lnTo>
                  <a:lnTo>
                    <a:pt x="834237" y="224825"/>
                  </a:lnTo>
                  <a:lnTo>
                    <a:pt x="843104" y="224825"/>
                  </a:lnTo>
                  <a:lnTo>
                    <a:pt x="843104" y="226986"/>
                  </a:lnTo>
                  <a:lnTo>
                    <a:pt x="843104" y="242119"/>
                  </a:lnTo>
                  <a:cubicBezTo>
                    <a:pt x="847157" y="242119"/>
                    <a:pt x="847157" y="242119"/>
                    <a:pt x="847157" y="240227"/>
                  </a:cubicBezTo>
                  <a:lnTo>
                    <a:pt x="847157" y="226986"/>
                  </a:lnTo>
                  <a:lnTo>
                    <a:pt x="848170" y="226986"/>
                  </a:lnTo>
                  <a:lnTo>
                    <a:pt x="855264" y="226986"/>
                  </a:lnTo>
                  <a:lnTo>
                    <a:pt x="855264" y="228608"/>
                  </a:lnTo>
                  <a:lnTo>
                    <a:pt x="855264" y="239957"/>
                  </a:lnTo>
                  <a:lnTo>
                    <a:pt x="856024" y="239957"/>
                  </a:lnTo>
                  <a:lnTo>
                    <a:pt x="861344" y="239957"/>
                  </a:lnTo>
                  <a:cubicBezTo>
                    <a:pt x="861344" y="235634"/>
                    <a:pt x="861344" y="235634"/>
                    <a:pt x="909984" y="235634"/>
                  </a:cubicBezTo>
                  <a:lnTo>
                    <a:pt x="909984" y="236985"/>
                  </a:lnTo>
                  <a:lnTo>
                    <a:pt x="909984" y="246442"/>
                  </a:lnTo>
                  <a:lnTo>
                    <a:pt x="910744" y="246442"/>
                  </a:lnTo>
                  <a:lnTo>
                    <a:pt x="916065" y="246442"/>
                  </a:lnTo>
                  <a:lnTo>
                    <a:pt x="916065" y="248604"/>
                  </a:lnTo>
                  <a:lnTo>
                    <a:pt x="916065" y="263737"/>
                  </a:lnTo>
                  <a:cubicBezTo>
                    <a:pt x="916073" y="263733"/>
                    <a:pt x="916189" y="263655"/>
                    <a:pt x="918091" y="262386"/>
                  </a:cubicBezTo>
                  <a:lnTo>
                    <a:pt x="932278" y="252928"/>
                  </a:lnTo>
                  <a:cubicBezTo>
                    <a:pt x="932280" y="252909"/>
                    <a:pt x="932411" y="252034"/>
                    <a:pt x="938358" y="211854"/>
                  </a:cubicBezTo>
                  <a:cubicBezTo>
                    <a:pt x="938367" y="211852"/>
                    <a:pt x="938436" y="211826"/>
                    <a:pt x="939118" y="211584"/>
                  </a:cubicBezTo>
                  <a:lnTo>
                    <a:pt x="944438" y="209692"/>
                  </a:lnTo>
                  <a:cubicBezTo>
                    <a:pt x="944438" y="209676"/>
                    <a:pt x="944471" y="208615"/>
                    <a:pt x="946465" y="140515"/>
                  </a:cubicBezTo>
                  <a:cubicBezTo>
                    <a:pt x="946465" y="140533"/>
                    <a:pt x="946498" y="141624"/>
                    <a:pt x="948492" y="209692"/>
                  </a:cubicBezTo>
                  <a:cubicBezTo>
                    <a:pt x="948501" y="209695"/>
                    <a:pt x="948572" y="209720"/>
                    <a:pt x="949252" y="209962"/>
                  </a:cubicBezTo>
                  <a:lnTo>
                    <a:pt x="954572" y="211854"/>
                  </a:lnTo>
                  <a:lnTo>
                    <a:pt x="954572" y="125383"/>
                  </a:lnTo>
                  <a:cubicBezTo>
                    <a:pt x="958625" y="125383"/>
                    <a:pt x="958625" y="125383"/>
                    <a:pt x="958625" y="92956"/>
                  </a:cubicBezTo>
                  <a:lnTo>
                    <a:pt x="997132" y="92956"/>
                  </a:lnTo>
                  <a:lnTo>
                    <a:pt x="997132" y="125383"/>
                  </a:lnTo>
                  <a:lnTo>
                    <a:pt x="997892" y="125383"/>
                  </a:lnTo>
                  <a:lnTo>
                    <a:pt x="1003212" y="125383"/>
                  </a:lnTo>
                  <a:lnTo>
                    <a:pt x="1003212" y="43235"/>
                  </a:lnTo>
                  <a:lnTo>
                    <a:pt x="1004986" y="43235"/>
                  </a:lnTo>
                  <a:lnTo>
                    <a:pt x="1017399" y="43235"/>
                  </a:lnTo>
                  <a:lnTo>
                    <a:pt x="1017399" y="41344"/>
                  </a:lnTo>
                  <a:lnTo>
                    <a:pt x="1017399" y="28103"/>
                  </a:lnTo>
                  <a:lnTo>
                    <a:pt x="1039693" y="28103"/>
                  </a:lnTo>
                  <a:lnTo>
                    <a:pt x="1039693" y="27022"/>
                  </a:lnTo>
                  <a:lnTo>
                    <a:pt x="1039693" y="19456"/>
                  </a:lnTo>
                  <a:lnTo>
                    <a:pt x="1041466" y="19456"/>
                  </a:lnTo>
                  <a:lnTo>
                    <a:pt x="1053880" y="19456"/>
                  </a:lnTo>
                  <a:lnTo>
                    <a:pt x="1053880" y="20537"/>
                  </a:lnTo>
                  <a:lnTo>
                    <a:pt x="1053880" y="28103"/>
                  </a:lnTo>
                  <a:lnTo>
                    <a:pt x="1054640" y="28103"/>
                  </a:lnTo>
                  <a:lnTo>
                    <a:pt x="1059960" y="28103"/>
                  </a:lnTo>
                  <a:lnTo>
                    <a:pt x="1070093" y="23779"/>
                  </a:lnTo>
                  <a:lnTo>
                    <a:pt x="1074146" y="27022"/>
                  </a:lnTo>
                  <a:lnTo>
                    <a:pt x="1074146" y="19456"/>
                  </a:lnTo>
                  <a:lnTo>
                    <a:pt x="1076426" y="19456"/>
                  </a:lnTo>
                  <a:lnTo>
                    <a:pt x="1092387" y="19456"/>
                  </a:lnTo>
                  <a:lnTo>
                    <a:pt x="1092387" y="20537"/>
                  </a:lnTo>
                  <a:lnTo>
                    <a:pt x="1092387" y="28103"/>
                  </a:lnTo>
                  <a:lnTo>
                    <a:pt x="1122787" y="28103"/>
                  </a:lnTo>
                  <a:lnTo>
                    <a:pt x="1122787" y="29724"/>
                  </a:lnTo>
                  <a:lnTo>
                    <a:pt x="1122787" y="41074"/>
                  </a:lnTo>
                  <a:lnTo>
                    <a:pt x="1149134" y="41074"/>
                  </a:lnTo>
                  <a:lnTo>
                    <a:pt x="1149134" y="71338"/>
                  </a:lnTo>
                  <a:lnTo>
                    <a:pt x="1149894" y="71338"/>
                  </a:lnTo>
                  <a:lnTo>
                    <a:pt x="1155214" y="71338"/>
                  </a:lnTo>
                  <a:lnTo>
                    <a:pt x="1155214" y="72419"/>
                  </a:lnTo>
                  <a:lnTo>
                    <a:pt x="1155214" y="79986"/>
                  </a:lnTo>
                  <a:cubicBezTo>
                    <a:pt x="1159268" y="79986"/>
                    <a:pt x="1159268" y="79986"/>
                    <a:pt x="1159268" y="110250"/>
                  </a:cubicBezTo>
                  <a:lnTo>
                    <a:pt x="1160028" y="110250"/>
                  </a:lnTo>
                  <a:lnTo>
                    <a:pt x="1165348" y="110250"/>
                  </a:lnTo>
                  <a:lnTo>
                    <a:pt x="1165348" y="111061"/>
                  </a:lnTo>
                  <a:lnTo>
                    <a:pt x="1165348" y="116736"/>
                  </a:lnTo>
                  <a:lnTo>
                    <a:pt x="1166361" y="116736"/>
                  </a:lnTo>
                  <a:lnTo>
                    <a:pt x="1173454" y="116736"/>
                  </a:lnTo>
                  <a:lnTo>
                    <a:pt x="1173454" y="147001"/>
                  </a:lnTo>
                  <a:lnTo>
                    <a:pt x="1175481" y="147001"/>
                  </a:lnTo>
                  <a:lnTo>
                    <a:pt x="1189668" y="147001"/>
                  </a:lnTo>
                  <a:lnTo>
                    <a:pt x="1189668" y="170780"/>
                  </a:lnTo>
                  <a:cubicBezTo>
                    <a:pt x="1191695" y="170780"/>
                    <a:pt x="1191695" y="170780"/>
                    <a:pt x="1191695" y="172401"/>
                  </a:cubicBezTo>
                  <a:lnTo>
                    <a:pt x="1191695" y="183751"/>
                  </a:lnTo>
                  <a:lnTo>
                    <a:pt x="1192455" y="183751"/>
                  </a:lnTo>
                  <a:lnTo>
                    <a:pt x="1197775" y="183751"/>
                  </a:lnTo>
                  <a:lnTo>
                    <a:pt x="1197775" y="207530"/>
                  </a:lnTo>
                  <a:lnTo>
                    <a:pt x="1199041" y="207530"/>
                  </a:lnTo>
                  <a:lnTo>
                    <a:pt x="1207908" y="207530"/>
                  </a:lnTo>
                  <a:cubicBezTo>
                    <a:pt x="1209935" y="209692"/>
                    <a:pt x="1209935" y="209692"/>
                    <a:pt x="1209935" y="211584"/>
                  </a:cubicBezTo>
                  <a:lnTo>
                    <a:pt x="1209935" y="224825"/>
                  </a:lnTo>
                  <a:cubicBezTo>
                    <a:pt x="1209940" y="224818"/>
                    <a:pt x="1210027" y="224711"/>
                    <a:pt x="1211455" y="222933"/>
                  </a:cubicBezTo>
                  <a:lnTo>
                    <a:pt x="1222095" y="209692"/>
                  </a:lnTo>
                  <a:lnTo>
                    <a:pt x="1250469" y="209692"/>
                  </a:lnTo>
                  <a:lnTo>
                    <a:pt x="1250469" y="296163"/>
                  </a:lnTo>
                  <a:lnTo>
                    <a:pt x="1251229" y="296163"/>
                  </a:lnTo>
                  <a:lnTo>
                    <a:pt x="1256549" y="296163"/>
                  </a:lnTo>
                  <a:cubicBezTo>
                    <a:pt x="1256553" y="296155"/>
                    <a:pt x="1256612" y="296055"/>
                    <a:pt x="1257309" y="294812"/>
                  </a:cubicBezTo>
                  <a:lnTo>
                    <a:pt x="1262629" y="285354"/>
                  </a:lnTo>
                  <a:lnTo>
                    <a:pt x="1262629" y="287246"/>
                  </a:lnTo>
                  <a:lnTo>
                    <a:pt x="1262629" y="300487"/>
                  </a:lnTo>
                  <a:cubicBezTo>
                    <a:pt x="1266682" y="300487"/>
                    <a:pt x="1266682" y="300487"/>
                    <a:pt x="1266682" y="255090"/>
                  </a:cubicBezTo>
                  <a:lnTo>
                    <a:pt x="1267442" y="255090"/>
                  </a:lnTo>
                  <a:lnTo>
                    <a:pt x="1272762" y="255090"/>
                  </a:lnTo>
                  <a:lnTo>
                    <a:pt x="1272762" y="190236"/>
                  </a:lnTo>
                  <a:lnTo>
                    <a:pt x="1273776" y="190236"/>
                  </a:lnTo>
                  <a:lnTo>
                    <a:pt x="1280869" y="190236"/>
                  </a:lnTo>
                  <a:cubicBezTo>
                    <a:pt x="1280875" y="190215"/>
                    <a:pt x="1281139" y="189275"/>
                    <a:pt x="1293029" y="147001"/>
                  </a:cubicBezTo>
                  <a:lnTo>
                    <a:pt x="1294296" y="147001"/>
                  </a:lnTo>
                  <a:lnTo>
                    <a:pt x="1303163" y="147001"/>
                  </a:lnTo>
                  <a:cubicBezTo>
                    <a:pt x="1303168" y="147024"/>
                    <a:pt x="1303394" y="147990"/>
                    <a:pt x="1313296" y="190236"/>
                  </a:cubicBezTo>
                  <a:lnTo>
                    <a:pt x="1314309" y="190236"/>
                  </a:lnTo>
                  <a:lnTo>
                    <a:pt x="1321403" y="190236"/>
                  </a:lnTo>
                  <a:lnTo>
                    <a:pt x="1321403" y="229148"/>
                  </a:lnTo>
                  <a:lnTo>
                    <a:pt x="1323176" y="229148"/>
                  </a:lnTo>
                  <a:lnTo>
                    <a:pt x="1335590" y="229148"/>
                  </a:lnTo>
                  <a:lnTo>
                    <a:pt x="1335590" y="231310"/>
                  </a:lnTo>
                  <a:lnTo>
                    <a:pt x="1335590" y="246442"/>
                  </a:lnTo>
                  <a:cubicBezTo>
                    <a:pt x="1339643" y="246442"/>
                    <a:pt x="1339643" y="246442"/>
                    <a:pt x="1339643" y="244281"/>
                  </a:cubicBezTo>
                  <a:lnTo>
                    <a:pt x="1339643" y="229148"/>
                  </a:lnTo>
                  <a:lnTo>
                    <a:pt x="1341163" y="229148"/>
                  </a:lnTo>
                  <a:lnTo>
                    <a:pt x="1351803" y="229148"/>
                  </a:lnTo>
                  <a:lnTo>
                    <a:pt x="1351803" y="230769"/>
                  </a:lnTo>
                  <a:lnTo>
                    <a:pt x="1351803" y="242119"/>
                  </a:lnTo>
                  <a:lnTo>
                    <a:pt x="1382204" y="242119"/>
                  </a:lnTo>
                  <a:lnTo>
                    <a:pt x="1382204" y="205369"/>
                  </a:lnTo>
                  <a:lnTo>
                    <a:pt x="1383470" y="205369"/>
                  </a:lnTo>
                  <a:lnTo>
                    <a:pt x="1392337" y="205369"/>
                  </a:lnTo>
                  <a:lnTo>
                    <a:pt x="1392337" y="226986"/>
                  </a:lnTo>
                  <a:cubicBezTo>
                    <a:pt x="1394364" y="226986"/>
                    <a:pt x="1394364" y="226986"/>
                    <a:pt x="1394364" y="194560"/>
                  </a:cubicBezTo>
                  <a:lnTo>
                    <a:pt x="1416657" y="194560"/>
                  </a:lnTo>
                  <a:lnTo>
                    <a:pt x="1416657" y="192938"/>
                  </a:lnTo>
                  <a:lnTo>
                    <a:pt x="1416657" y="181589"/>
                  </a:lnTo>
                  <a:lnTo>
                    <a:pt x="1417417" y="181589"/>
                  </a:lnTo>
                  <a:lnTo>
                    <a:pt x="1422737" y="181589"/>
                  </a:lnTo>
                  <a:lnTo>
                    <a:pt x="1422737" y="179698"/>
                  </a:lnTo>
                  <a:lnTo>
                    <a:pt x="1422737" y="166457"/>
                  </a:lnTo>
                  <a:lnTo>
                    <a:pt x="1426791" y="172942"/>
                  </a:lnTo>
                  <a:lnTo>
                    <a:pt x="1429071" y="172942"/>
                  </a:lnTo>
                  <a:lnTo>
                    <a:pt x="1445031" y="172942"/>
                  </a:lnTo>
                  <a:lnTo>
                    <a:pt x="1445031" y="172131"/>
                  </a:lnTo>
                  <a:lnTo>
                    <a:pt x="1445031" y="166457"/>
                  </a:lnTo>
                  <a:lnTo>
                    <a:pt x="1445791" y="166457"/>
                  </a:lnTo>
                  <a:lnTo>
                    <a:pt x="1451111" y="166457"/>
                  </a:lnTo>
                  <a:lnTo>
                    <a:pt x="1451111" y="167808"/>
                  </a:lnTo>
                  <a:lnTo>
                    <a:pt x="1451111" y="177266"/>
                  </a:lnTo>
                  <a:lnTo>
                    <a:pt x="1489618" y="177266"/>
                  </a:lnTo>
                  <a:lnTo>
                    <a:pt x="1489618" y="315619"/>
                  </a:lnTo>
                  <a:lnTo>
                    <a:pt x="1491138" y="315619"/>
                  </a:lnTo>
                  <a:lnTo>
                    <a:pt x="1501778" y="315619"/>
                  </a:lnTo>
                  <a:lnTo>
                    <a:pt x="1501778" y="302649"/>
                  </a:lnTo>
                  <a:lnTo>
                    <a:pt x="1505832" y="302649"/>
                  </a:lnTo>
                  <a:lnTo>
                    <a:pt x="1505832" y="315619"/>
                  </a:lnTo>
                  <a:lnTo>
                    <a:pt x="1536232" y="315619"/>
                  </a:lnTo>
                  <a:lnTo>
                    <a:pt x="1536232" y="285354"/>
                  </a:lnTo>
                  <a:lnTo>
                    <a:pt x="1548392" y="285354"/>
                  </a:lnTo>
                  <a:lnTo>
                    <a:pt x="1560552" y="283193"/>
                  </a:lnTo>
                  <a:cubicBezTo>
                    <a:pt x="1562579" y="283193"/>
                    <a:pt x="1562579" y="285354"/>
                    <a:pt x="1564606" y="285354"/>
                  </a:cubicBezTo>
                  <a:lnTo>
                    <a:pt x="1574739" y="285354"/>
                  </a:lnTo>
                  <a:lnTo>
                    <a:pt x="1574739" y="315619"/>
                  </a:lnTo>
                  <a:lnTo>
                    <a:pt x="1582846" y="315619"/>
                  </a:lnTo>
                  <a:lnTo>
                    <a:pt x="1582846" y="332914"/>
                  </a:lnTo>
                  <a:lnTo>
                    <a:pt x="1592182" y="333819"/>
                  </a:lnTo>
                  <a:lnTo>
                    <a:pt x="1605140" y="333819"/>
                  </a:lnTo>
                  <a:lnTo>
                    <a:pt x="1605140" y="317781"/>
                  </a:lnTo>
                  <a:lnTo>
                    <a:pt x="1673096" y="317781"/>
                  </a:lnTo>
                  <a:lnTo>
                    <a:pt x="1673096" y="232528"/>
                  </a:lnTo>
                  <a:lnTo>
                    <a:pt x="1745104" y="232528"/>
                  </a:lnTo>
                  <a:lnTo>
                    <a:pt x="1745104" y="311296"/>
                  </a:lnTo>
                  <a:lnTo>
                    <a:pt x="1747008" y="311296"/>
                  </a:lnTo>
                  <a:lnTo>
                    <a:pt x="1748250" y="333819"/>
                  </a:lnTo>
                  <a:lnTo>
                    <a:pt x="1757926" y="333819"/>
                  </a:lnTo>
                  <a:cubicBezTo>
                    <a:pt x="1758462" y="326605"/>
                    <a:pt x="1759168" y="318951"/>
                    <a:pt x="1759168" y="311296"/>
                  </a:cubicBezTo>
                  <a:lnTo>
                    <a:pt x="1765248" y="311296"/>
                  </a:lnTo>
                  <a:lnTo>
                    <a:pt x="1766490" y="333819"/>
                  </a:lnTo>
                  <a:lnTo>
                    <a:pt x="1817112" y="333819"/>
                  </a:lnTo>
                  <a:lnTo>
                    <a:pt x="1817112" y="170791"/>
                  </a:lnTo>
                  <a:lnTo>
                    <a:pt x="2014439" y="170791"/>
                  </a:lnTo>
                  <a:lnTo>
                    <a:pt x="2014439" y="333819"/>
                  </a:lnTo>
                  <a:lnTo>
                    <a:pt x="2033136" y="333819"/>
                  </a:lnTo>
                  <a:lnTo>
                    <a:pt x="2033136" y="251126"/>
                  </a:lnTo>
                  <a:lnTo>
                    <a:pt x="2128256" y="251126"/>
                  </a:lnTo>
                  <a:cubicBezTo>
                    <a:pt x="2152853" y="240257"/>
                    <a:pt x="2161167" y="196782"/>
                    <a:pt x="2180720" y="185913"/>
                  </a:cubicBezTo>
                  <a:lnTo>
                    <a:pt x="2245574" y="185913"/>
                  </a:lnTo>
                  <a:lnTo>
                    <a:pt x="2245574" y="261575"/>
                  </a:lnTo>
                  <a:lnTo>
                    <a:pt x="2253681" y="261575"/>
                  </a:lnTo>
                  <a:cubicBezTo>
                    <a:pt x="2253681" y="259413"/>
                    <a:pt x="2255708" y="257251"/>
                    <a:pt x="2255708" y="255090"/>
                  </a:cubicBezTo>
                  <a:lnTo>
                    <a:pt x="2261788" y="255090"/>
                  </a:lnTo>
                  <a:cubicBezTo>
                    <a:pt x="2261788" y="257251"/>
                    <a:pt x="2261788" y="259413"/>
                    <a:pt x="2263815" y="263737"/>
                  </a:cubicBezTo>
                  <a:lnTo>
                    <a:pt x="2275975" y="263737"/>
                  </a:lnTo>
                  <a:lnTo>
                    <a:pt x="2275975" y="257251"/>
                  </a:lnTo>
                  <a:lnTo>
                    <a:pt x="2298268" y="257251"/>
                  </a:lnTo>
                  <a:lnTo>
                    <a:pt x="2298268" y="263737"/>
                  </a:lnTo>
                  <a:lnTo>
                    <a:pt x="2318535" y="263737"/>
                  </a:lnTo>
                  <a:lnTo>
                    <a:pt x="2318535" y="309134"/>
                  </a:lnTo>
                  <a:lnTo>
                    <a:pt x="2332722" y="309134"/>
                  </a:lnTo>
                  <a:lnTo>
                    <a:pt x="2332722" y="296163"/>
                  </a:lnTo>
                  <a:lnTo>
                    <a:pt x="2348936" y="296163"/>
                  </a:lnTo>
                  <a:lnTo>
                    <a:pt x="2348936" y="116736"/>
                  </a:lnTo>
                  <a:lnTo>
                    <a:pt x="2355016" y="110250"/>
                  </a:lnTo>
                  <a:lnTo>
                    <a:pt x="2427977" y="110250"/>
                  </a:lnTo>
                  <a:lnTo>
                    <a:pt x="2427977" y="118898"/>
                  </a:lnTo>
                  <a:lnTo>
                    <a:pt x="2438110" y="118898"/>
                  </a:lnTo>
                  <a:lnTo>
                    <a:pt x="2438110" y="233472"/>
                  </a:lnTo>
                  <a:lnTo>
                    <a:pt x="2460404" y="233472"/>
                  </a:lnTo>
                  <a:lnTo>
                    <a:pt x="2460404" y="166457"/>
                  </a:lnTo>
                  <a:lnTo>
                    <a:pt x="2486751" y="166457"/>
                  </a:lnTo>
                  <a:cubicBezTo>
                    <a:pt x="2488777" y="166457"/>
                    <a:pt x="2488777" y="164295"/>
                    <a:pt x="2490804" y="162133"/>
                  </a:cubicBezTo>
                  <a:lnTo>
                    <a:pt x="2498911" y="162133"/>
                  </a:lnTo>
                  <a:cubicBezTo>
                    <a:pt x="2500937" y="164295"/>
                    <a:pt x="2500937" y="166457"/>
                    <a:pt x="2502964" y="166457"/>
                  </a:cubicBezTo>
                  <a:lnTo>
                    <a:pt x="2525258" y="166457"/>
                  </a:lnTo>
                  <a:lnTo>
                    <a:pt x="2525258" y="49721"/>
                  </a:lnTo>
                  <a:cubicBezTo>
                    <a:pt x="2525272" y="49718"/>
                    <a:pt x="2526139" y="49554"/>
                    <a:pt x="2582005" y="38912"/>
                  </a:cubicBezTo>
                  <a:lnTo>
                    <a:pt x="2582005" y="39993"/>
                  </a:lnTo>
                  <a:lnTo>
                    <a:pt x="2582005" y="47559"/>
                  </a:lnTo>
                  <a:lnTo>
                    <a:pt x="2608352" y="47559"/>
                  </a:lnTo>
                  <a:lnTo>
                    <a:pt x="2608352" y="302649"/>
                  </a:lnTo>
                  <a:lnTo>
                    <a:pt x="2630646" y="302649"/>
                  </a:lnTo>
                  <a:lnTo>
                    <a:pt x="2630646" y="298325"/>
                  </a:lnTo>
                  <a:lnTo>
                    <a:pt x="2642806" y="298325"/>
                  </a:lnTo>
                  <a:lnTo>
                    <a:pt x="2642806" y="302649"/>
                  </a:lnTo>
                  <a:lnTo>
                    <a:pt x="2667126" y="302649"/>
                  </a:lnTo>
                  <a:lnTo>
                    <a:pt x="2667126" y="289678"/>
                  </a:lnTo>
                  <a:lnTo>
                    <a:pt x="2695500" y="289678"/>
                  </a:lnTo>
                  <a:cubicBezTo>
                    <a:pt x="2699553" y="285354"/>
                    <a:pt x="2703607" y="285354"/>
                    <a:pt x="2707660" y="285354"/>
                  </a:cubicBezTo>
                  <a:cubicBezTo>
                    <a:pt x="2713740" y="289678"/>
                    <a:pt x="2721847" y="289678"/>
                    <a:pt x="2727927" y="289678"/>
                  </a:cubicBezTo>
                  <a:lnTo>
                    <a:pt x="2727927" y="272384"/>
                  </a:lnTo>
                  <a:lnTo>
                    <a:pt x="2736034" y="272384"/>
                  </a:lnTo>
                  <a:lnTo>
                    <a:pt x="2736034" y="259413"/>
                  </a:lnTo>
                  <a:lnTo>
                    <a:pt x="2792781" y="259413"/>
                  </a:lnTo>
                  <a:lnTo>
                    <a:pt x="2792781" y="229148"/>
                  </a:lnTo>
                  <a:lnTo>
                    <a:pt x="2811021" y="229148"/>
                  </a:lnTo>
                  <a:lnTo>
                    <a:pt x="2811021" y="222663"/>
                  </a:lnTo>
                  <a:lnTo>
                    <a:pt x="2823181" y="222663"/>
                  </a:lnTo>
                  <a:lnTo>
                    <a:pt x="2823181" y="229148"/>
                  </a:lnTo>
                  <a:lnTo>
                    <a:pt x="2839395" y="229148"/>
                  </a:lnTo>
                  <a:lnTo>
                    <a:pt x="2839395" y="278869"/>
                  </a:lnTo>
                  <a:lnTo>
                    <a:pt x="2871822" y="278869"/>
                  </a:lnTo>
                  <a:lnTo>
                    <a:pt x="2871822" y="252928"/>
                  </a:lnTo>
                  <a:lnTo>
                    <a:pt x="2910329" y="252928"/>
                  </a:lnTo>
                  <a:lnTo>
                    <a:pt x="2910329" y="222663"/>
                  </a:lnTo>
                  <a:lnTo>
                    <a:pt x="2958970" y="222663"/>
                  </a:lnTo>
                  <a:cubicBezTo>
                    <a:pt x="2959793" y="378235"/>
                    <a:pt x="2960615" y="533807"/>
                    <a:pt x="2961438" y="689379"/>
                  </a:cubicBezTo>
                  <a:lnTo>
                    <a:pt x="2054" y="687046"/>
                  </a:lnTo>
                  <a:cubicBezTo>
                    <a:pt x="1369" y="539482"/>
                    <a:pt x="685" y="400492"/>
                    <a:pt x="0" y="252928"/>
                  </a:cubicBezTo>
                  <a:lnTo>
                    <a:pt x="20267" y="252928"/>
                  </a:lnTo>
                  <a:cubicBezTo>
                    <a:pt x="20271" y="252922"/>
                    <a:pt x="20308" y="252840"/>
                    <a:pt x="20774" y="251847"/>
                  </a:cubicBezTo>
                  <a:lnTo>
                    <a:pt x="24320" y="244281"/>
                  </a:lnTo>
                  <a:cubicBezTo>
                    <a:pt x="24329" y="244282"/>
                    <a:pt x="24442" y="244300"/>
                    <a:pt x="26094" y="244551"/>
                  </a:cubicBezTo>
                  <a:lnTo>
                    <a:pt x="38507" y="246442"/>
                  </a:lnTo>
                  <a:cubicBezTo>
                    <a:pt x="38510" y="246452"/>
                    <a:pt x="38548" y="246553"/>
                    <a:pt x="39014" y="247794"/>
                  </a:cubicBezTo>
                  <a:lnTo>
                    <a:pt x="42560" y="257251"/>
                  </a:lnTo>
                  <a:cubicBezTo>
                    <a:pt x="42574" y="257252"/>
                    <a:pt x="43170" y="257302"/>
                    <a:pt x="68907" y="259413"/>
                  </a:cubicBezTo>
                  <a:lnTo>
                    <a:pt x="68907" y="136192"/>
                  </a:lnTo>
                  <a:lnTo>
                    <a:pt x="70934" y="136192"/>
                  </a:lnTo>
                  <a:lnTo>
                    <a:pt x="85121" y="136192"/>
                  </a:lnTo>
                  <a:lnTo>
                    <a:pt x="85121" y="0"/>
                  </a:lnTo>
                  <a:lnTo>
                    <a:pt x="86894" y="0"/>
                  </a:lnTo>
                  <a:lnTo>
                    <a:pt x="9930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7" name="자유형: 도형 52">
              <a:extLst>
                <a:ext uri="{FF2B5EF4-FFF2-40B4-BE49-F238E27FC236}">
                  <a16:creationId xmlns:a16="http://schemas.microsoft.com/office/drawing/2014/main" id="{75454566-405F-4BE8-B99C-4A4074AA5065}"/>
                </a:ext>
              </a:extLst>
            </p:cNvPr>
            <p:cNvSpPr/>
            <p:nvPr/>
          </p:nvSpPr>
          <p:spPr>
            <a:xfrm>
              <a:off x="8996212" y="1412530"/>
              <a:ext cx="3195788" cy="1160647"/>
            </a:xfrm>
            <a:custGeom>
              <a:avLst/>
              <a:gdLst>
                <a:gd name="connsiteX0" fmla="*/ 160109 w 3195788"/>
                <a:gd name="connsiteY0" fmla="*/ 0 h 1160647"/>
                <a:gd name="connsiteX1" fmla="*/ 162135 w 3195788"/>
                <a:gd name="connsiteY1" fmla="*/ 246443 h 1160647"/>
                <a:gd name="connsiteX2" fmla="*/ 200642 w 3195788"/>
                <a:gd name="connsiteY2" fmla="*/ 326429 h 1160647"/>
                <a:gd name="connsiteX3" fmla="*/ 202669 w 3195788"/>
                <a:gd name="connsiteY3" fmla="*/ 326429 h 1160647"/>
                <a:gd name="connsiteX4" fmla="*/ 216856 w 3195788"/>
                <a:gd name="connsiteY4" fmla="*/ 326429 h 1160647"/>
                <a:gd name="connsiteX5" fmla="*/ 216856 w 3195788"/>
                <a:gd name="connsiteY5" fmla="*/ 350208 h 1160647"/>
                <a:gd name="connsiteX6" fmla="*/ 217363 w 3195788"/>
                <a:gd name="connsiteY6" fmla="*/ 351019 h 1160647"/>
                <a:gd name="connsiteX7" fmla="*/ 220909 w 3195788"/>
                <a:gd name="connsiteY7" fmla="*/ 356694 h 1160647"/>
                <a:gd name="connsiteX8" fmla="*/ 220909 w 3195788"/>
                <a:gd name="connsiteY8" fmla="*/ 471268 h 1160647"/>
                <a:gd name="connsiteX9" fmla="*/ 223189 w 3195788"/>
                <a:gd name="connsiteY9" fmla="*/ 471268 h 1160647"/>
                <a:gd name="connsiteX10" fmla="*/ 239150 w 3195788"/>
                <a:gd name="connsiteY10" fmla="*/ 471268 h 1160647"/>
                <a:gd name="connsiteX11" fmla="*/ 239150 w 3195788"/>
                <a:gd name="connsiteY11" fmla="*/ 611783 h 1160647"/>
                <a:gd name="connsiteX12" fmla="*/ 240670 w 3195788"/>
                <a:gd name="connsiteY12" fmla="*/ 611513 h 1160647"/>
                <a:gd name="connsiteX13" fmla="*/ 251310 w 3195788"/>
                <a:gd name="connsiteY13" fmla="*/ 609622 h 1160647"/>
                <a:gd name="connsiteX14" fmla="*/ 249283 w 3195788"/>
                <a:gd name="connsiteY14" fmla="*/ 698254 h 1160647"/>
                <a:gd name="connsiteX15" fmla="*/ 250803 w 3195788"/>
                <a:gd name="connsiteY15" fmla="*/ 698525 h 1160647"/>
                <a:gd name="connsiteX16" fmla="*/ 261443 w 3195788"/>
                <a:gd name="connsiteY16" fmla="*/ 700416 h 1160647"/>
                <a:gd name="connsiteX17" fmla="*/ 261696 w 3195788"/>
                <a:gd name="connsiteY17" fmla="*/ 701227 h 1160647"/>
                <a:gd name="connsiteX18" fmla="*/ 263470 w 3195788"/>
                <a:gd name="connsiteY18" fmla="*/ 706902 h 1160647"/>
                <a:gd name="connsiteX19" fmla="*/ 264230 w 3195788"/>
                <a:gd name="connsiteY19" fmla="*/ 704470 h 1160647"/>
                <a:gd name="connsiteX20" fmla="*/ 269550 w 3195788"/>
                <a:gd name="connsiteY20" fmla="*/ 687446 h 1160647"/>
                <a:gd name="connsiteX21" fmla="*/ 271323 w 3195788"/>
                <a:gd name="connsiteY21" fmla="*/ 687446 h 1160647"/>
                <a:gd name="connsiteX22" fmla="*/ 283737 w 3195788"/>
                <a:gd name="connsiteY22" fmla="*/ 687446 h 1160647"/>
                <a:gd name="connsiteX23" fmla="*/ 283737 w 3195788"/>
                <a:gd name="connsiteY23" fmla="*/ 719872 h 1160647"/>
                <a:gd name="connsiteX24" fmla="*/ 284750 w 3195788"/>
                <a:gd name="connsiteY24" fmla="*/ 720413 h 1160647"/>
                <a:gd name="connsiteX25" fmla="*/ 291844 w 3195788"/>
                <a:gd name="connsiteY25" fmla="*/ 724196 h 1160647"/>
                <a:gd name="connsiteX26" fmla="*/ 291844 w 3195788"/>
                <a:gd name="connsiteY26" fmla="*/ 725547 h 1160647"/>
                <a:gd name="connsiteX27" fmla="*/ 291844 w 3195788"/>
                <a:gd name="connsiteY27" fmla="*/ 735005 h 1160647"/>
                <a:gd name="connsiteX28" fmla="*/ 336431 w 3195788"/>
                <a:gd name="connsiteY28" fmla="*/ 735005 h 1160647"/>
                <a:gd name="connsiteX29" fmla="*/ 336431 w 3195788"/>
                <a:gd name="connsiteY29" fmla="*/ 736086 h 1160647"/>
                <a:gd name="connsiteX30" fmla="*/ 336431 w 3195788"/>
                <a:gd name="connsiteY30" fmla="*/ 743652 h 1160647"/>
                <a:gd name="connsiteX31" fmla="*/ 338457 w 3195788"/>
                <a:gd name="connsiteY31" fmla="*/ 743652 h 1160647"/>
                <a:gd name="connsiteX32" fmla="*/ 352644 w 3195788"/>
                <a:gd name="connsiteY32" fmla="*/ 743652 h 1160647"/>
                <a:gd name="connsiteX33" fmla="*/ 352644 w 3195788"/>
                <a:gd name="connsiteY33" fmla="*/ 713387 h 1160647"/>
                <a:gd name="connsiteX34" fmla="*/ 397231 w 3195788"/>
                <a:gd name="connsiteY34" fmla="*/ 713387 h 1160647"/>
                <a:gd name="connsiteX35" fmla="*/ 397231 w 3195788"/>
                <a:gd name="connsiteY35" fmla="*/ 712036 h 1160647"/>
                <a:gd name="connsiteX36" fmla="*/ 397231 w 3195788"/>
                <a:gd name="connsiteY36" fmla="*/ 702578 h 1160647"/>
                <a:gd name="connsiteX37" fmla="*/ 398245 w 3195788"/>
                <a:gd name="connsiteY37" fmla="*/ 702578 h 1160647"/>
                <a:gd name="connsiteX38" fmla="*/ 405338 w 3195788"/>
                <a:gd name="connsiteY38" fmla="*/ 702578 h 1160647"/>
                <a:gd name="connsiteX39" fmla="*/ 405338 w 3195788"/>
                <a:gd name="connsiteY39" fmla="*/ 700687 h 1160647"/>
                <a:gd name="connsiteX40" fmla="*/ 405338 w 3195788"/>
                <a:gd name="connsiteY40" fmla="*/ 687446 h 1160647"/>
                <a:gd name="connsiteX41" fmla="*/ 406098 w 3195788"/>
                <a:gd name="connsiteY41" fmla="*/ 687446 h 1160647"/>
                <a:gd name="connsiteX42" fmla="*/ 411418 w 3195788"/>
                <a:gd name="connsiteY42" fmla="*/ 687446 h 1160647"/>
                <a:gd name="connsiteX43" fmla="*/ 411418 w 3195788"/>
                <a:gd name="connsiteY43" fmla="*/ 686365 h 1160647"/>
                <a:gd name="connsiteX44" fmla="*/ 411418 w 3195788"/>
                <a:gd name="connsiteY44" fmla="*/ 678798 h 1160647"/>
                <a:gd name="connsiteX45" fmla="*/ 413445 w 3195788"/>
                <a:gd name="connsiteY45" fmla="*/ 678798 h 1160647"/>
                <a:gd name="connsiteX46" fmla="*/ 427632 w 3195788"/>
                <a:gd name="connsiteY46" fmla="*/ 678798 h 1160647"/>
                <a:gd name="connsiteX47" fmla="*/ 427632 w 3195788"/>
                <a:gd name="connsiteY47" fmla="*/ 679879 h 1160647"/>
                <a:gd name="connsiteX48" fmla="*/ 427632 w 3195788"/>
                <a:gd name="connsiteY48" fmla="*/ 687446 h 1160647"/>
                <a:gd name="connsiteX49" fmla="*/ 449925 w 3195788"/>
                <a:gd name="connsiteY49" fmla="*/ 687446 h 1160647"/>
                <a:gd name="connsiteX50" fmla="*/ 449925 w 3195788"/>
                <a:gd name="connsiteY50" fmla="*/ 685554 h 1160647"/>
                <a:gd name="connsiteX51" fmla="*/ 449925 w 3195788"/>
                <a:gd name="connsiteY51" fmla="*/ 672313 h 1160647"/>
                <a:gd name="connsiteX52" fmla="*/ 451699 w 3195788"/>
                <a:gd name="connsiteY52" fmla="*/ 672313 h 1160647"/>
                <a:gd name="connsiteX53" fmla="*/ 464112 w 3195788"/>
                <a:gd name="connsiteY53" fmla="*/ 672313 h 1160647"/>
                <a:gd name="connsiteX54" fmla="*/ 464112 w 3195788"/>
                <a:gd name="connsiteY54" fmla="*/ 696093 h 1160647"/>
                <a:gd name="connsiteX55" fmla="*/ 465126 w 3195788"/>
                <a:gd name="connsiteY55" fmla="*/ 696093 h 1160647"/>
                <a:gd name="connsiteX56" fmla="*/ 472219 w 3195788"/>
                <a:gd name="connsiteY56" fmla="*/ 696093 h 1160647"/>
                <a:gd name="connsiteX57" fmla="*/ 472219 w 3195788"/>
                <a:gd name="connsiteY57" fmla="*/ 695012 h 1160647"/>
                <a:gd name="connsiteX58" fmla="*/ 472219 w 3195788"/>
                <a:gd name="connsiteY58" fmla="*/ 687446 h 1160647"/>
                <a:gd name="connsiteX59" fmla="*/ 473992 w 3195788"/>
                <a:gd name="connsiteY59" fmla="*/ 687446 h 1160647"/>
                <a:gd name="connsiteX60" fmla="*/ 486406 w 3195788"/>
                <a:gd name="connsiteY60" fmla="*/ 687446 h 1160647"/>
                <a:gd name="connsiteX61" fmla="*/ 486406 w 3195788"/>
                <a:gd name="connsiteY61" fmla="*/ 713387 h 1160647"/>
                <a:gd name="connsiteX62" fmla="*/ 488433 w 3195788"/>
                <a:gd name="connsiteY62" fmla="*/ 713387 h 1160647"/>
                <a:gd name="connsiteX63" fmla="*/ 502619 w 3195788"/>
                <a:gd name="connsiteY63" fmla="*/ 713387 h 1160647"/>
                <a:gd name="connsiteX64" fmla="*/ 502619 w 3195788"/>
                <a:gd name="connsiteY64" fmla="*/ 715008 h 1160647"/>
                <a:gd name="connsiteX65" fmla="*/ 502619 w 3195788"/>
                <a:gd name="connsiteY65" fmla="*/ 726358 h 1160647"/>
                <a:gd name="connsiteX66" fmla="*/ 503379 w 3195788"/>
                <a:gd name="connsiteY66" fmla="*/ 726358 h 1160647"/>
                <a:gd name="connsiteX67" fmla="*/ 508700 w 3195788"/>
                <a:gd name="connsiteY67" fmla="*/ 726358 h 1160647"/>
                <a:gd name="connsiteX68" fmla="*/ 508700 w 3195788"/>
                <a:gd name="connsiteY68" fmla="*/ 725547 h 1160647"/>
                <a:gd name="connsiteX69" fmla="*/ 508700 w 3195788"/>
                <a:gd name="connsiteY69" fmla="*/ 719872 h 1160647"/>
                <a:gd name="connsiteX70" fmla="*/ 539100 w 3195788"/>
                <a:gd name="connsiteY70" fmla="*/ 719872 h 1160647"/>
                <a:gd name="connsiteX71" fmla="*/ 539100 w 3195788"/>
                <a:gd name="connsiteY71" fmla="*/ 743652 h 1160647"/>
                <a:gd name="connsiteX72" fmla="*/ 540113 w 3195788"/>
                <a:gd name="connsiteY72" fmla="*/ 743652 h 1160647"/>
                <a:gd name="connsiteX73" fmla="*/ 547207 w 3195788"/>
                <a:gd name="connsiteY73" fmla="*/ 743652 h 1160647"/>
                <a:gd name="connsiteX74" fmla="*/ 547207 w 3195788"/>
                <a:gd name="connsiteY74" fmla="*/ 744733 h 1160647"/>
                <a:gd name="connsiteX75" fmla="*/ 547207 w 3195788"/>
                <a:gd name="connsiteY75" fmla="*/ 752299 h 1160647"/>
                <a:gd name="connsiteX76" fmla="*/ 547967 w 3195788"/>
                <a:gd name="connsiteY76" fmla="*/ 752299 h 1160647"/>
                <a:gd name="connsiteX77" fmla="*/ 553287 w 3195788"/>
                <a:gd name="connsiteY77" fmla="*/ 752299 h 1160647"/>
                <a:gd name="connsiteX78" fmla="*/ 553287 w 3195788"/>
                <a:gd name="connsiteY78" fmla="*/ 750137 h 1160647"/>
                <a:gd name="connsiteX79" fmla="*/ 553287 w 3195788"/>
                <a:gd name="connsiteY79" fmla="*/ 735005 h 1160647"/>
                <a:gd name="connsiteX80" fmla="*/ 554300 w 3195788"/>
                <a:gd name="connsiteY80" fmla="*/ 735005 h 1160647"/>
                <a:gd name="connsiteX81" fmla="*/ 561394 w 3195788"/>
                <a:gd name="connsiteY81" fmla="*/ 735005 h 1160647"/>
                <a:gd name="connsiteX82" fmla="*/ 561394 w 3195788"/>
                <a:gd name="connsiteY82" fmla="*/ 736086 h 1160647"/>
                <a:gd name="connsiteX83" fmla="*/ 561394 w 3195788"/>
                <a:gd name="connsiteY83" fmla="*/ 743652 h 1160647"/>
                <a:gd name="connsiteX84" fmla="*/ 566714 w 3195788"/>
                <a:gd name="connsiteY84" fmla="*/ 741659 h 1160647"/>
                <a:gd name="connsiteX85" fmla="*/ 567474 w 3195788"/>
                <a:gd name="connsiteY85" fmla="*/ 740679 h 1160647"/>
                <a:gd name="connsiteX86" fmla="*/ 567474 w 3195788"/>
                <a:gd name="connsiteY86" fmla="*/ 735005 h 1160647"/>
                <a:gd name="connsiteX87" fmla="*/ 605981 w 3195788"/>
                <a:gd name="connsiteY87" fmla="*/ 735005 h 1160647"/>
                <a:gd name="connsiteX88" fmla="*/ 605981 w 3195788"/>
                <a:gd name="connsiteY88" fmla="*/ 758784 h 1160647"/>
                <a:gd name="connsiteX89" fmla="*/ 608007 w 3195788"/>
                <a:gd name="connsiteY89" fmla="*/ 758784 h 1160647"/>
                <a:gd name="connsiteX90" fmla="*/ 622194 w 3195788"/>
                <a:gd name="connsiteY90" fmla="*/ 758784 h 1160647"/>
                <a:gd name="connsiteX91" fmla="*/ 622194 w 3195788"/>
                <a:gd name="connsiteY91" fmla="*/ 759865 h 1160647"/>
                <a:gd name="connsiteX92" fmla="*/ 622194 w 3195788"/>
                <a:gd name="connsiteY92" fmla="*/ 767431 h 1160647"/>
                <a:gd name="connsiteX93" fmla="*/ 623968 w 3195788"/>
                <a:gd name="connsiteY93" fmla="*/ 767431 h 1160647"/>
                <a:gd name="connsiteX94" fmla="*/ 636381 w 3195788"/>
                <a:gd name="connsiteY94" fmla="*/ 767431 h 1160647"/>
                <a:gd name="connsiteX95" fmla="*/ 636381 w 3195788"/>
                <a:gd name="connsiteY95" fmla="*/ 743652 h 1160647"/>
                <a:gd name="connsiteX96" fmla="*/ 637394 w 3195788"/>
                <a:gd name="connsiteY96" fmla="*/ 743652 h 1160647"/>
                <a:gd name="connsiteX97" fmla="*/ 644488 w 3195788"/>
                <a:gd name="connsiteY97" fmla="*/ 743652 h 1160647"/>
                <a:gd name="connsiteX98" fmla="*/ 644488 w 3195788"/>
                <a:gd name="connsiteY98" fmla="*/ 711225 h 1160647"/>
                <a:gd name="connsiteX99" fmla="*/ 645501 w 3195788"/>
                <a:gd name="connsiteY99" fmla="*/ 711225 h 1160647"/>
                <a:gd name="connsiteX100" fmla="*/ 652595 w 3195788"/>
                <a:gd name="connsiteY100" fmla="*/ 711225 h 1160647"/>
                <a:gd name="connsiteX101" fmla="*/ 652595 w 3195788"/>
                <a:gd name="connsiteY101" fmla="*/ 709334 h 1160647"/>
                <a:gd name="connsiteX102" fmla="*/ 652595 w 3195788"/>
                <a:gd name="connsiteY102" fmla="*/ 696093 h 1160647"/>
                <a:gd name="connsiteX103" fmla="*/ 651328 w 3195788"/>
                <a:gd name="connsiteY103" fmla="*/ 694471 h 1160647"/>
                <a:gd name="connsiteX104" fmla="*/ 656648 w 3195788"/>
                <a:gd name="connsiteY104" fmla="*/ 683122 h 1160647"/>
                <a:gd name="connsiteX105" fmla="*/ 664755 w 3195788"/>
                <a:gd name="connsiteY105" fmla="*/ 711225 h 1160647"/>
                <a:gd name="connsiteX106" fmla="*/ 665515 w 3195788"/>
                <a:gd name="connsiteY106" fmla="*/ 711225 h 1160647"/>
                <a:gd name="connsiteX107" fmla="*/ 670835 w 3195788"/>
                <a:gd name="connsiteY107" fmla="*/ 711225 h 1160647"/>
                <a:gd name="connsiteX108" fmla="*/ 670835 w 3195788"/>
                <a:gd name="connsiteY108" fmla="*/ 605298 h 1160647"/>
                <a:gd name="connsiteX109" fmla="*/ 672355 w 3195788"/>
                <a:gd name="connsiteY109" fmla="*/ 605298 h 1160647"/>
                <a:gd name="connsiteX110" fmla="*/ 682995 w 3195788"/>
                <a:gd name="connsiteY110" fmla="*/ 605298 h 1160647"/>
                <a:gd name="connsiteX111" fmla="*/ 682995 w 3195788"/>
                <a:gd name="connsiteY111" fmla="*/ 557739 h 1160647"/>
                <a:gd name="connsiteX112" fmla="*/ 709342 w 3195788"/>
                <a:gd name="connsiteY112" fmla="*/ 557739 h 1160647"/>
                <a:gd name="connsiteX113" fmla="*/ 709342 w 3195788"/>
                <a:gd name="connsiteY113" fmla="*/ 536121 h 1160647"/>
                <a:gd name="connsiteX114" fmla="*/ 743796 w 3195788"/>
                <a:gd name="connsiteY114" fmla="*/ 536121 h 1160647"/>
                <a:gd name="connsiteX115" fmla="*/ 743796 w 3195788"/>
                <a:gd name="connsiteY115" fmla="*/ 538553 h 1160647"/>
                <a:gd name="connsiteX116" fmla="*/ 743796 w 3195788"/>
                <a:gd name="connsiteY116" fmla="*/ 555577 h 1160647"/>
                <a:gd name="connsiteX117" fmla="*/ 746076 w 3195788"/>
                <a:gd name="connsiteY117" fmla="*/ 555577 h 1160647"/>
                <a:gd name="connsiteX118" fmla="*/ 762036 w 3195788"/>
                <a:gd name="connsiteY118" fmla="*/ 555577 h 1160647"/>
                <a:gd name="connsiteX119" fmla="*/ 762036 w 3195788"/>
                <a:gd name="connsiteY119" fmla="*/ 603136 h 1160647"/>
                <a:gd name="connsiteX120" fmla="*/ 763049 w 3195788"/>
                <a:gd name="connsiteY120" fmla="*/ 603136 h 1160647"/>
                <a:gd name="connsiteX121" fmla="*/ 770143 w 3195788"/>
                <a:gd name="connsiteY121" fmla="*/ 603136 h 1160647"/>
                <a:gd name="connsiteX122" fmla="*/ 784330 w 3195788"/>
                <a:gd name="connsiteY122" fmla="*/ 607460 h 1160647"/>
                <a:gd name="connsiteX123" fmla="*/ 784330 w 3195788"/>
                <a:gd name="connsiteY123" fmla="*/ 646372 h 1160647"/>
                <a:gd name="connsiteX124" fmla="*/ 785343 w 3195788"/>
                <a:gd name="connsiteY124" fmla="*/ 646372 h 1160647"/>
                <a:gd name="connsiteX125" fmla="*/ 792436 w 3195788"/>
                <a:gd name="connsiteY125" fmla="*/ 646372 h 1160647"/>
                <a:gd name="connsiteX126" fmla="*/ 792436 w 3195788"/>
                <a:gd name="connsiteY126" fmla="*/ 647993 h 1160647"/>
                <a:gd name="connsiteX127" fmla="*/ 792436 w 3195788"/>
                <a:gd name="connsiteY127" fmla="*/ 659342 h 1160647"/>
                <a:gd name="connsiteX128" fmla="*/ 794463 w 3195788"/>
                <a:gd name="connsiteY128" fmla="*/ 659342 h 1160647"/>
                <a:gd name="connsiteX129" fmla="*/ 808650 w 3195788"/>
                <a:gd name="connsiteY129" fmla="*/ 659342 h 1160647"/>
                <a:gd name="connsiteX130" fmla="*/ 814730 w 3195788"/>
                <a:gd name="connsiteY130" fmla="*/ 665828 h 1160647"/>
                <a:gd name="connsiteX131" fmla="*/ 814730 w 3195788"/>
                <a:gd name="connsiteY131" fmla="*/ 687446 h 1160647"/>
                <a:gd name="connsiteX132" fmla="*/ 817010 w 3195788"/>
                <a:gd name="connsiteY132" fmla="*/ 687446 h 1160647"/>
                <a:gd name="connsiteX133" fmla="*/ 832970 w 3195788"/>
                <a:gd name="connsiteY133" fmla="*/ 687446 h 1160647"/>
                <a:gd name="connsiteX134" fmla="*/ 832970 w 3195788"/>
                <a:gd name="connsiteY134" fmla="*/ 688526 h 1160647"/>
                <a:gd name="connsiteX135" fmla="*/ 832970 w 3195788"/>
                <a:gd name="connsiteY135" fmla="*/ 696093 h 1160647"/>
                <a:gd name="connsiteX136" fmla="*/ 834237 w 3195788"/>
                <a:gd name="connsiteY136" fmla="*/ 696093 h 1160647"/>
                <a:gd name="connsiteX137" fmla="*/ 843104 w 3195788"/>
                <a:gd name="connsiteY137" fmla="*/ 696093 h 1160647"/>
                <a:gd name="connsiteX138" fmla="*/ 843104 w 3195788"/>
                <a:gd name="connsiteY138" fmla="*/ 698254 h 1160647"/>
                <a:gd name="connsiteX139" fmla="*/ 843104 w 3195788"/>
                <a:gd name="connsiteY139" fmla="*/ 713387 h 1160647"/>
                <a:gd name="connsiteX140" fmla="*/ 847157 w 3195788"/>
                <a:gd name="connsiteY140" fmla="*/ 711495 h 1160647"/>
                <a:gd name="connsiteX141" fmla="*/ 847157 w 3195788"/>
                <a:gd name="connsiteY141" fmla="*/ 698254 h 1160647"/>
                <a:gd name="connsiteX142" fmla="*/ 848170 w 3195788"/>
                <a:gd name="connsiteY142" fmla="*/ 698254 h 1160647"/>
                <a:gd name="connsiteX143" fmla="*/ 855264 w 3195788"/>
                <a:gd name="connsiteY143" fmla="*/ 698254 h 1160647"/>
                <a:gd name="connsiteX144" fmla="*/ 855264 w 3195788"/>
                <a:gd name="connsiteY144" fmla="*/ 699876 h 1160647"/>
                <a:gd name="connsiteX145" fmla="*/ 855264 w 3195788"/>
                <a:gd name="connsiteY145" fmla="*/ 711225 h 1160647"/>
                <a:gd name="connsiteX146" fmla="*/ 856024 w 3195788"/>
                <a:gd name="connsiteY146" fmla="*/ 711225 h 1160647"/>
                <a:gd name="connsiteX147" fmla="*/ 861344 w 3195788"/>
                <a:gd name="connsiteY147" fmla="*/ 711225 h 1160647"/>
                <a:gd name="connsiteX148" fmla="*/ 909984 w 3195788"/>
                <a:gd name="connsiteY148" fmla="*/ 706902 h 1160647"/>
                <a:gd name="connsiteX149" fmla="*/ 909984 w 3195788"/>
                <a:gd name="connsiteY149" fmla="*/ 708253 h 1160647"/>
                <a:gd name="connsiteX150" fmla="*/ 909984 w 3195788"/>
                <a:gd name="connsiteY150" fmla="*/ 717710 h 1160647"/>
                <a:gd name="connsiteX151" fmla="*/ 910744 w 3195788"/>
                <a:gd name="connsiteY151" fmla="*/ 717710 h 1160647"/>
                <a:gd name="connsiteX152" fmla="*/ 916065 w 3195788"/>
                <a:gd name="connsiteY152" fmla="*/ 717710 h 1160647"/>
                <a:gd name="connsiteX153" fmla="*/ 916065 w 3195788"/>
                <a:gd name="connsiteY153" fmla="*/ 719872 h 1160647"/>
                <a:gd name="connsiteX154" fmla="*/ 916065 w 3195788"/>
                <a:gd name="connsiteY154" fmla="*/ 735005 h 1160647"/>
                <a:gd name="connsiteX155" fmla="*/ 918091 w 3195788"/>
                <a:gd name="connsiteY155" fmla="*/ 733654 h 1160647"/>
                <a:gd name="connsiteX156" fmla="*/ 932278 w 3195788"/>
                <a:gd name="connsiteY156" fmla="*/ 724196 h 1160647"/>
                <a:gd name="connsiteX157" fmla="*/ 938358 w 3195788"/>
                <a:gd name="connsiteY157" fmla="*/ 683122 h 1160647"/>
                <a:gd name="connsiteX158" fmla="*/ 939118 w 3195788"/>
                <a:gd name="connsiteY158" fmla="*/ 682852 h 1160647"/>
                <a:gd name="connsiteX159" fmla="*/ 944438 w 3195788"/>
                <a:gd name="connsiteY159" fmla="*/ 680960 h 1160647"/>
                <a:gd name="connsiteX160" fmla="*/ 946465 w 3195788"/>
                <a:gd name="connsiteY160" fmla="*/ 611783 h 1160647"/>
                <a:gd name="connsiteX161" fmla="*/ 948492 w 3195788"/>
                <a:gd name="connsiteY161" fmla="*/ 680960 h 1160647"/>
                <a:gd name="connsiteX162" fmla="*/ 949252 w 3195788"/>
                <a:gd name="connsiteY162" fmla="*/ 681230 h 1160647"/>
                <a:gd name="connsiteX163" fmla="*/ 954572 w 3195788"/>
                <a:gd name="connsiteY163" fmla="*/ 683122 h 1160647"/>
                <a:gd name="connsiteX164" fmla="*/ 954572 w 3195788"/>
                <a:gd name="connsiteY164" fmla="*/ 596651 h 1160647"/>
                <a:gd name="connsiteX165" fmla="*/ 958625 w 3195788"/>
                <a:gd name="connsiteY165" fmla="*/ 564224 h 1160647"/>
                <a:gd name="connsiteX166" fmla="*/ 997132 w 3195788"/>
                <a:gd name="connsiteY166" fmla="*/ 564224 h 1160647"/>
                <a:gd name="connsiteX167" fmla="*/ 997132 w 3195788"/>
                <a:gd name="connsiteY167" fmla="*/ 596651 h 1160647"/>
                <a:gd name="connsiteX168" fmla="*/ 997892 w 3195788"/>
                <a:gd name="connsiteY168" fmla="*/ 596651 h 1160647"/>
                <a:gd name="connsiteX169" fmla="*/ 1003212 w 3195788"/>
                <a:gd name="connsiteY169" fmla="*/ 596651 h 1160647"/>
                <a:gd name="connsiteX170" fmla="*/ 1003212 w 3195788"/>
                <a:gd name="connsiteY170" fmla="*/ 514503 h 1160647"/>
                <a:gd name="connsiteX171" fmla="*/ 1004986 w 3195788"/>
                <a:gd name="connsiteY171" fmla="*/ 514503 h 1160647"/>
                <a:gd name="connsiteX172" fmla="*/ 1017399 w 3195788"/>
                <a:gd name="connsiteY172" fmla="*/ 514503 h 1160647"/>
                <a:gd name="connsiteX173" fmla="*/ 1017399 w 3195788"/>
                <a:gd name="connsiteY173" fmla="*/ 512612 h 1160647"/>
                <a:gd name="connsiteX174" fmla="*/ 1017399 w 3195788"/>
                <a:gd name="connsiteY174" fmla="*/ 499371 h 1160647"/>
                <a:gd name="connsiteX175" fmla="*/ 1039693 w 3195788"/>
                <a:gd name="connsiteY175" fmla="*/ 499371 h 1160647"/>
                <a:gd name="connsiteX176" fmla="*/ 1039693 w 3195788"/>
                <a:gd name="connsiteY176" fmla="*/ 498290 h 1160647"/>
                <a:gd name="connsiteX177" fmla="*/ 1039693 w 3195788"/>
                <a:gd name="connsiteY177" fmla="*/ 490724 h 1160647"/>
                <a:gd name="connsiteX178" fmla="*/ 1041466 w 3195788"/>
                <a:gd name="connsiteY178" fmla="*/ 490724 h 1160647"/>
                <a:gd name="connsiteX179" fmla="*/ 1053880 w 3195788"/>
                <a:gd name="connsiteY179" fmla="*/ 490724 h 1160647"/>
                <a:gd name="connsiteX180" fmla="*/ 1053880 w 3195788"/>
                <a:gd name="connsiteY180" fmla="*/ 491805 h 1160647"/>
                <a:gd name="connsiteX181" fmla="*/ 1053880 w 3195788"/>
                <a:gd name="connsiteY181" fmla="*/ 499371 h 1160647"/>
                <a:gd name="connsiteX182" fmla="*/ 1054640 w 3195788"/>
                <a:gd name="connsiteY182" fmla="*/ 499371 h 1160647"/>
                <a:gd name="connsiteX183" fmla="*/ 1059960 w 3195788"/>
                <a:gd name="connsiteY183" fmla="*/ 499371 h 1160647"/>
                <a:gd name="connsiteX184" fmla="*/ 1070093 w 3195788"/>
                <a:gd name="connsiteY184" fmla="*/ 495047 h 1160647"/>
                <a:gd name="connsiteX185" fmla="*/ 1074146 w 3195788"/>
                <a:gd name="connsiteY185" fmla="*/ 498290 h 1160647"/>
                <a:gd name="connsiteX186" fmla="*/ 1074146 w 3195788"/>
                <a:gd name="connsiteY186" fmla="*/ 490724 h 1160647"/>
                <a:gd name="connsiteX187" fmla="*/ 1076426 w 3195788"/>
                <a:gd name="connsiteY187" fmla="*/ 490724 h 1160647"/>
                <a:gd name="connsiteX188" fmla="*/ 1092387 w 3195788"/>
                <a:gd name="connsiteY188" fmla="*/ 490724 h 1160647"/>
                <a:gd name="connsiteX189" fmla="*/ 1092387 w 3195788"/>
                <a:gd name="connsiteY189" fmla="*/ 491805 h 1160647"/>
                <a:gd name="connsiteX190" fmla="*/ 1092387 w 3195788"/>
                <a:gd name="connsiteY190" fmla="*/ 499371 h 1160647"/>
                <a:gd name="connsiteX191" fmla="*/ 1122787 w 3195788"/>
                <a:gd name="connsiteY191" fmla="*/ 499371 h 1160647"/>
                <a:gd name="connsiteX192" fmla="*/ 1122787 w 3195788"/>
                <a:gd name="connsiteY192" fmla="*/ 500992 h 1160647"/>
                <a:gd name="connsiteX193" fmla="*/ 1122787 w 3195788"/>
                <a:gd name="connsiteY193" fmla="*/ 512342 h 1160647"/>
                <a:gd name="connsiteX194" fmla="*/ 1149134 w 3195788"/>
                <a:gd name="connsiteY194" fmla="*/ 512342 h 1160647"/>
                <a:gd name="connsiteX195" fmla="*/ 1149134 w 3195788"/>
                <a:gd name="connsiteY195" fmla="*/ 542606 h 1160647"/>
                <a:gd name="connsiteX196" fmla="*/ 1149894 w 3195788"/>
                <a:gd name="connsiteY196" fmla="*/ 542606 h 1160647"/>
                <a:gd name="connsiteX197" fmla="*/ 1155214 w 3195788"/>
                <a:gd name="connsiteY197" fmla="*/ 542606 h 1160647"/>
                <a:gd name="connsiteX198" fmla="*/ 1155214 w 3195788"/>
                <a:gd name="connsiteY198" fmla="*/ 543687 h 1160647"/>
                <a:gd name="connsiteX199" fmla="*/ 1155214 w 3195788"/>
                <a:gd name="connsiteY199" fmla="*/ 551254 h 1160647"/>
                <a:gd name="connsiteX200" fmla="*/ 1159268 w 3195788"/>
                <a:gd name="connsiteY200" fmla="*/ 581518 h 1160647"/>
                <a:gd name="connsiteX201" fmla="*/ 1160028 w 3195788"/>
                <a:gd name="connsiteY201" fmla="*/ 581518 h 1160647"/>
                <a:gd name="connsiteX202" fmla="*/ 1165348 w 3195788"/>
                <a:gd name="connsiteY202" fmla="*/ 581518 h 1160647"/>
                <a:gd name="connsiteX203" fmla="*/ 1165348 w 3195788"/>
                <a:gd name="connsiteY203" fmla="*/ 582329 h 1160647"/>
                <a:gd name="connsiteX204" fmla="*/ 1165348 w 3195788"/>
                <a:gd name="connsiteY204" fmla="*/ 588004 h 1160647"/>
                <a:gd name="connsiteX205" fmla="*/ 1166361 w 3195788"/>
                <a:gd name="connsiteY205" fmla="*/ 588004 h 1160647"/>
                <a:gd name="connsiteX206" fmla="*/ 1173454 w 3195788"/>
                <a:gd name="connsiteY206" fmla="*/ 588004 h 1160647"/>
                <a:gd name="connsiteX207" fmla="*/ 1173454 w 3195788"/>
                <a:gd name="connsiteY207" fmla="*/ 618269 h 1160647"/>
                <a:gd name="connsiteX208" fmla="*/ 1175481 w 3195788"/>
                <a:gd name="connsiteY208" fmla="*/ 618269 h 1160647"/>
                <a:gd name="connsiteX209" fmla="*/ 1189668 w 3195788"/>
                <a:gd name="connsiteY209" fmla="*/ 618269 h 1160647"/>
                <a:gd name="connsiteX210" fmla="*/ 1189668 w 3195788"/>
                <a:gd name="connsiteY210" fmla="*/ 642048 h 1160647"/>
                <a:gd name="connsiteX211" fmla="*/ 1191695 w 3195788"/>
                <a:gd name="connsiteY211" fmla="*/ 643669 h 1160647"/>
                <a:gd name="connsiteX212" fmla="*/ 1191695 w 3195788"/>
                <a:gd name="connsiteY212" fmla="*/ 655019 h 1160647"/>
                <a:gd name="connsiteX213" fmla="*/ 1192455 w 3195788"/>
                <a:gd name="connsiteY213" fmla="*/ 655019 h 1160647"/>
                <a:gd name="connsiteX214" fmla="*/ 1197775 w 3195788"/>
                <a:gd name="connsiteY214" fmla="*/ 655019 h 1160647"/>
                <a:gd name="connsiteX215" fmla="*/ 1197775 w 3195788"/>
                <a:gd name="connsiteY215" fmla="*/ 678798 h 1160647"/>
                <a:gd name="connsiteX216" fmla="*/ 1199041 w 3195788"/>
                <a:gd name="connsiteY216" fmla="*/ 678798 h 1160647"/>
                <a:gd name="connsiteX217" fmla="*/ 1207908 w 3195788"/>
                <a:gd name="connsiteY217" fmla="*/ 678798 h 1160647"/>
                <a:gd name="connsiteX218" fmla="*/ 1209935 w 3195788"/>
                <a:gd name="connsiteY218" fmla="*/ 682852 h 1160647"/>
                <a:gd name="connsiteX219" fmla="*/ 1209935 w 3195788"/>
                <a:gd name="connsiteY219" fmla="*/ 696093 h 1160647"/>
                <a:gd name="connsiteX220" fmla="*/ 1211455 w 3195788"/>
                <a:gd name="connsiteY220" fmla="*/ 694201 h 1160647"/>
                <a:gd name="connsiteX221" fmla="*/ 1222095 w 3195788"/>
                <a:gd name="connsiteY221" fmla="*/ 680960 h 1160647"/>
                <a:gd name="connsiteX222" fmla="*/ 1250469 w 3195788"/>
                <a:gd name="connsiteY222" fmla="*/ 680960 h 1160647"/>
                <a:gd name="connsiteX223" fmla="*/ 1250469 w 3195788"/>
                <a:gd name="connsiteY223" fmla="*/ 767431 h 1160647"/>
                <a:gd name="connsiteX224" fmla="*/ 1251229 w 3195788"/>
                <a:gd name="connsiteY224" fmla="*/ 767431 h 1160647"/>
                <a:gd name="connsiteX225" fmla="*/ 1256549 w 3195788"/>
                <a:gd name="connsiteY225" fmla="*/ 767431 h 1160647"/>
                <a:gd name="connsiteX226" fmla="*/ 1257309 w 3195788"/>
                <a:gd name="connsiteY226" fmla="*/ 766080 h 1160647"/>
                <a:gd name="connsiteX227" fmla="*/ 1262629 w 3195788"/>
                <a:gd name="connsiteY227" fmla="*/ 756622 h 1160647"/>
                <a:gd name="connsiteX228" fmla="*/ 1262629 w 3195788"/>
                <a:gd name="connsiteY228" fmla="*/ 758514 h 1160647"/>
                <a:gd name="connsiteX229" fmla="*/ 1262629 w 3195788"/>
                <a:gd name="connsiteY229" fmla="*/ 771755 h 1160647"/>
                <a:gd name="connsiteX230" fmla="*/ 1266682 w 3195788"/>
                <a:gd name="connsiteY230" fmla="*/ 726358 h 1160647"/>
                <a:gd name="connsiteX231" fmla="*/ 1267442 w 3195788"/>
                <a:gd name="connsiteY231" fmla="*/ 726358 h 1160647"/>
                <a:gd name="connsiteX232" fmla="*/ 1272762 w 3195788"/>
                <a:gd name="connsiteY232" fmla="*/ 726358 h 1160647"/>
                <a:gd name="connsiteX233" fmla="*/ 1272762 w 3195788"/>
                <a:gd name="connsiteY233" fmla="*/ 661504 h 1160647"/>
                <a:gd name="connsiteX234" fmla="*/ 1273776 w 3195788"/>
                <a:gd name="connsiteY234" fmla="*/ 661504 h 1160647"/>
                <a:gd name="connsiteX235" fmla="*/ 1280869 w 3195788"/>
                <a:gd name="connsiteY235" fmla="*/ 661504 h 1160647"/>
                <a:gd name="connsiteX236" fmla="*/ 1293029 w 3195788"/>
                <a:gd name="connsiteY236" fmla="*/ 618269 h 1160647"/>
                <a:gd name="connsiteX237" fmla="*/ 1294296 w 3195788"/>
                <a:gd name="connsiteY237" fmla="*/ 618269 h 1160647"/>
                <a:gd name="connsiteX238" fmla="*/ 1303163 w 3195788"/>
                <a:gd name="connsiteY238" fmla="*/ 618269 h 1160647"/>
                <a:gd name="connsiteX239" fmla="*/ 1313296 w 3195788"/>
                <a:gd name="connsiteY239" fmla="*/ 661504 h 1160647"/>
                <a:gd name="connsiteX240" fmla="*/ 1314309 w 3195788"/>
                <a:gd name="connsiteY240" fmla="*/ 661504 h 1160647"/>
                <a:gd name="connsiteX241" fmla="*/ 1321403 w 3195788"/>
                <a:gd name="connsiteY241" fmla="*/ 661504 h 1160647"/>
                <a:gd name="connsiteX242" fmla="*/ 1321403 w 3195788"/>
                <a:gd name="connsiteY242" fmla="*/ 700416 h 1160647"/>
                <a:gd name="connsiteX243" fmla="*/ 1323176 w 3195788"/>
                <a:gd name="connsiteY243" fmla="*/ 700416 h 1160647"/>
                <a:gd name="connsiteX244" fmla="*/ 1335590 w 3195788"/>
                <a:gd name="connsiteY244" fmla="*/ 700416 h 1160647"/>
                <a:gd name="connsiteX245" fmla="*/ 1335590 w 3195788"/>
                <a:gd name="connsiteY245" fmla="*/ 702578 h 1160647"/>
                <a:gd name="connsiteX246" fmla="*/ 1335590 w 3195788"/>
                <a:gd name="connsiteY246" fmla="*/ 717710 h 1160647"/>
                <a:gd name="connsiteX247" fmla="*/ 1339643 w 3195788"/>
                <a:gd name="connsiteY247" fmla="*/ 715549 h 1160647"/>
                <a:gd name="connsiteX248" fmla="*/ 1339643 w 3195788"/>
                <a:gd name="connsiteY248" fmla="*/ 700416 h 1160647"/>
                <a:gd name="connsiteX249" fmla="*/ 1341163 w 3195788"/>
                <a:gd name="connsiteY249" fmla="*/ 700416 h 1160647"/>
                <a:gd name="connsiteX250" fmla="*/ 1351803 w 3195788"/>
                <a:gd name="connsiteY250" fmla="*/ 700416 h 1160647"/>
                <a:gd name="connsiteX251" fmla="*/ 1351803 w 3195788"/>
                <a:gd name="connsiteY251" fmla="*/ 702037 h 1160647"/>
                <a:gd name="connsiteX252" fmla="*/ 1351803 w 3195788"/>
                <a:gd name="connsiteY252" fmla="*/ 713387 h 1160647"/>
                <a:gd name="connsiteX253" fmla="*/ 1382204 w 3195788"/>
                <a:gd name="connsiteY253" fmla="*/ 713387 h 1160647"/>
                <a:gd name="connsiteX254" fmla="*/ 1382204 w 3195788"/>
                <a:gd name="connsiteY254" fmla="*/ 676637 h 1160647"/>
                <a:gd name="connsiteX255" fmla="*/ 1383470 w 3195788"/>
                <a:gd name="connsiteY255" fmla="*/ 676637 h 1160647"/>
                <a:gd name="connsiteX256" fmla="*/ 1392337 w 3195788"/>
                <a:gd name="connsiteY256" fmla="*/ 676637 h 1160647"/>
                <a:gd name="connsiteX257" fmla="*/ 1392337 w 3195788"/>
                <a:gd name="connsiteY257" fmla="*/ 698254 h 1160647"/>
                <a:gd name="connsiteX258" fmla="*/ 1394364 w 3195788"/>
                <a:gd name="connsiteY258" fmla="*/ 665828 h 1160647"/>
                <a:gd name="connsiteX259" fmla="*/ 1416657 w 3195788"/>
                <a:gd name="connsiteY259" fmla="*/ 665828 h 1160647"/>
                <a:gd name="connsiteX260" fmla="*/ 1416657 w 3195788"/>
                <a:gd name="connsiteY260" fmla="*/ 664206 h 1160647"/>
                <a:gd name="connsiteX261" fmla="*/ 1416657 w 3195788"/>
                <a:gd name="connsiteY261" fmla="*/ 652857 h 1160647"/>
                <a:gd name="connsiteX262" fmla="*/ 1417417 w 3195788"/>
                <a:gd name="connsiteY262" fmla="*/ 652857 h 1160647"/>
                <a:gd name="connsiteX263" fmla="*/ 1422737 w 3195788"/>
                <a:gd name="connsiteY263" fmla="*/ 652857 h 1160647"/>
                <a:gd name="connsiteX264" fmla="*/ 1422737 w 3195788"/>
                <a:gd name="connsiteY264" fmla="*/ 650966 h 1160647"/>
                <a:gd name="connsiteX265" fmla="*/ 1422737 w 3195788"/>
                <a:gd name="connsiteY265" fmla="*/ 637725 h 1160647"/>
                <a:gd name="connsiteX266" fmla="*/ 1426791 w 3195788"/>
                <a:gd name="connsiteY266" fmla="*/ 644210 h 1160647"/>
                <a:gd name="connsiteX267" fmla="*/ 1429071 w 3195788"/>
                <a:gd name="connsiteY267" fmla="*/ 644210 h 1160647"/>
                <a:gd name="connsiteX268" fmla="*/ 1445031 w 3195788"/>
                <a:gd name="connsiteY268" fmla="*/ 644210 h 1160647"/>
                <a:gd name="connsiteX269" fmla="*/ 1445031 w 3195788"/>
                <a:gd name="connsiteY269" fmla="*/ 643399 h 1160647"/>
                <a:gd name="connsiteX270" fmla="*/ 1445031 w 3195788"/>
                <a:gd name="connsiteY270" fmla="*/ 637725 h 1160647"/>
                <a:gd name="connsiteX271" fmla="*/ 1445791 w 3195788"/>
                <a:gd name="connsiteY271" fmla="*/ 637725 h 1160647"/>
                <a:gd name="connsiteX272" fmla="*/ 1451111 w 3195788"/>
                <a:gd name="connsiteY272" fmla="*/ 637725 h 1160647"/>
                <a:gd name="connsiteX273" fmla="*/ 1451111 w 3195788"/>
                <a:gd name="connsiteY273" fmla="*/ 639076 h 1160647"/>
                <a:gd name="connsiteX274" fmla="*/ 1451111 w 3195788"/>
                <a:gd name="connsiteY274" fmla="*/ 648534 h 1160647"/>
                <a:gd name="connsiteX275" fmla="*/ 1489618 w 3195788"/>
                <a:gd name="connsiteY275" fmla="*/ 648534 h 1160647"/>
                <a:gd name="connsiteX276" fmla="*/ 1489618 w 3195788"/>
                <a:gd name="connsiteY276" fmla="*/ 786887 h 1160647"/>
                <a:gd name="connsiteX277" fmla="*/ 1491138 w 3195788"/>
                <a:gd name="connsiteY277" fmla="*/ 786887 h 1160647"/>
                <a:gd name="connsiteX278" fmla="*/ 1501778 w 3195788"/>
                <a:gd name="connsiteY278" fmla="*/ 786887 h 1160647"/>
                <a:gd name="connsiteX279" fmla="*/ 1501778 w 3195788"/>
                <a:gd name="connsiteY279" fmla="*/ 773917 h 1160647"/>
                <a:gd name="connsiteX280" fmla="*/ 1505832 w 3195788"/>
                <a:gd name="connsiteY280" fmla="*/ 773917 h 1160647"/>
                <a:gd name="connsiteX281" fmla="*/ 1505832 w 3195788"/>
                <a:gd name="connsiteY281" fmla="*/ 786887 h 1160647"/>
                <a:gd name="connsiteX282" fmla="*/ 1536232 w 3195788"/>
                <a:gd name="connsiteY282" fmla="*/ 786887 h 1160647"/>
                <a:gd name="connsiteX283" fmla="*/ 1536232 w 3195788"/>
                <a:gd name="connsiteY283" fmla="*/ 756622 h 1160647"/>
                <a:gd name="connsiteX284" fmla="*/ 1548392 w 3195788"/>
                <a:gd name="connsiteY284" fmla="*/ 756622 h 1160647"/>
                <a:gd name="connsiteX285" fmla="*/ 1560552 w 3195788"/>
                <a:gd name="connsiteY285" fmla="*/ 754461 h 1160647"/>
                <a:gd name="connsiteX286" fmla="*/ 1564606 w 3195788"/>
                <a:gd name="connsiteY286" fmla="*/ 756622 h 1160647"/>
                <a:gd name="connsiteX287" fmla="*/ 1574739 w 3195788"/>
                <a:gd name="connsiteY287" fmla="*/ 756622 h 1160647"/>
                <a:gd name="connsiteX288" fmla="*/ 1574739 w 3195788"/>
                <a:gd name="connsiteY288" fmla="*/ 786887 h 1160647"/>
                <a:gd name="connsiteX289" fmla="*/ 1582846 w 3195788"/>
                <a:gd name="connsiteY289" fmla="*/ 786887 h 1160647"/>
                <a:gd name="connsiteX290" fmla="*/ 1582846 w 3195788"/>
                <a:gd name="connsiteY290" fmla="*/ 804182 h 1160647"/>
                <a:gd name="connsiteX291" fmla="*/ 1592182 w 3195788"/>
                <a:gd name="connsiteY291" fmla="*/ 805087 h 1160647"/>
                <a:gd name="connsiteX292" fmla="*/ 1605140 w 3195788"/>
                <a:gd name="connsiteY292" fmla="*/ 805087 h 1160647"/>
                <a:gd name="connsiteX293" fmla="*/ 1605140 w 3195788"/>
                <a:gd name="connsiteY293" fmla="*/ 789049 h 1160647"/>
                <a:gd name="connsiteX294" fmla="*/ 1673096 w 3195788"/>
                <a:gd name="connsiteY294" fmla="*/ 789049 h 1160647"/>
                <a:gd name="connsiteX295" fmla="*/ 1673096 w 3195788"/>
                <a:gd name="connsiteY295" fmla="*/ 703796 h 1160647"/>
                <a:gd name="connsiteX296" fmla="*/ 1745104 w 3195788"/>
                <a:gd name="connsiteY296" fmla="*/ 703796 h 1160647"/>
                <a:gd name="connsiteX297" fmla="*/ 1745104 w 3195788"/>
                <a:gd name="connsiteY297" fmla="*/ 782564 h 1160647"/>
                <a:gd name="connsiteX298" fmla="*/ 1747008 w 3195788"/>
                <a:gd name="connsiteY298" fmla="*/ 782564 h 1160647"/>
                <a:gd name="connsiteX299" fmla="*/ 1748250 w 3195788"/>
                <a:gd name="connsiteY299" fmla="*/ 805087 h 1160647"/>
                <a:gd name="connsiteX300" fmla="*/ 1757926 w 3195788"/>
                <a:gd name="connsiteY300" fmla="*/ 805087 h 1160647"/>
                <a:gd name="connsiteX301" fmla="*/ 1759168 w 3195788"/>
                <a:gd name="connsiteY301" fmla="*/ 782564 h 1160647"/>
                <a:gd name="connsiteX302" fmla="*/ 1765248 w 3195788"/>
                <a:gd name="connsiteY302" fmla="*/ 782564 h 1160647"/>
                <a:gd name="connsiteX303" fmla="*/ 1766490 w 3195788"/>
                <a:gd name="connsiteY303" fmla="*/ 805087 h 1160647"/>
                <a:gd name="connsiteX304" fmla="*/ 1817112 w 3195788"/>
                <a:gd name="connsiteY304" fmla="*/ 805087 h 1160647"/>
                <a:gd name="connsiteX305" fmla="*/ 1817112 w 3195788"/>
                <a:gd name="connsiteY305" fmla="*/ 642059 h 1160647"/>
                <a:gd name="connsiteX306" fmla="*/ 2014439 w 3195788"/>
                <a:gd name="connsiteY306" fmla="*/ 642059 h 1160647"/>
                <a:gd name="connsiteX307" fmla="*/ 2014439 w 3195788"/>
                <a:gd name="connsiteY307" fmla="*/ 805087 h 1160647"/>
                <a:gd name="connsiteX308" fmla="*/ 2033136 w 3195788"/>
                <a:gd name="connsiteY308" fmla="*/ 805087 h 1160647"/>
                <a:gd name="connsiteX309" fmla="*/ 2033136 w 3195788"/>
                <a:gd name="connsiteY309" fmla="*/ 722394 h 1160647"/>
                <a:gd name="connsiteX310" fmla="*/ 2128256 w 3195788"/>
                <a:gd name="connsiteY310" fmla="*/ 722394 h 1160647"/>
                <a:gd name="connsiteX311" fmla="*/ 2140186 w 3195788"/>
                <a:gd name="connsiteY311" fmla="*/ 404253 h 1160647"/>
                <a:gd name="connsiteX312" fmla="*/ 2128026 w 3195788"/>
                <a:gd name="connsiteY312" fmla="*/ 382635 h 1160647"/>
                <a:gd name="connsiteX313" fmla="*/ 2121946 w 3195788"/>
                <a:gd name="connsiteY313" fmla="*/ 378311 h 1160647"/>
                <a:gd name="connsiteX314" fmla="*/ 2130053 w 3195788"/>
                <a:gd name="connsiteY314" fmla="*/ 354532 h 1160647"/>
                <a:gd name="connsiteX315" fmla="*/ 2130053 w 3195788"/>
                <a:gd name="connsiteY315" fmla="*/ 337238 h 1160647"/>
                <a:gd name="connsiteX316" fmla="*/ 2144240 w 3195788"/>
                <a:gd name="connsiteY316" fmla="*/ 337238 h 1160647"/>
                <a:gd name="connsiteX317" fmla="*/ 2144240 w 3195788"/>
                <a:gd name="connsiteY317" fmla="*/ 315620 h 1160647"/>
                <a:gd name="connsiteX318" fmla="*/ 2146266 w 3195788"/>
                <a:gd name="connsiteY318" fmla="*/ 311296 h 1160647"/>
                <a:gd name="connsiteX319" fmla="*/ 2146266 w 3195788"/>
                <a:gd name="connsiteY319" fmla="*/ 233472 h 1160647"/>
                <a:gd name="connsiteX320" fmla="*/ 2144240 w 3195788"/>
                <a:gd name="connsiteY320" fmla="*/ 226987 h 1160647"/>
                <a:gd name="connsiteX321" fmla="*/ 2150320 w 3195788"/>
                <a:gd name="connsiteY321" fmla="*/ 220501 h 1160647"/>
                <a:gd name="connsiteX322" fmla="*/ 2150320 w 3195788"/>
                <a:gd name="connsiteY322" fmla="*/ 162133 h 1160647"/>
                <a:gd name="connsiteX323" fmla="*/ 2152346 w 3195788"/>
                <a:gd name="connsiteY323" fmla="*/ 157810 h 1160647"/>
                <a:gd name="connsiteX324" fmla="*/ 2152346 w 3195788"/>
                <a:gd name="connsiteY324" fmla="*/ 101604 h 1160647"/>
                <a:gd name="connsiteX325" fmla="*/ 2154373 w 3195788"/>
                <a:gd name="connsiteY325" fmla="*/ 82148 h 1160647"/>
                <a:gd name="connsiteX326" fmla="*/ 2158427 w 3195788"/>
                <a:gd name="connsiteY326" fmla="*/ 99442 h 1160647"/>
                <a:gd name="connsiteX327" fmla="*/ 2160453 w 3195788"/>
                <a:gd name="connsiteY327" fmla="*/ 157810 h 1160647"/>
                <a:gd name="connsiteX328" fmla="*/ 2162480 w 3195788"/>
                <a:gd name="connsiteY328" fmla="*/ 220501 h 1160647"/>
                <a:gd name="connsiteX329" fmla="*/ 2168560 w 3195788"/>
                <a:gd name="connsiteY329" fmla="*/ 226987 h 1160647"/>
                <a:gd name="connsiteX330" fmla="*/ 2166533 w 3195788"/>
                <a:gd name="connsiteY330" fmla="*/ 233472 h 1160647"/>
                <a:gd name="connsiteX331" fmla="*/ 2166533 w 3195788"/>
                <a:gd name="connsiteY331" fmla="*/ 311296 h 1160647"/>
                <a:gd name="connsiteX332" fmla="*/ 2168560 w 3195788"/>
                <a:gd name="connsiteY332" fmla="*/ 315620 h 1160647"/>
                <a:gd name="connsiteX333" fmla="*/ 2168560 w 3195788"/>
                <a:gd name="connsiteY333" fmla="*/ 337238 h 1160647"/>
                <a:gd name="connsiteX334" fmla="*/ 2182747 w 3195788"/>
                <a:gd name="connsiteY334" fmla="*/ 337238 h 1160647"/>
                <a:gd name="connsiteX335" fmla="*/ 2182747 w 3195788"/>
                <a:gd name="connsiteY335" fmla="*/ 354532 h 1160647"/>
                <a:gd name="connsiteX336" fmla="*/ 2190854 w 3195788"/>
                <a:gd name="connsiteY336" fmla="*/ 378311 h 1160647"/>
                <a:gd name="connsiteX337" fmla="*/ 2184774 w 3195788"/>
                <a:gd name="connsiteY337" fmla="*/ 382635 h 1160647"/>
                <a:gd name="connsiteX338" fmla="*/ 2172613 w 3195788"/>
                <a:gd name="connsiteY338" fmla="*/ 404253 h 1160647"/>
                <a:gd name="connsiteX339" fmla="*/ 2180720 w 3195788"/>
                <a:gd name="connsiteY339" fmla="*/ 657181 h 1160647"/>
                <a:gd name="connsiteX340" fmla="*/ 2245574 w 3195788"/>
                <a:gd name="connsiteY340" fmla="*/ 657181 h 1160647"/>
                <a:gd name="connsiteX341" fmla="*/ 2245574 w 3195788"/>
                <a:gd name="connsiteY341" fmla="*/ 732843 h 1160647"/>
                <a:gd name="connsiteX342" fmla="*/ 2253681 w 3195788"/>
                <a:gd name="connsiteY342" fmla="*/ 732843 h 1160647"/>
                <a:gd name="connsiteX343" fmla="*/ 2255708 w 3195788"/>
                <a:gd name="connsiteY343" fmla="*/ 726358 h 1160647"/>
                <a:gd name="connsiteX344" fmla="*/ 2261788 w 3195788"/>
                <a:gd name="connsiteY344" fmla="*/ 726358 h 1160647"/>
                <a:gd name="connsiteX345" fmla="*/ 2263815 w 3195788"/>
                <a:gd name="connsiteY345" fmla="*/ 735005 h 1160647"/>
                <a:gd name="connsiteX346" fmla="*/ 2275975 w 3195788"/>
                <a:gd name="connsiteY346" fmla="*/ 735005 h 1160647"/>
                <a:gd name="connsiteX347" fmla="*/ 2275975 w 3195788"/>
                <a:gd name="connsiteY347" fmla="*/ 728519 h 1160647"/>
                <a:gd name="connsiteX348" fmla="*/ 2298268 w 3195788"/>
                <a:gd name="connsiteY348" fmla="*/ 728519 h 1160647"/>
                <a:gd name="connsiteX349" fmla="*/ 2298268 w 3195788"/>
                <a:gd name="connsiteY349" fmla="*/ 735005 h 1160647"/>
                <a:gd name="connsiteX350" fmla="*/ 2318535 w 3195788"/>
                <a:gd name="connsiteY350" fmla="*/ 735005 h 1160647"/>
                <a:gd name="connsiteX351" fmla="*/ 2318535 w 3195788"/>
                <a:gd name="connsiteY351" fmla="*/ 780402 h 1160647"/>
                <a:gd name="connsiteX352" fmla="*/ 2332722 w 3195788"/>
                <a:gd name="connsiteY352" fmla="*/ 780402 h 1160647"/>
                <a:gd name="connsiteX353" fmla="*/ 2332722 w 3195788"/>
                <a:gd name="connsiteY353" fmla="*/ 767431 h 1160647"/>
                <a:gd name="connsiteX354" fmla="*/ 2348936 w 3195788"/>
                <a:gd name="connsiteY354" fmla="*/ 767431 h 1160647"/>
                <a:gd name="connsiteX355" fmla="*/ 2348936 w 3195788"/>
                <a:gd name="connsiteY355" fmla="*/ 588004 h 1160647"/>
                <a:gd name="connsiteX356" fmla="*/ 2355016 w 3195788"/>
                <a:gd name="connsiteY356" fmla="*/ 581518 h 1160647"/>
                <a:gd name="connsiteX357" fmla="*/ 2427977 w 3195788"/>
                <a:gd name="connsiteY357" fmla="*/ 581518 h 1160647"/>
                <a:gd name="connsiteX358" fmla="*/ 2427977 w 3195788"/>
                <a:gd name="connsiteY358" fmla="*/ 590166 h 1160647"/>
                <a:gd name="connsiteX359" fmla="*/ 2438110 w 3195788"/>
                <a:gd name="connsiteY359" fmla="*/ 590166 h 1160647"/>
                <a:gd name="connsiteX360" fmla="*/ 2438110 w 3195788"/>
                <a:gd name="connsiteY360" fmla="*/ 704740 h 1160647"/>
                <a:gd name="connsiteX361" fmla="*/ 2460404 w 3195788"/>
                <a:gd name="connsiteY361" fmla="*/ 704740 h 1160647"/>
                <a:gd name="connsiteX362" fmla="*/ 2460404 w 3195788"/>
                <a:gd name="connsiteY362" fmla="*/ 637725 h 1160647"/>
                <a:gd name="connsiteX363" fmla="*/ 2486751 w 3195788"/>
                <a:gd name="connsiteY363" fmla="*/ 637725 h 1160647"/>
                <a:gd name="connsiteX364" fmla="*/ 2490804 w 3195788"/>
                <a:gd name="connsiteY364" fmla="*/ 633401 h 1160647"/>
                <a:gd name="connsiteX365" fmla="*/ 2498911 w 3195788"/>
                <a:gd name="connsiteY365" fmla="*/ 633401 h 1160647"/>
                <a:gd name="connsiteX366" fmla="*/ 2502964 w 3195788"/>
                <a:gd name="connsiteY366" fmla="*/ 637725 h 1160647"/>
                <a:gd name="connsiteX367" fmla="*/ 2525258 w 3195788"/>
                <a:gd name="connsiteY367" fmla="*/ 637725 h 1160647"/>
                <a:gd name="connsiteX368" fmla="*/ 2525258 w 3195788"/>
                <a:gd name="connsiteY368" fmla="*/ 520989 h 1160647"/>
                <a:gd name="connsiteX369" fmla="*/ 2582005 w 3195788"/>
                <a:gd name="connsiteY369" fmla="*/ 510180 h 1160647"/>
                <a:gd name="connsiteX370" fmla="*/ 2582005 w 3195788"/>
                <a:gd name="connsiteY370" fmla="*/ 511261 h 1160647"/>
                <a:gd name="connsiteX371" fmla="*/ 2582005 w 3195788"/>
                <a:gd name="connsiteY371" fmla="*/ 518827 h 1160647"/>
                <a:gd name="connsiteX372" fmla="*/ 2608352 w 3195788"/>
                <a:gd name="connsiteY372" fmla="*/ 518827 h 1160647"/>
                <a:gd name="connsiteX373" fmla="*/ 2608352 w 3195788"/>
                <a:gd name="connsiteY373" fmla="*/ 773917 h 1160647"/>
                <a:gd name="connsiteX374" fmla="*/ 2630646 w 3195788"/>
                <a:gd name="connsiteY374" fmla="*/ 773917 h 1160647"/>
                <a:gd name="connsiteX375" fmla="*/ 2630646 w 3195788"/>
                <a:gd name="connsiteY375" fmla="*/ 769593 h 1160647"/>
                <a:gd name="connsiteX376" fmla="*/ 2642806 w 3195788"/>
                <a:gd name="connsiteY376" fmla="*/ 769593 h 1160647"/>
                <a:gd name="connsiteX377" fmla="*/ 2642806 w 3195788"/>
                <a:gd name="connsiteY377" fmla="*/ 773917 h 1160647"/>
                <a:gd name="connsiteX378" fmla="*/ 2667126 w 3195788"/>
                <a:gd name="connsiteY378" fmla="*/ 773917 h 1160647"/>
                <a:gd name="connsiteX379" fmla="*/ 2667126 w 3195788"/>
                <a:gd name="connsiteY379" fmla="*/ 760946 h 1160647"/>
                <a:gd name="connsiteX380" fmla="*/ 2695500 w 3195788"/>
                <a:gd name="connsiteY380" fmla="*/ 760946 h 1160647"/>
                <a:gd name="connsiteX381" fmla="*/ 2707660 w 3195788"/>
                <a:gd name="connsiteY381" fmla="*/ 756622 h 1160647"/>
                <a:gd name="connsiteX382" fmla="*/ 2727927 w 3195788"/>
                <a:gd name="connsiteY382" fmla="*/ 760946 h 1160647"/>
                <a:gd name="connsiteX383" fmla="*/ 2727927 w 3195788"/>
                <a:gd name="connsiteY383" fmla="*/ 743652 h 1160647"/>
                <a:gd name="connsiteX384" fmla="*/ 2736034 w 3195788"/>
                <a:gd name="connsiteY384" fmla="*/ 743652 h 1160647"/>
                <a:gd name="connsiteX385" fmla="*/ 2736034 w 3195788"/>
                <a:gd name="connsiteY385" fmla="*/ 730681 h 1160647"/>
                <a:gd name="connsiteX386" fmla="*/ 2792781 w 3195788"/>
                <a:gd name="connsiteY386" fmla="*/ 730681 h 1160647"/>
                <a:gd name="connsiteX387" fmla="*/ 2792781 w 3195788"/>
                <a:gd name="connsiteY387" fmla="*/ 700416 h 1160647"/>
                <a:gd name="connsiteX388" fmla="*/ 2811021 w 3195788"/>
                <a:gd name="connsiteY388" fmla="*/ 700416 h 1160647"/>
                <a:gd name="connsiteX389" fmla="*/ 2811021 w 3195788"/>
                <a:gd name="connsiteY389" fmla="*/ 693931 h 1160647"/>
                <a:gd name="connsiteX390" fmla="*/ 2823181 w 3195788"/>
                <a:gd name="connsiteY390" fmla="*/ 693931 h 1160647"/>
                <a:gd name="connsiteX391" fmla="*/ 2823181 w 3195788"/>
                <a:gd name="connsiteY391" fmla="*/ 700416 h 1160647"/>
                <a:gd name="connsiteX392" fmla="*/ 2839395 w 3195788"/>
                <a:gd name="connsiteY392" fmla="*/ 700416 h 1160647"/>
                <a:gd name="connsiteX393" fmla="*/ 2839395 w 3195788"/>
                <a:gd name="connsiteY393" fmla="*/ 750137 h 1160647"/>
                <a:gd name="connsiteX394" fmla="*/ 2871822 w 3195788"/>
                <a:gd name="connsiteY394" fmla="*/ 750137 h 1160647"/>
                <a:gd name="connsiteX395" fmla="*/ 2871822 w 3195788"/>
                <a:gd name="connsiteY395" fmla="*/ 724196 h 1160647"/>
                <a:gd name="connsiteX396" fmla="*/ 2910329 w 3195788"/>
                <a:gd name="connsiteY396" fmla="*/ 724196 h 1160647"/>
                <a:gd name="connsiteX397" fmla="*/ 2910329 w 3195788"/>
                <a:gd name="connsiteY397" fmla="*/ 693931 h 1160647"/>
                <a:gd name="connsiteX398" fmla="*/ 2958970 w 3195788"/>
                <a:gd name="connsiteY398" fmla="*/ 693931 h 1160647"/>
                <a:gd name="connsiteX399" fmla="*/ 2958970 w 3195788"/>
                <a:gd name="connsiteY399" fmla="*/ 805087 h 1160647"/>
                <a:gd name="connsiteX400" fmla="*/ 2958970 w 3195788"/>
                <a:gd name="connsiteY400" fmla="*/ 818866 h 1160647"/>
                <a:gd name="connsiteX401" fmla="*/ 2968113 w 3195788"/>
                <a:gd name="connsiteY401" fmla="*/ 818866 h 1160647"/>
                <a:gd name="connsiteX402" fmla="*/ 2968113 w 3195788"/>
                <a:gd name="connsiteY402" fmla="*/ 762555 h 1160647"/>
                <a:gd name="connsiteX403" fmla="*/ 2971450 w 3195788"/>
                <a:gd name="connsiteY403" fmla="*/ 756622 h 1160647"/>
                <a:gd name="connsiteX404" fmla="*/ 2971450 w 3195788"/>
                <a:gd name="connsiteY404" fmla="*/ 758514 h 1160647"/>
                <a:gd name="connsiteX405" fmla="*/ 2971450 w 3195788"/>
                <a:gd name="connsiteY405" fmla="*/ 771755 h 1160647"/>
                <a:gd name="connsiteX406" fmla="*/ 2975503 w 3195788"/>
                <a:gd name="connsiteY406" fmla="*/ 726358 h 1160647"/>
                <a:gd name="connsiteX407" fmla="*/ 2976263 w 3195788"/>
                <a:gd name="connsiteY407" fmla="*/ 726358 h 1160647"/>
                <a:gd name="connsiteX408" fmla="*/ 2981583 w 3195788"/>
                <a:gd name="connsiteY408" fmla="*/ 726358 h 1160647"/>
                <a:gd name="connsiteX409" fmla="*/ 2981583 w 3195788"/>
                <a:gd name="connsiteY409" fmla="*/ 661504 h 1160647"/>
                <a:gd name="connsiteX410" fmla="*/ 2982597 w 3195788"/>
                <a:gd name="connsiteY410" fmla="*/ 661504 h 1160647"/>
                <a:gd name="connsiteX411" fmla="*/ 2989690 w 3195788"/>
                <a:gd name="connsiteY411" fmla="*/ 661504 h 1160647"/>
                <a:gd name="connsiteX412" fmla="*/ 3001850 w 3195788"/>
                <a:gd name="connsiteY412" fmla="*/ 618269 h 1160647"/>
                <a:gd name="connsiteX413" fmla="*/ 3003117 w 3195788"/>
                <a:gd name="connsiteY413" fmla="*/ 618269 h 1160647"/>
                <a:gd name="connsiteX414" fmla="*/ 3011984 w 3195788"/>
                <a:gd name="connsiteY414" fmla="*/ 618269 h 1160647"/>
                <a:gd name="connsiteX415" fmla="*/ 3022117 w 3195788"/>
                <a:gd name="connsiteY415" fmla="*/ 661504 h 1160647"/>
                <a:gd name="connsiteX416" fmla="*/ 3023130 w 3195788"/>
                <a:gd name="connsiteY416" fmla="*/ 661504 h 1160647"/>
                <a:gd name="connsiteX417" fmla="*/ 3030224 w 3195788"/>
                <a:gd name="connsiteY417" fmla="*/ 661504 h 1160647"/>
                <a:gd name="connsiteX418" fmla="*/ 3030224 w 3195788"/>
                <a:gd name="connsiteY418" fmla="*/ 700416 h 1160647"/>
                <a:gd name="connsiteX419" fmla="*/ 3031997 w 3195788"/>
                <a:gd name="connsiteY419" fmla="*/ 700416 h 1160647"/>
                <a:gd name="connsiteX420" fmla="*/ 3044411 w 3195788"/>
                <a:gd name="connsiteY420" fmla="*/ 700416 h 1160647"/>
                <a:gd name="connsiteX421" fmla="*/ 3044411 w 3195788"/>
                <a:gd name="connsiteY421" fmla="*/ 702578 h 1160647"/>
                <a:gd name="connsiteX422" fmla="*/ 3044411 w 3195788"/>
                <a:gd name="connsiteY422" fmla="*/ 717710 h 1160647"/>
                <a:gd name="connsiteX423" fmla="*/ 3048464 w 3195788"/>
                <a:gd name="connsiteY423" fmla="*/ 715549 h 1160647"/>
                <a:gd name="connsiteX424" fmla="*/ 3048464 w 3195788"/>
                <a:gd name="connsiteY424" fmla="*/ 700416 h 1160647"/>
                <a:gd name="connsiteX425" fmla="*/ 3049984 w 3195788"/>
                <a:gd name="connsiteY425" fmla="*/ 700416 h 1160647"/>
                <a:gd name="connsiteX426" fmla="*/ 3060624 w 3195788"/>
                <a:gd name="connsiteY426" fmla="*/ 700416 h 1160647"/>
                <a:gd name="connsiteX427" fmla="*/ 3060624 w 3195788"/>
                <a:gd name="connsiteY427" fmla="*/ 702037 h 1160647"/>
                <a:gd name="connsiteX428" fmla="*/ 3060624 w 3195788"/>
                <a:gd name="connsiteY428" fmla="*/ 713387 h 1160647"/>
                <a:gd name="connsiteX429" fmla="*/ 3091025 w 3195788"/>
                <a:gd name="connsiteY429" fmla="*/ 713387 h 1160647"/>
                <a:gd name="connsiteX430" fmla="*/ 3091025 w 3195788"/>
                <a:gd name="connsiteY430" fmla="*/ 676637 h 1160647"/>
                <a:gd name="connsiteX431" fmla="*/ 3092291 w 3195788"/>
                <a:gd name="connsiteY431" fmla="*/ 676637 h 1160647"/>
                <a:gd name="connsiteX432" fmla="*/ 3101158 w 3195788"/>
                <a:gd name="connsiteY432" fmla="*/ 676637 h 1160647"/>
                <a:gd name="connsiteX433" fmla="*/ 3101158 w 3195788"/>
                <a:gd name="connsiteY433" fmla="*/ 698254 h 1160647"/>
                <a:gd name="connsiteX434" fmla="*/ 3103185 w 3195788"/>
                <a:gd name="connsiteY434" fmla="*/ 665828 h 1160647"/>
                <a:gd name="connsiteX435" fmla="*/ 3125478 w 3195788"/>
                <a:gd name="connsiteY435" fmla="*/ 665828 h 1160647"/>
                <a:gd name="connsiteX436" fmla="*/ 3125478 w 3195788"/>
                <a:gd name="connsiteY436" fmla="*/ 664206 h 1160647"/>
                <a:gd name="connsiteX437" fmla="*/ 3125478 w 3195788"/>
                <a:gd name="connsiteY437" fmla="*/ 652857 h 1160647"/>
                <a:gd name="connsiteX438" fmla="*/ 3126238 w 3195788"/>
                <a:gd name="connsiteY438" fmla="*/ 652857 h 1160647"/>
                <a:gd name="connsiteX439" fmla="*/ 3131558 w 3195788"/>
                <a:gd name="connsiteY439" fmla="*/ 652857 h 1160647"/>
                <a:gd name="connsiteX440" fmla="*/ 3131558 w 3195788"/>
                <a:gd name="connsiteY440" fmla="*/ 650966 h 1160647"/>
                <a:gd name="connsiteX441" fmla="*/ 3131558 w 3195788"/>
                <a:gd name="connsiteY441" fmla="*/ 637725 h 1160647"/>
                <a:gd name="connsiteX442" fmla="*/ 3135612 w 3195788"/>
                <a:gd name="connsiteY442" fmla="*/ 644210 h 1160647"/>
                <a:gd name="connsiteX443" fmla="*/ 3137892 w 3195788"/>
                <a:gd name="connsiteY443" fmla="*/ 644210 h 1160647"/>
                <a:gd name="connsiteX444" fmla="*/ 3153852 w 3195788"/>
                <a:gd name="connsiteY444" fmla="*/ 644210 h 1160647"/>
                <a:gd name="connsiteX445" fmla="*/ 3153852 w 3195788"/>
                <a:gd name="connsiteY445" fmla="*/ 643399 h 1160647"/>
                <a:gd name="connsiteX446" fmla="*/ 3153852 w 3195788"/>
                <a:gd name="connsiteY446" fmla="*/ 637725 h 1160647"/>
                <a:gd name="connsiteX447" fmla="*/ 3154612 w 3195788"/>
                <a:gd name="connsiteY447" fmla="*/ 637725 h 1160647"/>
                <a:gd name="connsiteX448" fmla="*/ 3159932 w 3195788"/>
                <a:gd name="connsiteY448" fmla="*/ 637725 h 1160647"/>
                <a:gd name="connsiteX449" fmla="*/ 3159932 w 3195788"/>
                <a:gd name="connsiteY449" fmla="*/ 639076 h 1160647"/>
                <a:gd name="connsiteX450" fmla="*/ 3159932 w 3195788"/>
                <a:gd name="connsiteY450" fmla="*/ 648534 h 1160647"/>
                <a:gd name="connsiteX451" fmla="*/ 3195788 w 3195788"/>
                <a:gd name="connsiteY451" fmla="*/ 648534 h 1160647"/>
                <a:gd name="connsiteX452" fmla="*/ 3195788 w 3195788"/>
                <a:gd name="connsiteY452" fmla="*/ 1159457 h 1160647"/>
                <a:gd name="connsiteX453" fmla="*/ 3031533 w 3195788"/>
                <a:gd name="connsiteY453" fmla="*/ 1159331 h 1160647"/>
                <a:gd name="connsiteX454" fmla="*/ 3031520 w 3195788"/>
                <a:gd name="connsiteY454" fmla="*/ 1160647 h 1160647"/>
                <a:gd name="connsiteX455" fmla="*/ 2054 w 3195788"/>
                <a:gd name="connsiteY455" fmla="*/ 1158314 h 1160647"/>
                <a:gd name="connsiteX456" fmla="*/ 0 w 3195788"/>
                <a:gd name="connsiteY456" fmla="*/ 724196 h 1160647"/>
                <a:gd name="connsiteX457" fmla="*/ 20267 w 3195788"/>
                <a:gd name="connsiteY457" fmla="*/ 724196 h 1160647"/>
                <a:gd name="connsiteX458" fmla="*/ 20774 w 3195788"/>
                <a:gd name="connsiteY458" fmla="*/ 723115 h 1160647"/>
                <a:gd name="connsiteX459" fmla="*/ 24320 w 3195788"/>
                <a:gd name="connsiteY459" fmla="*/ 715549 h 1160647"/>
                <a:gd name="connsiteX460" fmla="*/ 26094 w 3195788"/>
                <a:gd name="connsiteY460" fmla="*/ 715819 h 1160647"/>
                <a:gd name="connsiteX461" fmla="*/ 38507 w 3195788"/>
                <a:gd name="connsiteY461" fmla="*/ 717710 h 1160647"/>
                <a:gd name="connsiteX462" fmla="*/ 39014 w 3195788"/>
                <a:gd name="connsiteY462" fmla="*/ 719062 h 1160647"/>
                <a:gd name="connsiteX463" fmla="*/ 42560 w 3195788"/>
                <a:gd name="connsiteY463" fmla="*/ 728519 h 1160647"/>
                <a:gd name="connsiteX464" fmla="*/ 68907 w 3195788"/>
                <a:gd name="connsiteY464" fmla="*/ 730681 h 1160647"/>
                <a:gd name="connsiteX465" fmla="*/ 68907 w 3195788"/>
                <a:gd name="connsiteY465" fmla="*/ 607460 h 1160647"/>
                <a:gd name="connsiteX466" fmla="*/ 70934 w 3195788"/>
                <a:gd name="connsiteY466" fmla="*/ 607460 h 1160647"/>
                <a:gd name="connsiteX467" fmla="*/ 85121 w 3195788"/>
                <a:gd name="connsiteY467" fmla="*/ 607460 h 1160647"/>
                <a:gd name="connsiteX468" fmla="*/ 85121 w 3195788"/>
                <a:gd name="connsiteY468" fmla="*/ 471268 h 1160647"/>
                <a:gd name="connsiteX469" fmla="*/ 86894 w 3195788"/>
                <a:gd name="connsiteY469" fmla="*/ 471268 h 1160647"/>
                <a:gd name="connsiteX470" fmla="*/ 99308 w 3195788"/>
                <a:gd name="connsiteY470" fmla="*/ 471268 h 1160647"/>
                <a:gd name="connsiteX471" fmla="*/ 99308 w 3195788"/>
                <a:gd name="connsiteY471" fmla="*/ 356694 h 1160647"/>
                <a:gd name="connsiteX472" fmla="*/ 103361 w 3195788"/>
                <a:gd name="connsiteY472" fmla="*/ 328590 h 1160647"/>
                <a:gd name="connsiteX473" fmla="*/ 105388 w 3195788"/>
                <a:gd name="connsiteY473" fmla="*/ 328590 h 1160647"/>
                <a:gd name="connsiteX474" fmla="*/ 119575 w 3195788"/>
                <a:gd name="connsiteY474" fmla="*/ 328590 h 1160647"/>
                <a:gd name="connsiteX475" fmla="*/ 156055 w 3195788"/>
                <a:gd name="connsiteY475" fmla="*/ 246443 h 1160647"/>
                <a:gd name="connsiteX476" fmla="*/ 160109 w 3195788"/>
                <a:gd name="connsiteY476" fmla="*/ 0 h 11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</a:cxnLst>
              <a:rect l="l" t="t" r="r" b="b"/>
              <a:pathLst>
                <a:path w="3195788" h="1160647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2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0" y="471268"/>
                  </a:lnTo>
                  <a:lnTo>
                    <a:pt x="239150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3" y="698525"/>
                  </a:cubicBezTo>
                  <a:lnTo>
                    <a:pt x="261443" y="700416"/>
                  </a:lnTo>
                  <a:cubicBezTo>
                    <a:pt x="261445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8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699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6" y="687446"/>
                  </a:lnTo>
                  <a:lnTo>
                    <a:pt x="486406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1" y="735005"/>
                  </a:lnTo>
                  <a:lnTo>
                    <a:pt x="605981" y="758784"/>
                  </a:lnTo>
                  <a:lnTo>
                    <a:pt x="608007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8" y="696093"/>
                    <a:pt x="650568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5" y="605298"/>
                  </a:lnTo>
                  <a:lnTo>
                    <a:pt x="682995" y="605298"/>
                  </a:lnTo>
                  <a:lnTo>
                    <a:pt x="682995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6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3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3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0" y="687446"/>
                  </a:lnTo>
                  <a:lnTo>
                    <a:pt x="832970" y="688526"/>
                  </a:lnTo>
                  <a:lnTo>
                    <a:pt x="832970" y="696093"/>
                  </a:lnTo>
                  <a:lnTo>
                    <a:pt x="834237" y="696093"/>
                  </a:lnTo>
                  <a:lnTo>
                    <a:pt x="843104" y="696093"/>
                  </a:lnTo>
                  <a:lnTo>
                    <a:pt x="843104" y="698254"/>
                  </a:lnTo>
                  <a:lnTo>
                    <a:pt x="843104" y="713387"/>
                  </a:lnTo>
                  <a:cubicBezTo>
                    <a:pt x="847157" y="713387"/>
                    <a:pt x="847157" y="713387"/>
                    <a:pt x="847157" y="711495"/>
                  </a:cubicBezTo>
                  <a:lnTo>
                    <a:pt x="847157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4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8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5" y="611783"/>
                  </a:cubicBezTo>
                  <a:cubicBezTo>
                    <a:pt x="946465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2" y="564224"/>
                  </a:lnTo>
                  <a:lnTo>
                    <a:pt x="997132" y="596651"/>
                  </a:lnTo>
                  <a:lnTo>
                    <a:pt x="997892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6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6" y="490724"/>
                  </a:lnTo>
                  <a:lnTo>
                    <a:pt x="1053880" y="490724"/>
                  </a:lnTo>
                  <a:lnTo>
                    <a:pt x="1053880" y="491805"/>
                  </a:lnTo>
                  <a:lnTo>
                    <a:pt x="1053880" y="499371"/>
                  </a:lnTo>
                  <a:lnTo>
                    <a:pt x="1054640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7" y="499371"/>
                  </a:lnTo>
                  <a:lnTo>
                    <a:pt x="1122787" y="500992"/>
                  </a:lnTo>
                  <a:lnTo>
                    <a:pt x="1122787" y="512342"/>
                  </a:lnTo>
                  <a:lnTo>
                    <a:pt x="1149134" y="512342"/>
                  </a:lnTo>
                  <a:lnTo>
                    <a:pt x="1149134" y="542606"/>
                  </a:lnTo>
                  <a:lnTo>
                    <a:pt x="1149894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8" y="551254"/>
                    <a:pt x="1159268" y="551254"/>
                    <a:pt x="1159268" y="581518"/>
                  </a:cubicBezTo>
                  <a:lnTo>
                    <a:pt x="1160028" y="581518"/>
                  </a:lnTo>
                  <a:lnTo>
                    <a:pt x="1165348" y="581518"/>
                  </a:lnTo>
                  <a:lnTo>
                    <a:pt x="1165348" y="582329"/>
                  </a:lnTo>
                  <a:lnTo>
                    <a:pt x="1165348" y="588004"/>
                  </a:lnTo>
                  <a:lnTo>
                    <a:pt x="1166361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1" y="678798"/>
                  </a:lnTo>
                  <a:lnTo>
                    <a:pt x="1207908" y="678798"/>
                  </a:lnTo>
                  <a:cubicBezTo>
                    <a:pt x="1209935" y="680960"/>
                    <a:pt x="1209935" y="680960"/>
                    <a:pt x="1209935" y="682852"/>
                  </a:cubicBezTo>
                  <a:lnTo>
                    <a:pt x="1209935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5" y="680960"/>
                  </a:lnTo>
                  <a:lnTo>
                    <a:pt x="1250469" y="680960"/>
                  </a:lnTo>
                  <a:lnTo>
                    <a:pt x="1250469" y="767431"/>
                  </a:lnTo>
                  <a:lnTo>
                    <a:pt x="1251229" y="767431"/>
                  </a:lnTo>
                  <a:lnTo>
                    <a:pt x="1256549" y="767431"/>
                  </a:lnTo>
                  <a:cubicBezTo>
                    <a:pt x="1256553" y="767423"/>
                    <a:pt x="1256612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2" y="726358"/>
                  </a:lnTo>
                  <a:lnTo>
                    <a:pt x="1272762" y="726358"/>
                  </a:lnTo>
                  <a:lnTo>
                    <a:pt x="1272762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39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8" y="618292"/>
                    <a:pt x="1303394" y="619258"/>
                    <a:pt x="1313296" y="661504"/>
                  </a:cubicBezTo>
                  <a:lnTo>
                    <a:pt x="1314309" y="661504"/>
                  </a:lnTo>
                  <a:lnTo>
                    <a:pt x="1321403" y="661504"/>
                  </a:lnTo>
                  <a:lnTo>
                    <a:pt x="1321403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3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0" y="676637"/>
                  </a:lnTo>
                  <a:lnTo>
                    <a:pt x="1392337" y="676637"/>
                  </a:lnTo>
                  <a:lnTo>
                    <a:pt x="1392337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7" y="652857"/>
                  </a:lnTo>
                  <a:lnTo>
                    <a:pt x="1422737" y="652857"/>
                  </a:lnTo>
                  <a:lnTo>
                    <a:pt x="1422737" y="650966"/>
                  </a:lnTo>
                  <a:lnTo>
                    <a:pt x="1422737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1" y="644210"/>
                  </a:lnTo>
                  <a:lnTo>
                    <a:pt x="1445031" y="643399"/>
                  </a:lnTo>
                  <a:lnTo>
                    <a:pt x="1445031" y="637725"/>
                  </a:lnTo>
                  <a:lnTo>
                    <a:pt x="1445791" y="637725"/>
                  </a:lnTo>
                  <a:lnTo>
                    <a:pt x="1451111" y="637725"/>
                  </a:lnTo>
                  <a:lnTo>
                    <a:pt x="1451111" y="639076"/>
                  </a:lnTo>
                  <a:lnTo>
                    <a:pt x="1451111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8" y="786887"/>
                  </a:lnTo>
                  <a:lnTo>
                    <a:pt x="1501778" y="786887"/>
                  </a:lnTo>
                  <a:lnTo>
                    <a:pt x="1501778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2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39" y="756622"/>
                  </a:lnTo>
                  <a:lnTo>
                    <a:pt x="1574739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6" y="789049"/>
                  </a:lnTo>
                  <a:lnTo>
                    <a:pt x="1673096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lnTo>
                    <a:pt x="1748250" y="805087"/>
                  </a:ln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39" y="642059"/>
                  </a:lnTo>
                  <a:lnTo>
                    <a:pt x="2014439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6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3" y="404253"/>
                    <a:pt x="2105733" y="391282"/>
                    <a:pt x="2128026" y="382635"/>
                  </a:cubicBezTo>
                  <a:cubicBezTo>
                    <a:pt x="2125999" y="380473"/>
                    <a:pt x="2123973" y="378311"/>
                    <a:pt x="2121946" y="378311"/>
                  </a:cubicBezTo>
                  <a:cubicBezTo>
                    <a:pt x="2121946" y="365341"/>
                    <a:pt x="2119919" y="363179"/>
                    <a:pt x="2130053" y="354532"/>
                  </a:cubicBezTo>
                  <a:lnTo>
                    <a:pt x="2130053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6" y="313458"/>
                    <a:pt x="2146266" y="311296"/>
                  </a:cubicBezTo>
                  <a:lnTo>
                    <a:pt x="2146266" y="233472"/>
                  </a:lnTo>
                  <a:cubicBezTo>
                    <a:pt x="2146266" y="231310"/>
                    <a:pt x="2144240" y="229149"/>
                    <a:pt x="2144240" y="226987"/>
                  </a:cubicBezTo>
                  <a:lnTo>
                    <a:pt x="2150320" y="220501"/>
                  </a:lnTo>
                  <a:lnTo>
                    <a:pt x="2150320" y="162133"/>
                  </a:lnTo>
                  <a:cubicBezTo>
                    <a:pt x="2150320" y="159972"/>
                    <a:pt x="2150320" y="159972"/>
                    <a:pt x="2152346" y="157810"/>
                  </a:cubicBezTo>
                  <a:lnTo>
                    <a:pt x="2152346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3" y="121060"/>
                    <a:pt x="2160453" y="140516"/>
                    <a:pt x="2160453" y="157810"/>
                  </a:cubicBezTo>
                  <a:cubicBezTo>
                    <a:pt x="2162480" y="181589"/>
                    <a:pt x="2162480" y="201045"/>
                    <a:pt x="2162480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4" y="363179"/>
                    <a:pt x="2190854" y="363179"/>
                    <a:pt x="2190854" y="378311"/>
                  </a:cubicBezTo>
                  <a:cubicBezTo>
                    <a:pt x="2188827" y="378311"/>
                    <a:pt x="2186800" y="380473"/>
                    <a:pt x="2184774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0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1" y="732843"/>
                  </a:lnTo>
                  <a:cubicBezTo>
                    <a:pt x="2253681" y="730681"/>
                    <a:pt x="2255708" y="728519"/>
                    <a:pt x="2255708" y="726358"/>
                  </a:cubicBezTo>
                  <a:lnTo>
                    <a:pt x="2261788" y="726358"/>
                  </a:lnTo>
                  <a:cubicBezTo>
                    <a:pt x="2261788" y="728519"/>
                    <a:pt x="2261788" y="730681"/>
                    <a:pt x="2263815" y="735005"/>
                  </a:cubicBezTo>
                  <a:lnTo>
                    <a:pt x="2275975" y="735005"/>
                  </a:lnTo>
                  <a:lnTo>
                    <a:pt x="2275975" y="728519"/>
                  </a:lnTo>
                  <a:lnTo>
                    <a:pt x="2298268" y="728519"/>
                  </a:lnTo>
                  <a:lnTo>
                    <a:pt x="2298268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2" y="780402"/>
                  </a:lnTo>
                  <a:lnTo>
                    <a:pt x="2332722" y="767431"/>
                  </a:lnTo>
                  <a:lnTo>
                    <a:pt x="2348936" y="767431"/>
                  </a:lnTo>
                  <a:lnTo>
                    <a:pt x="2348936" y="588004"/>
                  </a:lnTo>
                  <a:lnTo>
                    <a:pt x="2355016" y="581518"/>
                  </a:lnTo>
                  <a:lnTo>
                    <a:pt x="2427977" y="581518"/>
                  </a:lnTo>
                  <a:lnTo>
                    <a:pt x="2427977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4" y="704740"/>
                  </a:lnTo>
                  <a:lnTo>
                    <a:pt x="2460404" y="637725"/>
                  </a:lnTo>
                  <a:lnTo>
                    <a:pt x="2486751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4" y="637725"/>
                  </a:cubicBezTo>
                  <a:lnTo>
                    <a:pt x="2525258" y="637725"/>
                  </a:lnTo>
                  <a:lnTo>
                    <a:pt x="2525258" y="520989"/>
                  </a:lnTo>
                  <a:cubicBezTo>
                    <a:pt x="2525272" y="520986"/>
                    <a:pt x="2526139" y="520822"/>
                    <a:pt x="2582005" y="510180"/>
                  </a:cubicBezTo>
                  <a:lnTo>
                    <a:pt x="2582005" y="511261"/>
                  </a:lnTo>
                  <a:lnTo>
                    <a:pt x="2582005" y="518827"/>
                  </a:lnTo>
                  <a:lnTo>
                    <a:pt x="2608352" y="518827"/>
                  </a:lnTo>
                  <a:lnTo>
                    <a:pt x="2608352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6" y="773917"/>
                  </a:lnTo>
                  <a:lnTo>
                    <a:pt x="2667126" y="760946"/>
                  </a:lnTo>
                  <a:lnTo>
                    <a:pt x="2695500" y="760946"/>
                  </a:lnTo>
                  <a:cubicBezTo>
                    <a:pt x="2699553" y="756622"/>
                    <a:pt x="2703607" y="756622"/>
                    <a:pt x="2707660" y="756622"/>
                  </a:cubicBezTo>
                  <a:cubicBezTo>
                    <a:pt x="2713740" y="760946"/>
                    <a:pt x="2721847" y="760946"/>
                    <a:pt x="2727927" y="760946"/>
                  </a:cubicBezTo>
                  <a:lnTo>
                    <a:pt x="2727927" y="743652"/>
                  </a:lnTo>
                  <a:lnTo>
                    <a:pt x="2736034" y="743652"/>
                  </a:lnTo>
                  <a:lnTo>
                    <a:pt x="2736034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1" y="700416"/>
                  </a:lnTo>
                  <a:lnTo>
                    <a:pt x="2811021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2" y="750137"/>
                  </a:lnTo>
                  <a:lnTo>
                    <a:pt x="2871822" y="724196"/>
                  </a:lnTo>
                  <a:lnTo>
                    <a:pt x="2910329" y="724196"/>
                  </a:lnTo>
                  <a:lnTo>
                    <a:pt x="2910329" y="693931"/>
                  </a:lnTo>
                  <a:lnTo>
                    <a:pt x="2958970" y="693931"/>
                  </a:lnTo>
                  <a:lnTo>
                    <a:pt x="2958970" y="805087"/>
                  </a:lnTo>
                  <a:lnTo>
                    <a:pt x="2958970" y="818866"/>
                  </a:lnTo>
                  <a:lnTo>
                    <a:pt x="2968113" y="818866"/>
                  </a:lnTo>
                  <a:lnTo>
                    <a:pt x="2968113" y="762555"/>
                  </a:lnTo>
                  <a:lnTo>
                    <a:pt x="2971450" y="756622"/>
                  </a:lnTo>
                  <a:lnTo>
                    <a:pt x="2971450" y="758514"/>
                  </a:lnTo>
                  <a:lnTo>
                    <a:pt x="2971450" y="771755"/>
                  </a:lnTo>
                  <a:cubicBezTo>
                    <a:pt x="2975503" y="771755"/>
                    <a:pt x="2975503" y="771755"/>
                    <a:pt x="2975503" y="726358"/>
                  </a:cubicBezTo>
                  <a:lnTo>
                    <a:pt x="2976263" y="726358"/>
                  </a:lnTo>
                  <a:lnTo>
                    <a:pt x="2981583" y="726358"/>
                  </a:lnTo>
                  <a:lnTo>
                    <a:pt x="2981583" y="661504"/>
                  </a:lnTo>
                  <a:lnTo>
                    <a:pt x="2982597" y="661504"/>
                  </a:lnTo>
                  <a:lnTo>
                    <a:pt x="2989690" y="661504"/>
                  </a:lnTo>
                  <a:cubicBezTo>
                    <a:pt x="2989696" y="661483"/>
                    <a:pt x="2989960" y="660543"/>
                    <a:pt x="3001850" y="618269"/>
                  </a:cubicBezTo>
                  <a:lnTo>
                    <a:pt x="3003117" y="618269"/>
                  </a:lnTo>
                  <a:lnTo>
                    <a:pt x="3011984" y="618269"/>
                  </a:lnTo>
                  <a:cubicBezTo>
                    <a:pt x="3011989" y="618292"/>
                    <a:pt x="3012215" y="619258"/>
                    <a:pt x="3022117" y="661504"/>
                  </a:cubicBezTo>
                  <a:lnTo>
                    <a:pt x="3023130" y="661504"/>
                  </a:lnTo>
                  <a:lnTo>
                    <a:pt x="3030224" y="661504"/>
                  </a:lnTo>
                  <a:lnTo>
                    <a:pt x="3030224" y="700416"/>
                  </a:lnTo>
                  <a:lnTo>
                    <a:pt x="3031997" y="700416"/>
                  </a:lnTo>
                  <a:lnTo>
                    <a:pt x="3044411" y="700416"/>
                  </a:lnTo>
                  <a:lnTo>
                    <a:pt x="3044411" y="702578"/>
                  </a:lnTo>
                  <a:lnTo>
                    <a:pt x="3044411" y="717710"/>
                  </a:lnTo>
                  <a:cubicBezTo>
                    <a:pt x="3048464" y="717710"/>
                    <a:pt x="3048464" y="717710"/>
                    <a:pt x="3048464" y="715549"/>
                  </a:cubicBezTo>
                  <a:lnTo>
                    <a:pt x="3048464" y="700416"/>
                  </a:lnTo>
                  <a:lnTo>
                    <a:pt x="3049984" y="700416"/>
                  </a:lnTo>
                  <a:lnTo>
                    <a:pt x="3060624" y="700416"/>
                  </a:lnTo>
                  <a:lnTo>
                    <a:pt x="3060624" y="702037"/>
                  </a:lnTo>
                  <a:lnTo>
                    <a:pt x="3060624" y="713387"/>
                  </a:lnTo>
                  <a:lnTo>
                    <a:pt x="3091025" y="713387"/>
                  </a:lnTo>
                  <a:lnTo>
                    <a:pt x="3091025" y="676637"/>
                  </a:lnTo>
                  <a:lnTo>
                    <a:pt x="3092291" y="676637"/>
                  </a:lnTo>
                  <a:lnTo>
                    <a:pt x="3101158" y="676637"/>
                  </a:lnTo>
                  <a:lnTo>
                    <a:pt x="3101158" y="698254"/>
                  </a:lnTo>
                  <a:cubicBezTo>
                    <a:pt x="3103185" y="698254"/>
                    <a:pt x="3103185" y="698254"/>
                    <a:pt x="3103185" y="665828"/>
                  </a:cubicBezTo>
                  <a:lnTo>
                    <a:pt x="3125478" y="665828"/>
                  </a:lnTo>
                  <a:lnTo>
                    <a:pt x="3125478" y="664206"/>
                  </a:lnTo>
                  <a:lnTo>
                    <a:pt x="3125478" y="652857"/>
                  </a:lnTo>
                  <a:lnTo>
                    <a:pt x="3126238" y="652857"/>
                  </a:lnTo>
                  <a:lnTo>
                    <a:pt x="3131558" y="652857"/>
                  </a:lnTo>
                  <a:lnTo>
                    <a:pt x="3131558" y="650966"/>
                  </a:lnTo>
                  <a:lnTo>
                    <a:pt x="3131558" y="637725"/>
                  </a:lnTo>
                  <a:lnTo>
                    <a:pt x="3135612" y="644210"/>
                  </a:lnTo>
                  <a:lnTo>
                    <a:pt x="3137892" y="644210"/>
                  </a:lnTo>
                  <a:lnTo>
                    <a:pt x="3153852" y="644210"/>
                  </a:lnTo>
                  <a:lnTo>
                    <a:pt x="3153852" y="643399"/>
                  </a:lnTo>
                  <a:lnTo>
                    <a:pt x="3153852" y="637725"/>
                  </a:lnTo>
                  <a:lnTo>
                    <a:pt x="3154612" y="637725"/>
                  </a:lnTo>
                  <a:lnTo>
                    <a:pt x="3159932" y="637725"/>
                  </a:lnTo>
                  <a:lnTo>
                    <a:pt x="3159932" y="639076"/>
                  </a:lnTo>
                  <a:lnTo>
                    <a:pt x="3159932" y="648534"/>
                  </a:lnTo>
                  <a:lnTo>
                    <a:pt x="3195788" y="648534"/>
                  </a:lnTo>
                  <a:lnTo>
                    <a:pt x="3195788" y="1159457"/>
                  </a:lnTo>
                  <a:lnTo>
                    <a:pt x="3031533" y="1159331"/>
                  </a:lnTo>
                  <a:lnTo>
                    <a:pt x="3031520" y="1160647"/>
                  </a:lnTo>
                  <a:lnTo>
                    <a:pt x="2054" y="1158314"/>
                  </a:lnTo>
                  <a:cubicBezTo>
                    <a:pt x="1369" y="1010750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8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2" y="715568"/>
                    <a:pt x="26094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362881-0BC9-4BC1-85B6-BE862D64D8B3}"/>
              </a:ext>
            </a:extLst>
          </p:cNvPr>
          <p:cNvGrpSpPr/>
          <p:nvPr/>
        </p:nvGrpSpPr>
        <p:grpSpPr>
          <a:xfrm>
            <a:off x="4356674" y="2162492"/>
            <a:ext cx="3486149" cy="2833560"/>
            <a:chOff x="2676526" y="2041913"/>
            <a:chExt cx="3486148" cy="28335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2AA4103-ECAC-4AD7-91AC-F22DCF312355}"/>
                </a:ext>
              </a:extLst>
            </p:cNvPr>
            <p:cNvGrpSpPr/>
            <p:nvPr/>
          </p:nvGrpSpPr>
          <p:grpSpPr>
            <a:xfrm>
              <a:off x="2745022" y="2041913"/>
              <a:ext cx="3417652" cy="2755290"/>
              <a:chOff x="2745022" y="2041913"/>
              <a:chExt cx="3417652" cy="2755290"/>
            </a:xfrm>
            <a:solidFill>
              <a:srgbClr val="FAB117"/>
            </a:solidFill>
          </p:grpSpPr>
          <p:sp>
            <p:nvSpPr>
              <p:cNvPr id="11" name="Freeform 3">
                <a:extLst>
                  <a:ext uri="{FF2B5EF4-FFF2-40B4-BE49-F238E27FC236}">
                    <a16:creationId xmlns:a16="http://schemas.microsoft.com/office/drawing/2014/main" id="{34818DA9-9873-41D9-9C11-C25F99B09F33}"/>
                  </a:ext>
                </a:extLst>
              </p:cNvPr>
              <p:cNvSpPr/>
              <p:nvPr/>
            </p:nvSpPr>
            <p:spPr>
              <a:xfrm>
                <a:off x="2901403" y="2041913"/>
                <a:ext cx="3261271" cy="1993269"/>
              </a:xfrm>
              <a:custGeom>
                <a:avLst/>
                <a:gdLst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962025 w 3228975"/>
                  <a:gd name="connsiteY4" fmla="*/ 19050 h 1866900"/>
                  <a:gd name="connsiteX5" fmla="*/ 2105025 w 3228975"/>
                  <a:gd name="connsiteY5" fmla="*/ 9525 h 1866900"/>
                  <a:gd name="connsiteX6" fmla="*/ 3228975 w 3228975"/>
                  <a:gd name="connsiteY6" fmla="*/ 476250 h 1866900"/>
                  <a:gd name="connsiteX7" fmla="*/ 3219450 w 3228975"/>
                  <a:gd name="connsiteY7" fmla="*/ 1866900 h 1866900"/>
                  <a:gd name="connsiteX8" fmla="*/ 3086100 w 3228975"/>
                  <a:gd name="connsiteY8" fmla="*/ 1847850 h 1866900"/>
                  <a:gd name="connsiteX9" fmla="*/ 2095500 w 3228975"/>
                  <a:gd name="connsiteY9" fmla="*/ 771525 h 1866900"/>
                  <a:gd name="connsiteX10" fmla="*/ 1095375 w 3228975"/>
                  <a:gd name="connsiteY10" fmla="*/ 571500 h 1866900"/>
                  <a:gd name="connsiteX11" fmla="*/ 0 w 3228975"/>
                  <a:gd name="connsiteY11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253889 w 3254264"/>
                  <a:gd name="connsiteY0" fmla="*/ 1143000 h 1866900"/>
                  <a:gd name="connsiteX1" fmla="*/ 25289 w 3254264"/>
                  <a:gd name="connsiteY1" fmla="*/ 790575 h 1866900"/>
                  <a:gd name="connsiteX2" fmla="*/ 892064 w 3254264"/>
                  <a:gd name="connsiteY2" fmla="*/ 0 h 1866900"/>
                  <a:gd name="connsiteX3" fmla="*/ 2130314 w 3254264"/>
                  <a:gd name="connsiteY3" fmla="*/ 9525 h 1866900"/>
                  <a:gd name="connsiteX4" fmla="*/ 3254264 w 3254264"/>
                  <a:gd name="connsiteY4" fmla="*/ 476250 h 1866900"/>
                  <a:gd name="connsiteX5" fmla="*/ 3244739 w 3254264"/>
                  <a:gd name="connsiteY5" fmla="*/ 1866900 h 1866900"/>
                  <a:gd name="connsiteX6" fmla="*/ 3111389 w 3254264"/>
                  <a:gd name="connsiteY6" fmla="*/ 1847850 h 1866900"/>
                  <a:gd name="connsiteX7" fmla="*/ 2120789 w 3254264"/>
                  <a:gd name="connsiteY7" fmla="*/ 771525 h 1866900"/>
                  <a:gd name="connsiteX8" fmla="*/ 1120664 w 3254264"/>
                  <a:gd name="connsiteY8" fmla="*/ 571500 h 1866900"/>
                  <a:gd name="connsiteX9" fmla="*/ 253889 w 3254264"/>
                  <a:gd name="connsiteY9" fmla="*/ 1143000 h 1866900"/>
                  <a:gd name="connsiteX0" fmla="*/ 1097065 w 3230665"/>
                  <a:gd name="connsiteY0" fmla="*/ 571500 h 1866900"/>
                  <a:gd name="connsiteX1" fmla="*/ 1690 w 3230665"/>
                  <a:gd name="connsiteY1" fmla="*/ 790575 h 1866900"/>
                  <a:gd name="connsiteX2" fmla="*/ 868465 w 3230665"/>
                  <a:gd name="connsiteY2" fmla="*/ 0 h 1866900"/>
                  <a:gd name="connsiteX3" fmla="*/ 2106715 w 3230665"/>
                  <a:gd name="connsiteY3" fmla="*/ 9525 h 1866900"/>
                  <a:gd name="connsiteX4" fmla="*/ 3230665 w 3230665"/>
                  <a:gd name="connsiteY4" fmla="*/ 476250 h 1866900"/>
                  <a:gd name="connsiteX5" fmla="*/ 3221140 w 3230665"/>
                  <a:gd name="connsiteY5" fmla="*/ 1866900 h 1866900"/>
                  <a:gd name="connsiteX6" fmla="*/ 3087790 w 3230665"/>
                  <a:gd name="connsiteY6" fmla="*/ 1847850 h 1866900"/>
                  <a:gd name="connsiteX7" fmla="*/ 2097190 w 3230665"/>
                  <a:gd name="connsiteY7" fmla="*/ 771525 h 1866900"/>
                  <a:gd name="connsiteX8" fmla="*/ 1097065 w 3230665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427 w 3233027"/>
                  <a:gd name="connsiteY0" fmla="*/ 571500 h 1866900"/>
                  <a:gd name="connsiteX1" fmla="*/ 4052 w 3233027"/>
                  <a:gd name="connsiteY1" fmla="*/ 790575 h 1866900"/>
                  <a:gd name="connsiteX2" fmla="*/ 870827 w 3233027"/>
                  <a:gd name="connsiteY2" fmla="*/ 0 h 1866900"/>
                  <a:gd name="connsiteX3" fmla="*/ 2109077 w 3233027"/>
                  <a:gd name="connsiteY3" fmla="*/ 9525 h 1866900"/>
                  <a:gd name="connsiteX4" fmla="*/ 3233027 w 3233027"/>
                  <a:gd name="connsiteY4" fmla="*/ 476250 h 1866900"/>
                  <a:gd name="connsiteX5" fmla="*/ 3223502 w 3233027"/>
                  <a:gd name="connsiteY5" fmla="*/ 1866900 h 1866900"/>
                  <a:gd name="connsiteX6" fmla="*/ 3090152 w 3233027"/>
                  <a:gd name="connsiteY6" fmla="*/ 1847850 h 1866900"/>
                  <a:gd name="connsiteX7" fmla="*/ 2099552 w 3233027"/>
                  <a:gd name="connsiteY7" fmla="*/ 771525 h 1866900"/>
                  <a:gd name="connsiteX8" fmla="*/ 1099427 w 3233027"/>
                  <a:gd name="connsiteY8" fmla="*/ 571500 h 1866900"/>
                  <a:gd name="connsiteX0" fmla="*/ 1118366 w 3251966"/>
                  <a:gd name="connsiteY0" fmla="*/ 571500 h 1866900"/>
                  <a:gd name="connsiteX1" fmla="*/ 3941 w 3251966"/>
                  <a:gd name="connsiteY1" fmla="*/ 809625 h 1866900"/>
                  <a:gd name="connsiteX2" fmla="*/ 889766 w 3251966"/>
                  <a:gd name="connsiteY2" fmla="*/ 0 h 1866900"/>
                  <a:gd name="connsiteX3" fmla="*/ 2128016 w 3251966"/>
                  <a:gd name="connsiteY3" fmla="*/ 9525 h 1866900"/>
                  <a:gd name="connsiteX4" fmla="*/ 3251966 w 3251966"/>
                  <a:gd name="connsiteY4" fmla="*/ 476250 h 1866900"/>
                  <a:gd name="connsiteX5" fmla="*/ 3242441 w 3251966"/>
                  <a:gd name="connsiteY5" fmla="*/ 1866900 h 1866900"/>
                  <a:gd name="connsiteX6" fmla="*/ 3109091 w 3251966"/>
                  <a:gd name="connsiteY6" fmla="*/ 1847850 h 1866900"/>
                  <a:gd name="connsiteX7" fmla="*/ 2118491 w 3251966"/>
                  <a:gd name="connsiteY7" fmla="*/ 771525 h 1866900"/>
                  <a:gd name="connsiteX8" fmla="*/ 1118366 w 3251966"/>
                  <a:gd name="connsiteY8" fmla="*/ 571500 h 1866900"/>
                  <a:gd name="connsiteX0" fmla="*/ 1119025 w 3252625"/>
                  <a:gd name="connsiteY0" fmla="*/ 571500 h 1866900"/>
                  <a:gd name="connsiteX1" fmla="*/ 4600 w 3252625"/>
                  <a:gd name="connsiteY1" fmla="*/ 809625 h 1866900"/>
                  <a:gd name="connsiteX2" fmla="*/ 890425 w 3252625"/>
                  <a:gd name="connsiteY2" fmla="*/ 0 h 1866900"/>
                  <a:gd name="connsiteX3" fmla="*/ 2128675 w 3252625"/>
                  <a:gd name="connsiteY3" fmla="*/ 9525 h 1866900"/>
                  <a:gd name="connsiteX4" fmla="*/ 3252625 w 3252625"/>
                  <a:gd name="connsiteY4" fmla="*/ 476250 h 1866900"/>
                  <a:gd name="connsiteX5" fmla="*/ 3243100 w 3252625"/>
                  <a:gd name="connsiteY5" fmla="*/ 1866900 h 1866900"/>
                  <a:gd name="connsiteX6" fmla="*/ 3109750 w 3252625"/>
                  <a:gd name="connsiteY6" fmla="*/ 1847850 h 1866900"/>
                  <a:gd name="connsiteX7" fmla="*/ 2119150 w 3252625"/>
                  <a:gd name="connsiteY7" fmla="*/ 771525 h 1866900"/>
                  <a:gd name="connsiteX8" fmla="*/ 1119025 w 3252625"/>
                  <a:gd name="connsiteY8" fmla="*/ 571500 h 1866900"/>
                  <a:gd name="connsiteX0" fmla="*/ 1118146 w 3251746"/>
                  <a:gd name="connsiteY0" fmla="*/ 571500 h 1866900"/>
                  <a:gd name="connsiteX1" fmla="*/ 3721 w 3251746"/>
                  <a:gd name="connsiteY1" fmla="*/ 809625 h 1866900"/>
                  <a:gd name="connsiteX2" fmla="*/ 889546 w 3251746"/>
                  <a:gd name="connsiteY2" fmla="*/ 0 h 1866900"/>
                  <a:gd name="connsiteX3" fmla="*/ 2127796 w 3251746"/>
                  <a:gd name="connsiteY3" fmla="*/ 9525 h 1866900"/>
                  <a:gd name="connsiteX4" fmla="*/ 3251746 w 3251746"/>
                  <a:gd name="connsiteY4" fmla="*/ 476250 h 1866900"/>
                  <a:gd name="connsiteX5" fmla="*/ 3242221 w 3251746"/>
                  <a:gd name="connsiteY5" fmla="*/ 1866900 h 1866900"/>
                  <a:gd name="connsiteX6" fmla="*/ 3108871 w 3251746"/>
                  <a:gd name="connsiteY6" fmla="*/ 1847850 h 1866900"/>
                  <a:gd name="connsiteX7" fmla="*/ 2118271 w 3251746"/>
                  <a:gd name="connsiteY7" fmla="*/ 771525 h 1866900"/>
                  <a:gd name="connsiteX8" fmla="*/ 1118146 w 3251746"/>
                  <a:gd name="connsiteY8" fmla="*/ 571500 h 1866900"/>
                  <a:gd name="connsiteX0" fmla="*/ 1118146 w 3251746"/>
                  <a:gd name="connsiteY0" fmla="*/ 589645 h 1885045"/>
                  <a:gd name="connsiteX1" fmla="*/ 3721 w 3251746"/>
                  <a:gd name="connsiteY1" fmla="*/ 827770 h 1885045"/>
                  <a:gd name="connsiteX2" fmla="*/ 889546 w 3251746"/>
                  <a:gd name="connsiteY2" fmla="*/ 18145 h 1885045"/>
                  <a:gd name="connsiteX3" fmla="*/ 2127796 w 3251746"/>
                  <a:gd name="connsiteY3" fmla="*/ 27670 h 1885045"/>
                  <a:gd name="connsiteX4" fmla="*/ 3251746 w 3251746"/>
                  <a:gd name="connsiteY4" fmla="*/ 494395 h 1885045"/>
                  <a:gd name="connsiteX5" fmla="*/ 3242221 w 3251746"/>
                  <a:gd name="connsiteY5" fmla="*/ 1885045 h 1885045"/>
                  <a:gd name="connsiteX6" fmla="*/ 3108871 w 3251746"/>
                  <a:gd name="connsiteY6" fmla="*/ 1865995 h 1885045"/>
                  <a:gd name="connsiteX7" fmla="*/ 2118271 w 3251746"/>
                  <a:gd name="connsiteY7" fmla="*/ 789670 h 1885045"/>
                  <a:gd name="connsiteX8" fmla="*/ 1118146 w 3251746"/>
                  <a:gd name="connsiteY8" fmla="*/ 589645 h 1885045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21976"/>
                  <a:gd name="connsiteX1" fmla="*/ 3721 w 3251746"/>
                  <a:gd name="connsiteY1" fmla="*/ 844162 h 1921976"/>
                  <a:gd name="connsiteX2" fmla="*/ 889546 w 3251746"/>
                  <a:gd name="connsiteY2" fmla="*/ 34537 h 1921976"/>
                  <a:gd name="connsiteX3" fmla="*/ 2127796 w 3251746"/>
                  <a:gd name="connsiteY3" fmla="*/ 44062 h 1921976"/>
                  <a:gd name="connsiteX4" fmla="*/ 3251746 w 3251746"/>
                  <a:gd name="connsiteY4" fmla="*/ 510787 h 1921976"/>
                  <a:gd name="connsiteX5" fmla="*/ 3242221 w 3251746"/>
                  <a:gd name="connsiteY5" fmla="*/ 1901437 h 1921976"/>
                  <a:gd name="connsiteX6" fmla="*/ 2994571 w 3251746"/>
                  <a:gd name="connsiteY6" fmla="*/ 1777612 h 1921976"/>
                  <a:gd name="connsiteX7" fmla="*/ 2118271 w 3251746"/>
                  <a:gd name="connsiteY7" fmla="*/ 806062 h 1921976"/>
                  <a:gd name="connsiteX8" fmla="*/ 1118146 w 3251746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61271"/>
                  <a:gd name="connsiteY0" fmla="*/ 606037 h 1993269"/>
                  <a:gd name="connsiteX1" fmla="*/ 3721 w 3261271"/>
                  <a:gd name="connsiteY1" fmla="*/ 844162 h 1993269"/>
                  <a:gd name="connsiteX2" fmla="*/ 889546 w 3261271"/>
                  <a:gd name="connsiteY2" fmla="*/ 34537 h 1993269"/>
                  <a:gd name="connsiteX3" fmla="*/ 2127796 w 3261271"/>
                  <a:gd name="connsiteY3" fmla="*/ 44062 h 1993269"/>
                  <a:gd name="connsiteX4" fmla="*/ 3242221 w 3261271"/>
                  <a:gd name="connsiteY4" fmla="*/ 615562 h 1993269"/>
                  <a:gd name="connsiteX5" fmla="*/ 3261271 w 3261271"/>
                  <a:gd name="connsiteY5" fmla="*/ 1987162 h 1993269"/>
                  <a:gd name="connsiteX6" fmla="*/ 2994571 w 3261271"/>
                  <a:gd name="connsiteY6" fmla="*/ 1777612 h 1993269"/>
                  <a:gd name="connsiteX7" fmla="*/ 2118271 w 3261271"/>
                  <a:gd name="connsiteY7" fmla="*/ 806062 h 1993269"/>
                  <a:gd name="connsiteX8" fmla="*/ 1118146 w 3261271"/>
                  <a:gd name="connsiteY8" fmla="*/ 606037 h 199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1271" h="1993269">
                    <a:moveTo>
                      <a:pt x="1118146" y="606037"/>
                    </a:moveTo>
                    <a:cubicBezTo>
                      <a:pt x="816521" y="761612"/>
                      <a:pt x="308521" y="1206112"/>
                      <a:pt x="3721" y="844162"/>
                    </a:cubicBezTo>
                    <a:cubicBezTo>
                      <a:pt x="-62359" y="765692"/>
                      <a:pt x="772071" y="98037"/>
                      <a:pt x="889546" y="34537"/>
                    </a:cubicBezTo>
                    <a:cubicBezTo>
                      <a:pt x="1007021" y="-9913"/>
                      <a:pt x="2000796" y="-16263"/>
                      <a:pt x="2127796" y="44062"/>
                    </a:cubicBezTo>
                    <a:cubicBezTo>
                      <a:pt x="2616746" y="180587"/>
                      <a:pt x="2915196" y="345687"/>
                      <a:pt x="3242221" y="615562"/>
                    </a:cubicBezTo>
                    <a:lnTo>
                      <a:pt x="3261271" y="1987162"/>
                    </a:lnTo>
                    <a:cubicBezTo>
                      <a:pt x="3159671" y="2012562"/>
                      <a:pt x="3134271" y="1961762"/>
                      <a:pt x="2994571" y="1777612"/>
                    </a:cubicBezTo>
                    <a:cubicBezTo>
                      <a:pt x="2616746" y="1444237"/>
                      <a:pt x="2343696" y="1148962"/>
                      <a:pt x="2118271" y="806062"/>
                    </a:cubicBezTo>
                    <a:cubicBezTo>
                      <a:pt x="1756321" y="777487"/>
                      <a:pt x="1432471" y="720337"/>
                      <a:pt x="1118146" y="6060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2" name="Rounded Rectangle 4">
                <a:extLst>
                  <a:ext uri="{FF2B5EF4-FFF2-40B4-BE49-F238E27FC236}">
                    <a16:creationId xmlns:a16="http://schemas.microsoft.com/office/drawing/2014/main" id="{D948F58D-7A3F-496C-B748-4F21F850B5B6}"/>
                  </a:ext>
                </a:extLst>
              </p:cNvPr>
              <p:cNvSpPr/>
              <p:nvPr/>
            </p:nvSpPr>
            <p:spPr>
              <a:xfrm rot="2002203">
                <a:off x="2745022" y="3807001"/>
                <a:ext cx="339508" cy="61214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Rounded Rectangle 11">
                <a:extLst>
                  <a:ext uri="{FF2B5EF4-FFF2-40B4-BE49-F238E27FC236}">
                    <a16:creationId xmlns:a16="http://schemas.microsoft.com/office/drawing/2014/main" id="{99FF3699-F820-432F-917A-1FB584191E92}"/>
                  </a:ext>
                </a:extLst>
              </p:cNvPr>
              <p:cNvSpPr/>
              <p:nvPr/>
            </p:nvSpPr>
            <p:spPr>
              <a:xfrm rot="2002203">
                <a:off x="3276558" y="3627997"/>
                <a:ext cx="339508" cy="93469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ounded Rectangle 12">
                <a:extLst>
                  <a:ext uri="{FF2B5EF4-FFF2-40B4-BE49-F238E27FC236}">
                    <a16:creationId xmlns:a16="http://schemas.microsoft.com/office/drawing/2014/main" id="{61CD1EDF-C78B-4746-9F73-70B45DC8102D}"/>
                  </a:ext>
                </a:extLst>
              </p:cNvPr>
              <p:cNvSpPr/>
              <p:nvPr/>
            </p:nvSpPr>
            <p:spPr>
              <a:xfrm rot="2002203">
                <a:off x="3656813" y="3935485"/>
                <a:ext cx="339508" cy="72431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ounded Rectangle 13">
                <a:extLst>
                  <a:ext uri="{FF2B5EF4-FFF2-40B4-BE49-F238E27FC236}">
                    <a16:creationId xmlns:a16="http://schemas.microsoft.com/office/drawing/2014/main" id="{1796C64D-2B56-48C0-89A8-BEC4F854726E}"/>
                  </a:ext>
                </a:extLst>
              </p:cNvPr>
              <p:cNvSpPr/>
              <p:nvPr/>
            </p:nvSpPr>
            <p:spPr>
              <a:xfrm rot="2002203">
                <a:off x="4082895" y="4229792"/>
                <a:ext cx="339508" cy="56741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028E4DB3-430A-4F48-8587-1A1314F50DE8}"/>
                </a:ext>
              </a:extLst>
            </p:cNvPr>
            <p:cNvSpPr/>
            <p:nvPr/>
          </p:nvSpPr>
          <p:spPr>
            <a:xfrm>
              <a:off x="2676526" y="2590800"/>
              <a:ext cx="3152217" cy="2284673"/>
            </a:xfrm>
            <a:custGeom>
              <a:avLst/>
              <a:gdLst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98691 w 3152217"/>
                <a:gd name="connsiteY26" fmla="*/ 2010144 h 2217998"/>
                <a:gd name="connsiteX27" fmla="*/ 1775643 w 3152217"/>
                <a:gd name="connsiteY27" fmla="*/ 1987096 h 2217998"/>
                <a:gd name="connsiteX28" fmla="*/ 1848068 w 3152217"/>
                <a:gd name="connsiteY28" fmla="*/ 1914670 h 2217998"/>
                <a:gd name="connsiteX29" fmla="*/ 1533525 w 3152217"/>
                <a:gd name="connsiteY29" fmla="*/ 1485900 h 2217998"/>
                <a:gd name="connsiteX30" fmla="*/ 1219200 w 3152217"/>
                <a:gd name="connsiteY30" fmla="*/ 1181100 h 2217998"/>
                <a:gd name="connsiteX31" fmla="*/ 571500 w 3152217"/>
                <a:gd name="connsiteY31" fmla="*/ 1295400 h 2217998"/>
                <a:gd name="connsiteX32" fmla="*/ 0 w 3152217"/>
                <a:gd name="connsiteY32" fmla="*/ 1266825 h 2217998"/>
                <a:gd name="connsiteX33" fmla="*/ 9525 w 3152217"/>
                <a:gd name="connsiteY33" fmla="*/ 28575 h 2217998"/>
                <a:gd name="connsiteX34" fmla="*/ 323850 w 3152217"/>
                <a:gd name="connsiteY34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467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61950 w 3152217"/>
                <a:gd name="connsiteY0" fmla="*/ 0 h 2256098"/>
                <a:gd name="connsiteX1" fmla="*/ 95250 w 3152217"/>
                <a:gd name="connsiteY1" fmla="*/ 247650 h 2256098"/>
                <a:gd name="connsiteX2" fmla="*/ 1352550 w 3152217"/>
                <a:gd name="connsiteY2" fmla="*/ 123825 h 2256098"/>
                <a:gd name="connsiteX3" fmla="*/ 2314575 w 3152217"/>
                <a:gd name="connsiteY3" fmla="*/ 323850 h 2256098"/>
                <a:gd name="connsiteX4" fmla="*/ 2724150 w 3152217"/>
                <a:gd name="connsiteY4" fmla="*/ 819150 h 2256098"/>
                <a:gd name="connsiteX5" fmla="*/ 3152217 w 3152217"/>
                <a:gd name="connsiteY5" fmla="*/ 1255785 h 2256098"/>
                <a:gd name="connsiteX6" fmla="*/ 3152217 w 3152217"/>
                <a:gd name="connsiteY6" fmla="*/ 1468002 h 2256098"/>
                <a:gd name="connsiteX7" fmla="*/ 2940000 w 3152217"/>
                <a:gd name="connsiteY7" fmla="*/ 1468002 h 2256098"/>
                <a:gd name="connsiteX8" fmla="*/ 2539107 w 3152217"/>
                <a:gd name="connsiteY8" fmla="*/ 1067108 h 2256098"/>
                <a:gd name="connsiteX9" fmla="*/ 2474399 w 3152217"/>
                <a:gd name="connsiteY9" fmla="*/ 1153817 h 2256098"/>
                <a:gd name="connsiteX10" fmla="*/ 2907621 w 3152217"/>
                <a:gd name="connsiteY10" fmla="*/ 1587040 h 2256098"/>
                <a:gd name="connsiteX11" fmla="*/ 2907621 w 3152217"/>
                <a:gd name="connsiteY11" fmla="*/ 1799257 h 2256098"/>
                <a:gd name="connsiteX12" fmla="*/ 2695404 w 3152217"/>
                <a:gd name="connsiteY12" fmla="*/ 1799257 h 2256098"/>
                <a:gd name="connsiteX13" fmla="*/ 2293017 w 3152217"/>
                <a:gd name="connsiteY13" fmla="*/ 1396869 h 2256098"/>
                <a:gd name="connsiteX14" fmla="*/ 2228234 w 3152217"/>
                <a:gd name="connsiteY14" fmla="*/ 1483678 h 2256098"/>
                <a:gd name="connsiteX15" fmla="*/ 2648161 w 3152217"/>
                <a:gd name="connsiteY15" fmla="*/ 1903605 h 2256098"/>
                <a:gd name="connsiteX16" fmla="*/ 2648161 w 3152217"/>
                <a:gd name="connsiteY16" fmla="*/ 2115822 h 2256098"/>
                <a:gd name="connsiteX17" fmla="*/ 2435944 w 3152217"/>
                <a:gd name="connsiteY17" fmla="*/ 2115822 h 2256098"/>
                <a:gd name="connsiteX18" fmla="*/ 2046853 w 3152217"/>
                <a:gd name="connsiteY18" fmla="*/ 1726729 h 2256098"/>
                <a:gd name="connsiteX19" fmla="*/ 1987859 w 3152217"/>
                <a:gd name="connsiteY19" fmla="*/ 1812979 h 2256098"/>
                <a:gd name="connsiteX20" fmla="*/ 2218760 w 3152217"/>
                <a:gd name="connsiteY20" fmla="*/ 2043881 h 2256098"/>
                <a:gd name="connsiteX21" fmla="*/ 2218760 w 3152217"/>
                <a:gd name="connsiteY21" fmla="*/ 2256098 h 2256098"/>
                <a:gd name="connsiteX22" fmla="*/ 2006543 w 3152217"/>
                <a:gd name="connsiteY22" fmla="*/ 2256098 h 2256098"/>
                <a:gd name="connsiteX23" fmla="*/ 1798691 w 3152217"/>
                <a:gd name="connsiteY23" fmla="*/ 2048244 h 2256098"/>
                <a:gd name="connsiteX24" fmla="*/ 1775643 w 3152217"/>
                <a:gd name="connsiteY24" fmla="*/ 2025196 h 2256098"/>
                <a:gd name="connsiteX25" fmla="*/ 1842458 w 3152217"/>
                <a:gd name="connsiteY25" fmla="*/ 1935940 h 2256098"/>
                <a:gd name="connsiteX26" fmla="*/ 1533525 w 3152217"/>
                <a:gd name="connsiteY26" fmla="*/ 1524000 h 2256098"/>
                <a:gd name="connsiteX27" fmla="*/ 1219200 w 3152217"/>
                <a:gd name="connsiteY27" fmla="*/ 1219200 h 2256098"/>
                <a:gd name="connsiteX28" fmla="*/ 571500 w 3152217"/>
                <a:gd name="connsiteY28" fmla="*/ 1333500 h 2256098"/>
                <a:gd name="connsiteX29" fmla="*/ 0 w 3152217"/>
                <a:gd name="connsiteY29" fmla="*/ 1304925 h 2256098"/>
                <a:gd name="connsiteX30" fmla="*/ 9525 w 3152217"/>
                <a:gd name="connsiteY30" fmla="*/ 66675 h 2256098"/>
                <a:gd name="connsiteX31" fmla="*/ 361950 w 3152217"/>
                <a:gd name="connsiteY31" fmla="*/ 0 h 2256098"/>
                <a:gd name="connsiteX0" fmla="*/ 361950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61950 w 3152217"/>
                <a:gd name="connsiteY31" fmla="*/ 9525 h 2265623"/>
                <a:gd name="connsiteX0" fmla="*/ 40957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40957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24506 h 2280604"/>
                <a:gd name="connsiteX1" fmla="*/ 95250 w 3152217"/>
                <a:gd name="connsiteY1" fmla="*/ 272156 h 2280604"/>
                <a:gd name="connsiteX2" fmla="*/ 1352550 w 3152217"/>
                <a:gd name="connsiteY2" fmla="*/ 148331 h 2280604"/>
                <a:gd name="connsiteX3" fmla="*/ 2314575 w 3152217"/>
                <a:gd name="connsiteY3" fmla="*/ 348356 h 2280604"/>
                <a:gd name="connsiteX4" fmla="*/ 2724150 w 3152217"/>
                <a:gd name="connsiteY4" fmla="*/ 843656 h 2280604"/>
                <a:gd name="connsiteX5" fmla="*/ 3152217 w 3152217"/>
                <a:gd name="connsiteY5" fmla="*/ 1280291 h 2280604"/>
                <a:gd name="connsiteX6" fmla="*/ 3152217 w 3152217"/>
                <a:gd name="connsiteY6" fmla="*/ 1492508 h 2280604"/>
                <a:gd name="connsiteX7" fmla="*/ 2940000 w 3152217"/>
                <a:gd name="connsiteY7" fmla="*/ 1492508 h 2280604"/>
                <a:gd name="connsiteX8" fmla="*/ 2539107 w 3152217"/>
                <a:gd name="connsiteY8" fmla="*/ 1091614 h 2280604"/>
                <a:gd name="connsiteX9" fmla="*/ 2474399 w 3152217"/>
                <a:gd name="connsiteY9" fmla="*/ 1178323 h 2280604"/>
                <a:gd name="connsiteX10" fmla="*/ 2907621 w 3152217"/>
                <a:gd name="connsiteY10" fmla="*/ 1611546 h 2280604"/>
                <a:gd name="connsiteX11" fmla="*/ 2907621 w 3152217"/>
                <a:gd name="connsiteY11" fmla="*/ 1823763 h 2280604"/>
                <a:gd name="connsiteX12" fmla="*/ 2695404 w 3152217"/>
                <a:gd name="connsiteY12" fmla="*/ 1823763 h 2280604"/>
                <a:gd name="connsiteX13" fmla="*/ 2293017 w 3152217"/>
                <a:gd name="connsiteY13" fmla="*/ 1421375 h 2280604"/>
                <a:gd name="connsiteX14" fmla="*/ 2228234 w 3152217"/>
                <a:gd name="connsiteY14" fmla="*/ 1508184 h 2280604"/>
                <a:gd name="connsiteX15" fmla="*/ 2648161 w 3152217"/>
                <a:gd name="connsiteY15" fmla="*/ 1928111 h 2280604"/>
                <a:gd name="connsiteX16" fmla="*/ 2648161 w 3152217"/>
                <a:gd name="connsiteY16" fmla="*/ 2140328 h 2280604"/>
                <a:gd name="connsiteX17" fmla="*/ 2435944 w 3152217"/>
                <a:gd name="connsiteY17" fmla="*/ 2140328 h 2280604"/>
                <a:gd name="connsiteX18" fmla="*/ 2046853 w 3152217"/>
                <a:gd name="connsiteY18" fmla="*/ 1751235 h 2280604"/>
                <a:gd name="connsiteX19" fmla="*/ 1987859 w 3152217"/>
                <a:gd name="connsiteY19" fmla="*/ 1837485 h 2280604"/>
                <a:gd name="connsiteX20" fmla="*/ 2218760 w 3152217"/>
                <a:gd name="connsiteY20" fmla="*/ 2068387 h 2280604"/>
                <a:gd name="connsiteX21" fmla="*/ 2218760 w 3152217"/>
                <a:gd name="connsiteY21" fmla="*/ 2280604 h 2280604"/>
                <a:gd name="connsiteX22" fmla="*/ 2006543 w 3152217"/>
                <a:gd name="connsiteY22" fmla="*/ 2280604 h 2280604"/>
                <a:gd name="connsiteX23" fmla="*/ 1798691 w 3152217"/>
                <a:gd name="connsiteY23" fmla="*/ 2072750 h 2280604"/>
                <a:gd name="connsiteX24" fmla="*/ 1775643 w 3152217"/>
                <a:gd name="connsiteY24" fmla="*/ 2049702 h 2280604"/>
                <a:gd name="connsiteX25" fmla="*/ 1842458 w 3152217"/>
                <a:gd name="connsiteY25" fmla="*/ 1960446 h 2280604"/>
                <a:gd name="connsiteX26" fmla="*/ 1533525 w 3152217"/>
                <a:gd name="connsiteY26" fmla="*/ 1548506 h 2280604"/>
                <a:gd name="connsiteX27" fmla="*/ 1219200 w 3152217"/>
                <a:gd name="connsiteY27" fmla="*/ 1243706 h 2280604"/>
                <a:gd name="connsiteX28" fmla="*/ 571500 w 3152217"/>
                <a:gd name="connsiteY28" fmla="*/ 1358006 h 2280604"/>
                <a:gd name="connsiteX29" fmla="*/ 0 w 3152217"/>
                <a:gd name="connsiteY29" fmla="*/ 1329431 h 2280604"/>
                <a:gd name="connsiteX30" fmla="*/ 0 w 3152217"/>
                <a:gd name="connsiteY30" fmla="*/ 14981 h 2280604"/>
                <a:gd name="connsiteX31" fmla="*/ 390525 w 3152217"/>
                <a:gd name="connsiteY31" fmla="*/ 24506 h 2280604"/>
                <a:gd name="connsiteX0" fmla="*/ 390525 w 3152217"/>
                <a:gd name="connsiteY0" fmla="*/ 33386 h 2289484"/>
                <a:gd name="connsiteX1" fmla="*/ 95250 w 3152217"/>
                <a:gd name="connsiteY1" fmla="*/ 281036 h 2289484"/>
                <a:gd name="connsiteX2" fmla="*/ 1352550 w 3152217"/>
                <a:gd name="connsiteY2" fmla="*/ 157211 h 2289484"/>
                <a:gd name="connsiteX3" fmla="*/ 2314575 w 3152217"/>
                <a:gd name="connsiteY3" fmla="*/ 357236 h 2289484"/>
                <a:gd name="connsiteX4" fmla="*/ 2724150 w 3152217"/>
                <a:gd name="connsiteY4" fmla="*/ 852536 h 2289484"/>
                <a:gd name="connsiteX5" fmla="*/ 3152217 w 3152217"/>
                <a:gd name="connsiteY5" fmla="*/ 1289171 h 2289484"/>
                <a:gd name="connsiteX6" fmla="*/ 3152217 w 3152217"/>
                <a:gd name="connsiteY6" fmla="*/ 1501388 h 2289484"/>
                <a:gd name="connsiteX7" fmla="*/ 2940000 w 3152217"/>
                <a:gd name="connsiteY7" fmla="*/ 1501388 h 2289484"/>
                <a:gd name="connsiteX8" fmla="*/ 2539107 w 3152217"/>
                <a:gd name="connsiteY8" fmla="*/ 1100494 h 2289484"/>
                <a:gd name="connsiteX9" fmla="*/ 2474399 w 3152217"/>
                <a:gd name="connsiteY9" fmla="*/ 1187203 h 2289484"/>
                <a:gd name="connsiteX10" fmla="*/ 2907621 w 3152217"/>
                <a:gd name="connsiteY10" fmla="*/ 1620426 h 2289484"/>
                <a:gd name="connsiteX11" fmla="*/ 2907621 w 3152217"/>
                <a:gd name="connsiteY11" fmla="*/ 1832643 h 2289484"/>
                <a:gd name="connsiteX12" fmla="*/ 2695404 w 3152217"/>
                <a:gd name="connsiteY12" fmla="*/ 1832643 h 2289484"/>
                <a:gd name="connsiteX13" fmla="*/ 2293017 w 3152217"/>
                <a:gd name="connsiteY13" fmla="*/ 1430255 h 2289484"/>
                <a:gd name="connsiteX14" fmla="*/ 2228234 w 3152217"/>
                <a:gd name="connsiteY14" fmla="*/ 1517064 h 2289484"/>
                <a:gd name="connsiteX15" fmla="*/ 2648161 w 3152217"/>
                <a:gd name="connsiteY15" fmla="*/ 1936991 h 2289484"/>
                <a:gd name="connsiteX16" fmla="*/ 2648161 w 3152217"/>
                <a:gd name="connsiteY16" fmla="*/ 2149208 h 2289484"/>
                <a:gd name="connsiteX17" fmla="*/ 2435944 w 3152217"/>
                <a:gd name="connsiteY17" fmla="*/ 2149208 h 2289484"/>
                <a:gd name="connsiteX18" fmla="*/ 2046853 w 3152217"/>
                <a:gd name="connsiteY18" fmla="*/ 1760115 h 2289484"/>
                <a:gd name="connsiteX19" fmla="*/ 1987859 w 3152217"/>
                <a:gd name="connsiteY19" fmla="*/ 1846365 h 2289484"/>
                <a:gd name="connsiteX20" fmla="*/ 2218760 w 3152217"/>
                <a:gd name="connsiteY20" fmla="*/ 2077267 h 2289484"/>
                <a:gd name="connsiteX21" fmla="*/ 2218760 w 3152217"/>
                <a:gd name="connsiteY21" fmla="*/ 2289484 h 2289484"/>
                <a:gd name="connsiteX22" fmla="*/ 2006543 w 3152217"/>
                <a:gd name="connsiteY22" fmla="*/ 2289484 h 2289484"/>
                <a:gd name="connsiteX23" fmla="*/ 1798691 w 3152217"/>
                <a:gd name="connsiteY23" fmla="*/ 2081630 h 2289484"/>
                <a:gd name="connsiteX24" fmla="*/ 1775643 w 3152217"/>
                <a:gd name="connsiteY24" fmla="*/ 2058582 h 2289484"/>
                <a:gd name="connsiteX25" fmla="*/ 1842458 w 3152217"/>
                <a:gd name="connsiteY25" fmla="*/ 1969326 h 2289484"/>
                <a:gd name="connsiteX26" fmla="*/ 1533525 w 3152217"/>
                <a:gd name="connsiteY26" fmla="*/ 1557386 h 2289484"/>
                <a:gd name="connsiteX27" fmla="*/ 1219200 w 3152217"/>
                <a:gd name="connsiteY27" fmla="*/ 1252586 h 2289484"/>
                <a:gd name="connsiteX28" fmla="*/ 571500 w 3152217"/>
                <a:gd name="connsiteY28" fmla="*/ 1366886 h 2289484"/>
                <a:gd name="connsiteX29" fmla="*/ 0 w 3152217"/>
                <a:gd name="connsiteY29" fmla="*/ 1338311 h 2289484"/>
                <a:gd name="connsiteX30" fmla="*/ 0 w 3152217"/>
                <a:gd name="connsiteY30" fmla="*/ 23861 h 2289484"/>
                <a:gd name="connsiteX31" fmla="*/ 390525 w 3152217"/>
                <a:gd name="connsiteY31" fmla="*/ 33386 h 2289484"/>
                <a:gd name="connsiteX0" fmla="*/ 390525 w 3152217"/>
                <a:gd name="connsiteY0" fmla="*/ 24507 h 2280605"/>
                <a:gd name="connsiteX1" fmla="*/ 95250 w 3152217"/>
                <a:gd name="connsiteY1" fmla="*/ 272157 h 2280605"/>
                <a:gd name="connsiteX2" fmla="*/ 1352550 w 3152217"/>
                <a:gd name="connsiteY2" fmla="*/ 148332 h 2280605"/>
                <a:gd name="connsiteX3" fmla="*/ 2314575 w 3152217"/>
                <a:gd name="connsiteY3" fmla="*/ 348357 h 2280605"/>
                <a:gd name="connsiteX4" fmla="*/ 2724150 w 3152217"/>
                <a:gd name="connsiteY4" fmla="*/ 843657 h 2280605"/>
                <a:gd name="connsiteX5" fmla="*/ 3152217 w 3152217"/>
                <a:gd name="connsiteY5" fmla="*/ 1280292 h 2280605"/>
                <a:gd name="connsiteX6" fmla="*/ 3152217 w 3152217"/>
                <a:gd name="connsiteY6" fmla="*/ 1492509 h 2280605"/>
                <a:gd name="connsiteX7" fmla="*/ 2940000 w 3152217"/>
                <a:gd name="connsiteY7" fmla="*/ 1492509 h 2280605"/>
                <a:gd name="connsiteX8" fmla="*/ 2539107 w 3152217"/>
                <a:gd name="connsiteY8" fmla="*/ 1091615 h 2280605"/>
                <a:gd name="connsiteX9" fmla="*/ 2474399 w 3152217"/>
                <a:gd name="connsiteY9" fmla="*/ 1178324 h 2280605"/>
                <a:gd name="connsiteX10" fmla="*/ 2907621 w 3152217"/>
                <a:gd name="connsiteY10" fmla="*/ 1611547 h 2280605"/>
                <a:gd name="connsiteX11" fmla="*/ 2907621 w 3152217"/>
                <a:gd name="connsiteY11" fmla="*/ 1823764 h 2280605"/>
                <a:gd name="connsiteX12" fmla="*/ 2695404 w 3152217"/>
                <a:gd name="connsiteY12" fmla="*/ 1823764 h 2280605"/>
                <a:gd name="connsiteX13" fmla="*/ 2293017 w 3152217"/>
                <a:gd name="connsiteY13" fmla="*/ 1421376 h 2280605"/>
                <a:gd name="connsiteX14" fmla="*/ 2228234 w 3152217"/>
                <a:gd name="connsiteY14" fmla="*/ 1508185 h 2280605"/>
                <a:gd name="connsiteX15" fmla="*/ 2648161 w 3152217"/>
                <a:gd name="connsiteY15" fmla="*/ 1928112 h 2280605"/>
                <a:gd name="connsiteX16" fmla="*/ 2648161 w 3152217"/>
                <a:gd name="connsiteY16" fmla="*/ 2140329 h 2280605"/>
                <a:gd name="connsiteX17" fmla="*/ 2435944 w 3152217"/>
                <a:gd name="connsiteY17" fmla="*/ 2140329 h 2280605"/>
                <a:gd name="connsiteX18" fmla="*/ 2046853 w 3152217"/>
                <a:gd name="connsiteY18" fmla="*/ 1751236 h 2280605"/>
                <a:gd name="connsiteX19" fmla="*/ 1987859 w 3152217"/>
                <a:gd name="connsiteY19" fmla="*/ 1837486 h 2280605"/>
                <a:gd name="connsiteX20" fmla="*/ 2218760 w 3152217"/>
                <a:gd name="connsiteY20" fmla="*/ 2068388 h 2280605"/>
                <a:gd name="connsiteX21" fmla="*/ 2218760 w 3152217"/>
                <a:gd name="connsiteY21" fmla="*/ 2280605 h 2280605"/>
                <a:gd name="connsiteX22" fmla="*/ 2006543 w 3152217"/>
                <a:gd name="connsiteY22" fmla="*/ 2280605 h 2280605"/>
                <a:gd name="connsiteX23" fmla="*/ 1798691 w 3152217"/>
                <a:gd name="connsiteY23" fmla="*/ 2072751 h 2280605"/>
                <a:gd name="connsiteX24" fmla="*/ 1775643 w 3152217"/>
                <a:gd name="connsiteY24" fmla="*/ 2049703 h 2280605"/>
                <a:gd name="connsiteX25" fmla="*/ 1842458 w 3152217"/>
                <a:gd name="connsiteY25" fmla="*/ 1960447 h 2280605"/>
                <a:gd name="connsiteX26" fmla="*/ 1533525 w 3152217"/>
                <a:gd name="connsiteY26" fmla="*/ 1548507 h 2280605"/>
                <a:gd name="connsiteX27" fmla="*/ 1219200 w 3152217"/>
                <a:gd name="connsiteY27" fmla="*/ 1243707 h 2280605"/>
                <a:gd name="connsiteX28" fmla="*/ 571500 w 3152217"/>
                <a:gd name="connsiteY28" fmla="*/ 1358007 h 2280605"/>
                <a:gd name="connsiteX29" fmla="*/ 0 w 3152217"/>
                <a:gd name="connsiteY29" fmla="*/ 1329432 h 2280605"/>
                <a:gd name="connsiteX30" fmla="*/ 0 w 3152217"/>
                <a:gd name="connsiteY30" fmla="*/ 14982 h 2280605"/>
                <a:gd name="connsiteX31" fmla="*/ 390525 w 3152217"/>
                <a:gd name="connsiteY31" fmla="*/ 24507 h 2280605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400050 w 3152217"/>
                <a:gd name="connsiteY0" fmla="*/ 0 h 2284673"/>
                <a:gd name="connsiteX1" fmla="*/ 95250 w 3152217"/>
                <a:gd name="connsiteY1" fmla="*/ 276225 h 2284673"/>
                <a:gd name="connsiteX2" fmla="*/ 1352550 w 3152217"/>
                <a:gd name="connsiteY2" fmla="*/ 152400 h 2284673"/>
                <a:gd name="connsiteX3" fmla="*/ 2314575 w 3152217"/>
                <a:gd name="connsiteY3" fmla="*/ 352425 h 2284673"/>
                <a:gd name="connsiteX4" fmla="*/ 2724150 w 3152217"/>
                <a:gd name="connsiteY4" fmla="*/ 847725 h 2284673"/>
                <a:gd name="connsiteX5" fmla="*/ 3152217 w 3152217"/>
                <a:gd name="connsiteY5" fmla="*/ 1284360 h 2284673"/>
                <a:gd name="connsiteX6" fmla="*/ 3152217 w 3152217"/>
                <a:gd name="connsiteY6" fmla="*/ 1496577 h 2284673"/>
                <a:gd name="connsiteX7" fmla="*/ 2940000 w 3152217"/>
                <a:gd name="connsiteY7" fmla="*/ 1496577 h 2284673"/>
                <a:gd name="connsiteX8" fmla="*/ 2539107 w 3152217"/>
                <a:gd name="connsiteY8" fmla="*/ 1095683 h 2284673"/>
                <a:gd name="connsiteX9" fmla="*/ 2474399 w 3152217"/>
                <a:gd name="connsiteY9" fmla="*/ 1182392 h 2284673"/>
                <a:gd name="connsiteX10" fmla="*/ 2907621 w 3152217"/>
                <a:gd name="connsiteY10" fmla="*/ 1615615 h 2284673"/>
                <a:gd name="connsiteX11" fmla="*/ 2907621 w 3152217"/>
                <a:gd name="connsiteY11" fmla="*/ 1827832 h 2284673"/>
                <a:gd name="connsiteX12" fmla="*/ 2695404 w 3152217"/>
                <a:gd name="connsiteY12" fmla="*/ 1827832 h 2284673"/>
                <a:gd name="connsiteX13" fmla="*/ 2293017 w 3152217"/>
                <a:gd name="connsiteY13" fmla="*/ 1425444 h 2284673"/>
                <a:gd name="connsiteX14" fmla="*/ 2228234 w 3152217"/>
                <a:gd name="connsiteY14" fmla="*/ 1512253 h 2284673"/>
                <a:gd name="connsiteX15" fmla="*/ 2648161 w 3152217"/>
                <a:gd name="connsiteY15" fmla="*/ 1932180 h 2284673"/>
                <a:gd name="connsiteX16" fmla="*/ 2648161 w 3152217"/>
                <a:gd name="connsiteY16" fmla="*/ 2144397 h 2284673"/>
                <a:gd name="connsiteX17" fmla="*/ 2435944 w 3152217"/>
                <a:gd name="connsiteY17" fmla="*/ 2144397 h 2284673"/>
                <a:gd name="connsiteX18" fmla="*/ 2046853 w 3152217"/>
                <a:gd name="connsiteY18" fmla="*/ 1755304 h 2284673"/>
                <a:gd name="connsiteX19" fmla="*/ 1987859 w 3152217"/>
                <a:gd name="connsiteY19" fmla="*/ 1841554 h 2284673"/>
                <a:gd name="connsiteX20" fmla="*/ 2218760 w 3152217"/>
                <a:gd name="connsiteY20" fmla="*/ 2072456 h 2284673"/>
                <a:gd name="connsiteX21" fmla="*/ 2218760 w 3152217"/>
                <a:gd name="connsiteY21" fmla="*/ 2284673 h 2284673"/>
                <a:gd name="connsiteX22" fmla="*/ 2006543 w 3152217"/>
                <a:gd name="connsiteY22" fmla="*/ 2284673 h 2284673"/>
                <a:gd name="connsiteX23" fmla="*/ 1798691 w 3152217"/>
                <a:gd name="connsiteY23" fmla="*/ 2076819 h 2284673"/>
                <a:gd name="connsiteX24" fmla="*/ 1775643 w 3152217"/>
                <a:gd name="connsiteY24" fmla="*/ 2053771 h 2284673"/>
                <a:gd name="connsiteX25" fmla="*/ 1842458 w 3152217"/>
                <a:gd name="connsiteY25" fmla="*/ 1964515 h 2284673"/>
                <a:gd name="connsiteX26" fmla="*/ 1533525 w 3152217"/>
                <a:gd name="connsiteY26" fmla="*/ 1552575 h 2284673"/>
                <a:gd name="connsiteX27" fmla="*/ 1219200 w 3152217"/>
                <a:gd name="connsiteY27" fmla="*/ 1247775 h 2284673"/>
                <a:gd name="connsiteX28" fmla="*/ 571500 w 3152217"/>
                <a:gd name="connsiteY28" fmla="*/ 1362075 h 2284673"/>
                <a:gd name="connsiteX29" fmla="*/ 0 w 3152217"/>
                <a:gd name="connsiteY29" fmla="*/ 1333500 h 2284673"/>
                <a:gd name="connsiteX30" fmla="*/ 0 w 3152217"/>
                <a:gd name="connsiteY30" fmla="*/ 19050 h 2284673"/>
                <a:gd name="connsiteX31" fmla="*/ 400050 w 3152217"/>
                <a:gd name="connsiteY31" fmla="*/ 0 h 228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2217" h="2284673">
                  <a:moveTo>
                    <a:pt x="400050" y="0"/>
                  </a:moveTo>
                  <a:lnTo>
                    <a:pt x="95250" y="276225"/>
                  </a:lnTo>
                  <a:cubicBezTo>
                    <a:pt x="349250" y="777875"/>
                    <a:pt x="831850" y="460375"/>
                    <a:pt x="1352550" y="152400"/>
                  </a:cubicBezTo>
                  <a:cubicBezTo>
                    <a:pt x="1641475" y="288925"/>
                    <a:pt x="1968500" y="301625"/>
                    <a:pt x="2314575" y="352425"/>
                  </a:cubicBezTo>
                  <a:cubicBezTo>
                    <a:pt x="2451100" y="603250"/>
                    <a:pt x="2587625" y="682625"/>
                    <a:pt x="2724150" y="847725"/>
                  </a:cubicBezTo>
                  <a:lnTo>
                    <a:pt x="3152217" y="1284360"/>
                  </a:lnTo>
                  <a:cubicBezTo>
                    <a:pt x="3210819" y="1342962"/>
                    <a:pt x="3210819" y="1437975"/>
                    <a:pt x="3152217" y="1496577"/>
                  </a:cubicBezTo>
                  <a:cubicBezTo>
                    <a:pt x="3093615" y="1555179"/>
                    <a:pt x="2998602" y="1555179"/>
                    <a:pt x="2940000" y="1496577"/>
                  </a:cubicBezTo>
                  <a:lnTo>
                    <a:pt x="2539107" y="1095683"/>
                  </a:lnTo>
                  <a:lnTo>
                    <a:pt x="2474399" y="1182392"/>
                  </a:lnTo>
                  <a:lnTo>
                    <a:pt x="2907621" y="1615615"/>
                  </a:lnTo>
                  <a:cubicBezTo>
                    <a:pt x="2966223" y="1674217"/>
                    <a:pt x="2966223" y="1769230"/>
                    <a:pt x="2907621" y="1827832"/>
                  </a:cubicBezTo>
                  <a:cubicBezTo>
                    <a:pt x="2849019" y="1886434"/>
                    <a:pt x="2754006" y="1886434"/>
                    <a:pt x="2695404" y="1827832"/>
                  </a:cubicBezTo>
                  <a:lnTo>
                    <a:pt x="2293017" y="1425444"/>
                  </a:lnTo>
                  <a:lnTo>
                    <a:pt x="2228234" y="1512253"/>
                  </a:lnTo>
                  <a:lnTo>
                    <a:pt x="2648161" y="1932180"/>
                  </a:lnTo>
                  <a:cubicBezTo>
                    <a:pt x="2706763" y="1990782"/>
                    <a:pt x="2706763" y="2085795"/>
                    <a:pt x="2648161" y="2144397"/>
                  </a:cubicBezTo>
                  <a:cubicBezTo>
                    <a:pt x="2589559" y="2202999"/>
                    <a:pt x="2494546" y="2202999"/>
                    <a:pt x="2435944" y="2144397"/>
                  </a:cubicBezTo>
                  <a:lnTo>
                    <a:pt x="2046853" y="1755304"/>
                  </a:lnTo>
                  <a:lnTo>
                    <a:pt x="1987859" y="1841554"/>
                  </a:lnTo>
                  <a:lnTo>
                    <a:pt x="2218760" y="2072456"/>
                  </a:lnTo>
                  <a:cubicBezTo>
                    <a:pt x="2277362" y="2131058"/>
                    <a:pt x="2277362" y="2226071"/>
                    <a:pt x="2218760" y="2284673"/>
                  </a:cubicBezTo>
                  <a:cubicBezTo>
                    <a:pt x="2160158" y="2343275"/>
                    <a:pt x="2065146" y="2343275"/>
                    <a:pt x="2006543" y="2284673"/>
                  </a:cubicBezTo>
                  <a:lnTo>
                    <a:pt x="1798691" y="2076819"/>
                  </a:lnTo>
                  <a:lnTo>
                    <a:pt x="1775643" y="2053771"/>
                  </a:lnTo>
                  <a:lnTo>
                    <a:pt x="1842458" y="1964515"/>
                  </a:lnTo>
                  <a:cubicBezTo>
                    <a:pt x="2026677" y="1607442"/>
                    <a:pt x="1697608" y="1472750"/>
                    <a:pt x="1533525" y="1552575"/>
                  </a:cubicBezTo>
                  <a:cubicBezTo>
                    <a:pt x="1555750" y="1323975"/>
                    <a:pt x="1380229" y="1237081"/>
                    <a:pt x="1219200" y="1247775"/>
                  </a:cubicBezTo>
                  <a:cubicBezTo>
                    <a:pt x="1190625" y="958850"/>
                    <a:pt x="838200" y="793750"/>
                    <a:pt x="571500" y="1362075"/>
                  </a:cubicBezTo>
                  <a:cubicBezTo>
                    <a:pt x="504825" y="1114425"/>
                    <a:pt x="276225" y="1066800"/>
                    <a:pt x="0" y="1333500"/>
                  </a:cubicBezTo>
                  <a:lnTo>
                    <a:pt x="0" y="19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8E277DE-E7C7-4E85-808D-4D24DF307A23}"/>
              </a:ext>
            </a:extLst>
          </p:cNvPr>
          <p:cNvSpPr/>
          <p:nvPr/>
        </p:nvSpPr>
        <p:spPr>
          <a:xfrm>
            <a:off x="0" y="2685482"/>
            <a:ext cx="4224000" cy="16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81E7EF-B292-4EBC-947B-B05F0A1E82DD}"/>
              </a:ext>
            </a:extLst>
          </p:cNvPr>
          <p:cNvSpPr/>
          <p:nvPr/>
        </p:nvSpPr>
        <p:spPr>
          <a:xfrm>
            <a:off x="7968003" y="2685482"/>
            <a:ext cx="4223999" cy="16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382C0D-7285-40A4-9D9A-6736F37897A6}"/>
              </a:ext>
            </a:extLst>
          </p:cNvPr>
          <p:cNvSpPr txBox="1"/>
          <p:nvPr/>
        </p:nvSpPr>
        <p:spPr>
          <a:xfrm>
            <a:off x="1981674" y="3173722"/>
            <a:ext cx="2071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id="{A7E14769-8899-4C6F-A0BE-DC9266736373}"/>
              </a:ext>
            </a:extLst>
          </p:cNvPr>
          <p:cNvSpPr/>
          <p:nvPr/>
        </p:nvSpPr>
        <p:spPr>
          <a:xfrm rot="20700000">
            <a:off x="5486984" y="5738057"/>
            <a:ext cx="555477" cy="486837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DDF809-8D23-41B1-A437-91F8B9D665D4}"/>
              </a:ext>
            </a:extLst>
          </p:cNvPr>
          <p:cNvGrpSpPr/>
          <p:nvPr/>
        </p:nvGrpSpPr>
        <p:grpSpPr>
          <a:xfrm>
            <a:off x="6230616" y="5288680"/>
            <a:ext cx="5871342" cy="1064843"/>
            <a:chOff x="3017859" y="4283314"/>
            <a:chExt cx="2803490" cy="106484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385162-A62F-4914-9A20-A0CF56F059CB}"/>
                </a:ext>
              </a:extLst>
            </p:cNvPr>
            <p:cNvSpPr txBox="1"/>
            <p:nvPr/>
          </p:nvSpPr>
          <p:spPr>
            <a:xfrm>
              <a:off x="3021856" y="4560313"/>
              <a:ext cx="2799493" cy="787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" altLang="en-US" sz="1600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이렇게 돌린 랜포 모델의 </a:t>
              </a:r>
              <a:r>
                <a:rPr lang="en-US" altLang="ko" sz="1600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RMSPE</a:t>
              </a:r>
              <a:r>
                <a:rPr lang="ko" altLang="en-US" sz="1600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를 구하고</a:t>
              </a:r>
              <a:r>
                <a:rPr lang="en-US" altLang="ko" sz="1600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, </a:t>
              </a:r>
              <a:r>
                <a:rPr lang="ko" altLang="en-US" sz="1600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이를 </a:t>
              </a:r>
              <a:r>
                <a:rPr lang="en-US" altLang="ko" sz="1600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XGBOOST</a:t>
              </a:r>
              <a:r>
                <a:rPr lang="ko" altLang="en-US" sz="1600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나 </a:t>
              </a:r>
              <a:r>
                <a:rPr lang="en-US" altLang="ko" sz="1600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SARIMA</a:t>
              </a:r>
              <a:r>
                <a:rPr lang="ko" altLang="en-US" sz="1600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의 </a:t>
              </a:r>
              <a:r>
                <a:rPr lang="en-US" altLang="ko" sz="1600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RMSPE </a:t>
              </a:r>
              <a:r>
                <a:rPr lang="ko" altLang="en-US" sz="1600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값과 비교해 최적의 모델을 탐색합니다</a:t>
              </a:r>
              <a:r>
                <a:rPr lang="en-US" altLang="ko" sz="1600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CC4C31-C22C-4364-A6C2-6B0916B4333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18333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7BFD70E9-CC4E-45ED-B03E-2701918CDB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27" y="3321136"/>
            <a:ext cx="666992" cy="10542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2387D3-4DE7-40C7-84D2-0F1AF6F125A9}"/>
              </a:ext>
            </a:extLst>
          </p:cNvPr>
          <p:cNvSpPr/>
          <p:nvPr/>
        </p:nvSpPr>
        <p:spPr>
          <a:xfrm>
            <a:off x="8376000" y="0"/>
            <a:ext cx="381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063817-860E-4682-B91E-815215B9C8E1}"/>
              </a:ext>
            </a:extLst>
          </p:cNvPr>
          <p:cNvSpPr/>
          <p:nvPr/>
        </p:nvSpPr>
        <p:spPr>
          <a:xfrm>
            <a:off x="-13775" y="0"/>
            <a:ext cx="381512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9E2A07-6F9C-4917-BBC9-ECBA8FBE5B87}"/>
              </a:ext>
            </a:extLst>
          </p:cNvPr>
          <p:cNvGrpSpPr/>
          <p:nvPr/>
        </p:nvGrpSpPr>
        <p:grpSpPr>
          <a:xfrm>
            <a:off x="3235655" y="3099926"/>
            <a:ext cx="2928145" cy="735499"/>
            <a:chOff x="2499805" y="4719592"/>
            <a:chExt cx="2694742" cy="677103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B0980BFE-9FD4-40DC-9CE1-0A5B6EF9D046}"/>
                </a:ext>
              </a:extLst>
            </p:cNvPr>
            <p:cNvSpPr/>
            <p:nvPr/>
          </p:nvSpPr>
          <p:spPr>
            <a:xfrm flipH="1">
              <a:off x="3322830" y="4719592"/>
              <a:ext cx="1871717" cy="630148"/>
            </a:xfrm>
            <a:custGeom>
              <a:avLst/>
              <a:gdLst>
                <a:gd name="connsiteX0" fmla="*/ 5029200 w 5029200"/>
                <a:gd name="connsiteY0" fmla="*/ 666750 h 1752600"/>
                <a:gd name="connsiteX1" fmla="*/ 4848225 w 5029200"/>
                <a:gd name="connsiteY1" fmla="*/ 1752600 h 1752600"/>
                <a:gd name="connsiteX2" fmla="*/ 2238375 w 5029200"/>
                <a:gd name="connsiteY2" fmla="*/ 1219200 h 1752600"/>
                <a:gd name="connsiteX3" fmla="*/ 1914525 w 5029200"/>
                <a:gd name="connsiteY3" fmla="*/ 1085850 h 1752600"/>
                <a:gd name="connsiteX4" fmla="*/ 200025 w 5029200"/>
                <a:gd name="connsiteY4" fmla="*/ 723900 h 1752600"/>
                <a:gd name="connsiteX5" fmla="*/ 323850 w 5029200"/>
                <a:gd name="connsiteY5" fmla="*/ 533400 h 1752600"/>
                <a:gd name="connsiteX6" fmla="*/ 0 w 5029200"/>
                <a:gd name="connsiteY6" fmla="*/ 485775 h 1752600"/>
                <a:gd name="connsiteX7" fmla="*/ 590550 w 5029200"/>
                <a:gd name="connsiteY7" fmla="*/ 266700 h 1752600"/>
                <a:gd name="connsiteX8" fmla="*/ 1495425 w 5029200"/>
                <a:gd name="connsiteY8" fmla="*/ 504825 h 1752600"/>
                <a:gd name="connsiteX9" fmla="*/ 2257425 w 5029200"/>
                <a:gd name="connsiteY9" fmla="*/ 409575 h 1752600"/>
                <a:gd name="connsiteX10" fmla="*/ 2171700 w 5029200"/>
                <a:gd name="connsiteY10" fmla="*/ 409575 h 1752600"/>
                <a:gd name="connsiteX11" fmla="*/ 1476375 w 5029200"/>
                <a:gd name="connsiteY11" fmla="*/ 361950 h 1752600"/>
                <a:gd name="connsiteX12" fmla="*/ 1362075 w 5029200"/>
                <a:gd name="connsiteY12" fmla="*/ 85725 h 1752600"/>
                <a:gd name="connsiteX13" fmla="*/ 2333625 w 5029200"/>
                <a:gd name="connsiteY13" fmla="*/ 0 h 1752600"/>
                <a:gd name="connsiteX14" fmla="*/ 3724275 w 5029200"/>
                <a:gd name="connsiteY14" fmla="*/ 66675 h 1752600"/>
                <a:gd name="connsiteX15" fmla="*/ 5029200 w 5029200"/>
                <a:gd name="connsiteY15" fmla="*/ 666750 h 1752600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775793 h 1845114"/>
                <a:gd name="connsiteX1" fmla="*/ 4848225 w 5077377"/>
                <a:gd name="connsiteY1" fmla="*/ 1833813 h 1845114"/>
                <a:gd name="connsiteX2" fmla="*/ 2238375 w 5077377"/>
                <a:gd name="connsiteY2" fmla="*/ 1300413 h 1845114"/>
                <a:gd name="connsiteX3" fmla="*/ 1914525 w 5077377"/>
                <a:gd name="connsiteY3" fmla="*/ 1167063 h 1845114"/>
                <a:gd name="connsiteX4" fmla="*/ 200025 w 5077377"/>
                <a:gd name="connsiteY4" fmla="*/ 805113 h 1845114"/>
                <a:gd name="connsiteX5" fmla="*/ 323850 w 5077377"/>
                <a:gd name="connsiteY5" fmla="*/ 614613 h 1845114"/>
                <a:gd name="connsiteX6" fmla="*/ 0 w 5077377"/>
                <a:gd name="connsiteY6" fmla="*/ 566988 h 1845114"/>
                <a:gd name="connsiteX7" fmla="*/ 590550 w 5077377"/>
                <a:gd name="connsiteY7" fmla="*/ 347913 h 1845114"/>
                <a:gd name="connsiteX8" fmla="*/ 1495425 w 5077377"/>
                <a:gd name="connsiteY8" fmla="*/ 586038 h 1845114"/>
                <a:gd name="connsiteX9" fmla="*/ 2257425 w 5077377"/>
                <a:gd name="connsiteY9" fmla="*/ 490788 h 1845114"/>
                <a:gd name="connsiteX10" fmla="*/ 2171700 w 5077377"/>
                <a:gd name="connsiteY10" fmla="*/ 490788 h 1845114"/>
                <a:gd name="connsiteX11" fmla="*/ 1476375 w 5077377"/>
                <a:gd name="connsiteY11" fmla="*/ 443163 h 1845114"/>
                <a:gd name="connsiteX12" fmla="*/ 1362075 w 5077377"/>
                <a:gd name="connsiteY12" fmla="*/ 166938 h 1845114"/>
                <a:gd name="connsiteX13" fmla="*/ 2333625 w 5077377"/>
                <a:gd name="connsiteY13" fmla="*/ 81213 h 1845114"/>
                <a:gd name="connsiteX14" fmla="*/ 3700421 w 5077377"/>
                <a:gd name="connsiteY14" fmla="*/ 163791 h 1845114"/>
                <a:gd name="connsiteX15" fmla="*/ 4973541 w 5077377"/>
                <a:gd name="connsiteY15" fmla="*/ 775793 h 1845114"/>
                <a:gd name="connsiteX0" fmla="*/ 4973541 w 5077377"/>
                <a:gd name="connsiteY0" fmla="*/ 771984 h 1841305"/>
                <a:gd name="connsiteX1" fmla="*/ 4848225 w 5077377"/>
                <a:gd name="connsiteY1" fmla="*/ 1830004 h 1841305"/>
                <a:gd name="connsiteX2" fmla="*/ 2238375 w 5077377"/>
                <a:gd name="connsiteY2" fmla="*/ 1296604 h 1841305"/>
                <a:gd name="connsiteX3" fmla="*/ 1914525 w 5077377"/>
                <a:gd name="connsiteY3" fmla="*/ 1163254 h 1841305"/>
                <a:gd name="connsiteX4" fmla="*/ 200025 w 5077377"/>
                <a:gd name="connsiteY4" fmla="*/ 801304 h 1841305"/>
                <a:gd name="connsiteX5" fmla="*/ 323850 w 5077377"/>
                <a:gd name="connsiteY5" fmla="*/ 610804 h 1841305"/>
                <a:gd name="connsiteX6" fmla="*/ 0 w 5077377"/>
                <a:gd name="connsiteY6" fmla="*/ 563179 h 1841305"/>
                <a:gd name="connsiteX7" fmla="*/ 590550 w 5077377"/>
                <a:gd name="connsiteY7" fmla="*/ 344104 h 1841305"/>
                <a:gd name="connsiteX8" fmla="*/ 1495425 w 5077377"/>
                <a:gd name="connsiteY8" fmla="*/ 582229 h 1841305"/>
                <a:gd name="connsiteX9" fmla="*/ 2257425 w 5077377"/>
                <a:gd name="connsiteY9" fmla="*/ 486979 h 1841305"/>
                <a:gd name="connsiteX10" fmla="*/ 2171700 w 5077377"/>
                <a:gd name="connsiteY10" fmla="*/ 486979 h 1841305"/>
                <a:gd name="connsiteX11" fmla="*/ 1476375 w 5077377"/>
                <a:gd name="connsiteY11" fmla="*/ 439354 h 1841305"/>
                <a:gd name="connsiteX12" fmla="*/ 1362075 w 5077377"/>
                <a:gd name="connsiteY12" fmla="*/ 163129 h 1841305"/>
                <a:gd name="connsiteX13" fmla="*/ 2345552 w 5077377"/>
                <a:gd name="connsiteY13" fmla="*/ 89331 h 1841305"/>
                <a:gd name="connsiteX14" fmla="*/ 3700421 w 5077377"/>
                <a:gd name="connsiteY14" fmla="*/ 159982 h 1841305"/>
                <a:gd name="connsiteX15" fmla="*/ 4973541 w 5077377"/>
                <a:gd name="connsiteY15" fmla="*/ 771984 h 1841305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25620 w 5077377"/>
                <a:gd name="connsiteY9" fmla="*/ 513119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7516 w 5081352"/>
                <a:gd name="connsiteY0" fmla="*/ 814026 h 1883347"/>
                <a:gd name="connsiteX1" fmla="*/ 4852200 w 5081352"/>
                <a:gd name="connsiteY1" fmla="*/ 1872046 h 1883347"/>
                <a:gd name="connsiteX2" fmla="*/ 2242350 w 5081352"/>
                <a:gd name="connsiteY2" fmla="*/ 1338646 h 1883347"/>
                <a:gd name="connsiteX3" fmla="*/ 1918500 w 5081352"/>
                <a:gd name="connsiteY3" fmla="*/ 1205296 h 1883347"/>
                <a:gd name="connsiteX4" fmla="*/ 204000 w 5081352"/>
                <a:gd name="connsiteY4" fmla="*/ 843346 h 1883347"/>
                <a:gd name="connsiteX5" fmla="*/ 327825 w 5081352"/>
                <a:gd name="connsiteY5" fmla="*/ 652846 h 1883347"/>
                <a:gd name="connsiteX6" fmla="*/ 0 w 5081352"/>
                <a:gd name="connsiteY6" fmla="*/ 585343 h 1883347"/>
                <a:gd name="connsiteX7" fmla="*/ 594525 w 5081352"/>
                <a:gd name="connsiteY7" fmla="*/ 386146 h 1883347"/>
                <a:gd name="connsiteX8" fmla="*/ 1499400 w 5081352"/>
                <a:gd name="connsiteY8" fmla="*/ 624271 h 1883347"/>
                <a:gd name="connsiteX9" fmla="*/ 2209716 w 5081352"/>
                <a:gd name="connsiteY9" fmla="*/ 525046 h 1883347"/>
                <a:gd name="connsiteX10" fmla="*/ 1623474 w 5081352"/>
                <a:gd name="connsiteY10" fmla="*/ 493323 h 1883347"/>
                <a:gd name="connsiteX11" fmla="*/ 1413758 w 5081352"/>
                <a:gd name="connsiteY11" fmla="*/ 165415 h 1883347"/>
                <a:gd name="connsiteX12" fmla="*/ 2349527 w 5081352"/>
                <a:gd name="connsiteY12" fmla="*/ 131373 h 1883347"/>
                <a:gd name="connsiteX13" fmla="*/ 3704396 w 5081352"/>
                <a:gd name="connsiteY13" fmla="*/ 202024 h 1883347"/>
                <a:gd name="connsiteX14" fmla="*/ 4977516 w 5081352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829078 w 5083370"/>
                <a:gd name="connsiteY3" fmla="*/ 1181443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5026969"/>
                <a:gd name="connsiteY0" fmla="*/ 814026 h 1837656"/>
                <a:gd name="connsiteX1" fmla="*/ 4905901 w 5026969"/>
                <a:gd name="connsiteY1" fmla="*/ 1832290 h 1837656"/>
                <a:gd name="connsiteX2" fmla="*/ 3494379 w 5026969"/>
                <a:gd name="connsiteY2" fmla="*/ 1219542 h 1837656"/>
                <a:gd name="connsiteX3" fmla="*/ 2244368 w 5026969"/>
                <a:gd name="connsiteY3" fmla="*/ 1338646 h 1837656"/>
                <a:gd name="connsiteX4" fmla="*/ 1829078 w 5026969"/>
                <a:gd name="connsiteY4" fmla="*/ 1181443 h 1837656"/>
                <a:gd name="connsiteX5" fmla="*/ 225897 w 5026969"/>
                <a:gd name="connsiteY5" fmla="*/ 879127 h 1837656"/>
                <a:gd name="connsiteX6" fmla="*/ 329843 w 5026969"/>
                <a:gd name="connsiteY6" fmla="*/ 652846 h 1837656"/>
                <a:gd name="connsiteX7" fmla="*/ 2018 w 5026969"/>
                <a:gd name="connsiteY7" fmla="*/ 585343 h 1837656"/>
                <a:gd name="connsiteX8" fmla="*/ 596543 w 5026969"/>
                <a:gd name="connsiteY8" fmla="*/ 386146 h 1837656"/>
                <a:gd name="connsiteX9" fmla="*/ 1501418 w 5026969"/>
                <a:gd name="connsiteY9" fmla="*/ 624271 h 1837656"/>
                <a:gd name="connsiteX10" fmla="*/ 2211734 w 5026969"/>
                <a:gd name="connsiteY10" fmla="*/ 525046 h 1837656"/>
                <a:gd name="connsiteX11" fmla="*/ 1625492 w 5026969"/>
                <a:gd name="connsiteY11" fmla="*/ 493323 h 1837656"/>
                <a:gd name="connsiteX12" fmla="*/ 1415776 w 5026969"/>
                <a:gd name="connsiteY12" fmla="*/ 165415 h 1837656"/>
                <a:gd name="connsiteX13" fmla="*/ 2351545 w 5026969"/>
                <a:gd name="connsiteY13" fmla="*/ 131373 h 1837656"/>
                <a:gd name="connsiteX14" fmla="*/ 3706414 w 5026969"/>
                <a:gd name="connsiteY14" fmla="*/ 202024 h 1837656"/>
                <a:gd name="connsiteX15" fmla="*/ 4979534 w 5026969"/>
                <a:gd name="connsiteY15" fmla="*/ 814026 h 1837656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4979534"/>
                <a:gd name="connsiteY0" fmla="*/ 814026 h 1676452"/>
                <a:gd name="connsiteX1" fmla="*/ 4587849 w 4979534"/>
                <a:gd name="connsiteY1" fmla="*/ 1657361 h 1676452"/>
                <a:gd name="connsiteX2" fmla="*/ 3494379 w 4979534"/>
                <a:gd name="connsiteY2" fmla="*/ 1219542 h 1676452"/>
                <a:gd name="connsiteX3" fmla="*/ 2244368 w 4979534"/>
                <a:gd name="connsiteY3" fmla="*/ 1338646 h 1676452"/>
                <a:gd name="connsiteX4" fmla="*/ 1829078 w 4979534"/>
                <a:gd name="connsiteY4" fmla="*/ 1181443 h 1676452"/>
                <a:gd name="connsiteX5" fmla="*/ 225897 w 4979534"/>
                <a:gd name="connsiteY5" fmla="*/ 879127 h 1676452"/>
                <a:gd name="connsiteX6" fmla="*/ 329843 w 4979534"/>
                <a:gd name="connsiteY6" fmla="*/ 652846 h 1676452"/>
                <a:gd name="connsiteX7" fmla="*/ 2018 w 4979534"/>
                <a:gd name="connsiteY7" fmla="*/ 585343 h 1676452"/>
                <a:gd name="connsiteX8" fmla="*/ 596543 w 4979534"/>
                <a:gd name="connsiteY8" fmla="*/ 386146 h 1676452"/>
                <a:gd name="connsiteX9" fmla="*/ 1501418 w 4979534"/>
                <a:gd name="connsiteY9" fmla="*/ 624271 h 1676452"/>
                <a:gd name="connsiteX10" fmla="*/ 2211734 w 4979534"/>
                <a:gd name="connsiteY10" fmla="*/ 525046 h 1676452"/>
                <a:gd name="connsiteX11" fmla="*/ 1625492 w 4979534"/>
                <a:gd name="connsiteY11" fmla="*/ 493323 h 1676452"/>
                <a:gd name="connsiteX12" fmla="*/ 1415776 w 4979534"/>
                <a:gd name="connsiteY12" fmla="*/ 165415 h 1676452"/>
                <a:gd name="connsiteX13" fmla="*/ 2351545 w 4979534"/>
                <a:gd name="connsiteY13" fmla="*/ 131373 h 1676452"/>
                <a:gd name="connsiteX14" fmla="*/ 3706414 w 4979534"/>
                <a:gd name="connsiteY14" fmla="*/ 202024 h 1676452"/>
                <a:gd name="connsiteX15" fmla="*/ 4979534 w 4979534"/>
                <a:gd name="connsiteY15" fmla="*/ 814026 h 167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79534" h="1676452">
                  <a:moveTo>
                    <a:pt x="4979534" y="814026"/>
                  </a:moveTo>
                  <a:cubicBezTo>
                    <a:pt x="4937762" y="1166699"/>
                    <a:pt x="4805185" y="1793751"/>
                    <a:pt x="4587849" y="1657361"/>
                  </a:cubicBezTo>
                  <a:cubicBezTo>
                    <a:pt x="4062028" y="1327381"/>
                    <a:pt x="3949232" y="1260734"/>
                    <a:pt x="3494379" y="1219542"/>
                  </a:cubicBezTo>
                  <a:cubicBezTo>
                    <a:pt x="3059404" y="1154496"/>
                    <a:pt x="2535170" y="1357585"/>
                    <a:pt x="2244368" y="1338646"/>
                  </a:cubicBezTo>
                  <a:cubicBezTo>
                    <a:pt x="2148345" y="1322026"/>
                    <a:pt x="1937028" y="1225893"/>
                    <a:pt x="1829078" y="1181443"/>
                  </a:cubicBezTo>
                  <a:cubicBezTo>
                    <a:pt x="1264204" y="1072720"/>
                    <a:pt x="814625" y="948093"/>
                    <a:pt x="225897" y="879127"/>
                  </a:cubicBezTo>
                  <a:cubicBezTo>
                    <a:pt x="124047" y="863334"/>
                    <a:pt x="213030" y="700444"/>
                    <a:pt x="329843" y="652846"/>
                  </a:cubicBezTo>
                  <a:lnTo>
                    <a:pt x="2018" y="585343"/>
                  </a:lnTo>
                  <a:cubicBezTo>
                    <a:pt x="-27744" y="365219"/>
                    <a:pt x="276448" y="339902"/>
                    <a:pt x="596543" y="386146"/>
                  </a:cubicBezTo>
                  <a:cubicBezTo>
                    <a:pt x="933949" y="453594"/>
                    <a:pt x="1164012" y="517067"/>
                    <a:pt x="1501418" y="624271"/>
                  </a:cubicBezTo>
                  <a:cubicBezTo>
                    <a:pt x="1738190" y="591196"/>
                    <a:pt x="2050499" y="645585"/>
                    <a:pt x="2211734" y="525046"/>
                  </a:cubicBezTo>
                  <a:cubicBezTo>
                    <a:pt x="2016320" y="514472"/>
                    <a:pt x="1793077" y="539678"/>
                    <a:pt x="1625492" y="493323"/>
                  </a:cubicBezTo>
                  <a:cubicBezTo>
                    <a:pt x="1428366" y="479436"/>
                    <a:pt x="1278946" y="258815"/>
                    <a:pt x="1415776" y="165415"/>
                  </a:cubicBezTo>
                  <a:cubicBezTo>
                    <a:pt x="1711796" y="77205"/>
                    <a:pt x="2166843" y="187777"/>
                    <a:pt x="2351545" y="131373"/>
                  </a:cubicBezTo>
                  <a:cubicBezTo>
                    <a:pt x="2616313" y="19751"/>
                    <a:pt x="3111667" y="-127652"/>
                    <a:pt x="3706414" y="202024"/>
                  </a:cubicBezTo>
                  <a:cubicBezTo>
                    <a:pt x="4114885" y="423253"/>
                    <a:pt x="4443842" y="584846"/>
                    <a:pt x="4979534" y="8140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3B33D0F-FB47-4C9A-8BF9-9EAC8CB17DCC}"/>
                </a:ext>
              </a:extLst>
            </p:cNvPr>
            <p:cNvGrpSpPr/>
            <p:nvPr/>
          </p:nvGrpSpPr>
          <p:grpSpPr>
            <a:xfrm flipH="1">
              <a:off x="2499805" y="4765428"/>
              <a:ext cx="1258190" cy="631267"/>
              <a:chOff x="5250372" y="3335610"/>
              <a:chExt cx="1258190" cy="63126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459061F-5EAB-490A-96D7-943B4AA0D02C}"/>
                  </a:ext>
                </a:extLst>
              </p:cNvPr>
              <p:cNvSpPr/>
              <p:nvPr/>
            </p:nvSpPr>
            <p:spPr>
              <a:xfrm flipH="1">
                <a:off x="5496730" y="3335610"/>
                <a:ext cx="1011832" cy="63126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0E897D6-AD18-4FDD-8A3A-90C792FBB09E}"/>
                  </a:ext>
                </a:extLst>
              </p:cNvPr>
              <p:cNvSpPr/>
              <p:nvPr/>
            </p:nvSpPr>
            <p:spPr>
              <a:xfrm flipH="1">
                <a:off x="5250372" y="3364667"/>
                <a:ext cx="246361" cy="504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AC8701B-6199-4637-9C10-0294C8E9FB26}"/>
                  </a:ext>
                </a:extLst>
              </p:cNvPr>
              <p:cNvSpPr/>
              <p:nvPr/>
            </p:nvSpPr>
            <p:spPr>
              <a:xfrm flipH="1">
                <a:off x="5328935" y="373035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9FD909FE-937B-45CD-A006-F34B8AE295E2}"/>
              </a:ext>
            </a:extLst>
          </p:cNvPr>
          <p:cNvSpPr/>
          <p:nvPr/>
        </p:nvSpPr>
        <p:spPr>
          <a:xfrm>
            <a:off x="1479956" y="3082173"/>
            <a:ext cx="720000" cy="720000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BE9CD4-4130-4B6A-9D4C-B82F9EDAB948}"/>
              </a:ext>
            </a:extLst>
          </p:cNvPr>
          <p:cNvSpPr/>
          <p:nvPr/>
        </p:nvSpPr>
        <p:spPr>
          <a:xfrm>
            <a:off x="10018446" y="3082173"/>
            <a:ext cx="720000" cy="720000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A8ED03-E015-431C-9578-6AB48DA845F3}"/>
              </a:ext>
            </a:extLst>
          </p:cNvPr>
          <p:cNvSpPr txBox="1"/>
          <p:nvPr/>
        </p:nvSpPr>
        <p:spPr>
          <a:xfrm>
            <a:off x="4780064" y="4883822"/>
            <a:ext cx="2612922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 pitchFamily="34" charset="0"/>
              </a:rPr>
              <a:t>+ Q &amp; A Session Begins</a:t>
            </a:r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D7302D-5D1A-5649-B96A-0164815B3E7A}"/>
              </a:ext>
            </a:extLst>
          </p:cNvPr>
          <p:cNvSpPr txBox="1"/>
          <p:nvPr/>
        </p:nvSpPr>
        <p:spPr>
          <a:xfrm>
            <a:off x="3876476" y="1912539"/>
            <a:ext cx="4439047" cy="1116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Arial" pitchFamily="34" charset="0"/>
              </a:rPr>
              <a:t>Thank You</a:t>
            </a:r>
            <a:endParaRPr lang="ko-KR" altLang="en-US" sz="6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31" name="Oval 47">
            <a:extLst>
              <a:ext uri="{FF2B5EF4-FFF2-40B4-BE49-F238E27FC236}">
                <a16:creationId xmlns:a16="http://schemas.microsoft.com/office/drawing/2014/main" id="{4CCAEBA1-A3EA-1642-AB93-BF2C862FCE0B}"/>
              </a:ext>
            </a:extLst>
          </p:cNvPr>
          <p:cNvSpPr>
            <a:spLocks noChangeAspect="1"/>
          </p:cNvSpPr>
          <p:nvPr/>
        </p:nvSpPr>
        <p:spPr>
          <a:xfrm>
            <a:off x="10119518" y="3183245"/>
            <a:ext cx="517855" cy="51785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Heart 17">
            <a:extLst>
              <a:ext uri="{FF2B5EF4-FFF2-40B4-BE49-F238E27FC236}">
                <a16:creationId xmlns:a16="http://schemas.microsoft.com/office/drawing/2014/main" id="{E89B1BDA-A1A3-9C4F-A65C-1202DE13D8D2}"/>
              </a:ext>
            </a:extLst>
          </p:cNvPr>
          <p:cNvSpPr/>
          <p:nvPr/>
        </p:nvSpPr>
        <p:spPr>
          <a:xfrm>
            <a:off x="1591994" y="3223554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7235112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010989"/>
              </p:ext>
            </p:extLst>
          </p:nvPr>
        </p:nvGraphicFramePr>
        <p:xfrm>
          <a:off x="757788" y="1376422"/>
          <a:ext cx="10676423" cy="4919861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778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0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14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38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No.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변수</a:t>
                      </a:r>
                      <a:r>
                        <a:rPr lang="ko-KR" altLang="en-US" baseline="0" dirty="0">
                          <a:latin typeface="+mn-lt"/>
                        </a:rPr>
                        <a:t> 이름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변수 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Store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latin typeface="+mn-lt"/>
                        </a:rPr>
                        <a:t> </a:t>
                      </a:r>
                      <a:r>
                        <a:rPr lang="ko-KR" altLang="en-US" sz="1400" baseline="0" dirty="0">
                          <a:latin typeface="+mn-lt"/>
                        </a:rPr>
                        <a:t>가게를 구별해주는 </a:t>
                      </a:r>
                      <a:r>
                        <a:rPr lang="en-US" altLang="ko-KR" sz="1400" baseline="0" dirty="0">
                          <a:latin typeface="+mn-lt"/>
                        </a:rPr>
                        <a:t>Key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String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StoreType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가게 타입 구분 </a:t>
                      </a:r>
                      <a:r>
                        <a:rPr lang="en-US" altLang="ko-KR" sz="1400" dirty="0">
                          <a:latin typeface="+mn-lt"/>
                        </a:rPr>
                        <a:t>(a</a:t>
                      </a:r>
                      <a:r>
                        <a:rPr lang="en-US" altLang="ko-KR" sz="1400" baseline="0" dirty="0">
                          <a:latin typeface="+mn-lt"/>
                        </a:rPr>
                        <a:t>/</a:t>
                      </a:r>
                      <a:r>
                        <a:rPr lang="en-US" altLang="ko-KR" sz="1400" dirty="0">
                          <a:latin typeface="+mn-lt"/>
                        </a:rPr>
                        <a:t>b/c/d)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Categorical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3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Assortment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가게 종류 구분 </a:t>
                      </a:r>
                      <a:r>
                        <a:rPr lang="en-US" altLang="ko-KR" sz="1400" dirty="0">
                          <a:latin typeface="+mn-lt"/>
                        </a:rPr>
                        <a:t>(basic/</a:t>
                      </a:r>
                      <a:r>
                        <a:rPr lang="en-US" altLang="ko-KR" sz="1400" baseline="0" dirty="0">
                          <a:latin typeface="+mn-lt"/>
                        </a:rPr>
                        <a:t>extra/extended)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Categorical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4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CompetitionDistance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경쟁사와의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Numeric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5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CompetitionOpenSinceMonth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경쟁사의 오픈</a:t>
                      </a:r>
                      <a:r>
                        <a:rPr lang="ko-KR" altLang="en-US" sz="1400" baseline="0" dirty="0">
                          <a:latin typeface="+mn-lt"/>
                        </a:rPr>
                        <a:t> 날짜</a:t>
                      </a:r>
                      <a:r>
                        <a:rPr lang="ko-KR" altLang="en-US" sz="1400" dirty="0">
                          <a:latin typeface="+mn-lt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Numeric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6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CompetitionOpenSinceYear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경쟁사의 오픈 날짜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Numeric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4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7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Promo2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가게의 프로모션 유무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Categorical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4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8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Promo2SinceWeek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가게의 프로모션 시작 날짜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Numeric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4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9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Promo2SinceYear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lt"/>
                        </a:rPr>
                        <a:t>가게의 프로모션 시작 날짜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Numeric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0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10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PromoInterval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lt"/>
                        </a:rPr>
                        <a:t>가게의 프로모션 시작 날짜</a:t>
                      </a:r>
                      <a:endParaRPr lang="en-US" altLang="ko-KR" sz="1400" dirty="0"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(</a:t>
                      </a:r>
                      <a:r>
                        <a:rPr lang="en-US" altLang="ko-KR" sz="1400" dirty="0">
                          <a:effectLst/>
                        </a:rPr>
                        <a:t>Jan,Apr,Jul,Oct/</a:t>
                      </a:r>
                      <a:r>
                        <a:rPr lang="en-US" altLang="ko-KR" sz="1400" dirty="0" err="1">
                          <a:effectLst/>
                        </a:rPr>
                        <a:t>Feb,May,Aug,Nov</a:t>
                      </a:r>
                      <a:r>
                        <a:rPr lang="en-US" altLang="ko-KR" sz="1400" dirty="0">
                          <a:effectLst/>
                        </a:rPr>
                        <a:t>/</a:t>
                      </a:r>
                      <a:r>
                        <a:rPr lang="en-US" altLang="ko-KR" sz="1400" dirty="0" err="1">
                          <a:effectLst/>
                        </a:rPr>
                        <a:t>Mar,Jun,Sept,Dec</a:t>
                      </a:r>
                      <a:r>
                        <a:rPr lang="en-US" altLang="ko-KR" sz="1400" dirty="0">
                          <a:effectLst/>
                        </a:rPr>
                        <a:t>)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Categorical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00227" y="561717"/>
            <a:ext cx="5091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</a:rPr>
              <a:t>Table 1 Store.csv (1115 obs)</a:t>
            </a:r>
            <a:endParaRPr lang="ko-KR" altLang="en-US" sz="2800" b="1" dirty="0">
              <a:solidFill>
                <a:schemeClr val="accent4"/>
              </a:solidFill>
            </a:endParaRPr>
          </a:p>
        </p:txBody>
      </p:sp>
      <p:sp>
        <p:nvSpPr>
          <p:cNvPr id="4" name="Trapezoid 13">
            <a:extLst>
              <a:ext uri="{FF2B5EF4-FFF2-40B4-BE49-F238E27FC236}">
                <a16:creationId xmlns:a16="http://schemas.microsoft.com/office/drawing/2014/main" id="{44B4EAA7-1AD9-F641-9EEB-C93487470199}"/>
              </a:ext>
            </a:extLst>
          </p:cNvPr>
          <p:cNvSpPr/>
          <p:nvPr/>
        </p:nvSpPr>
        <p:spPr>
          <a:xfrm>
            <a:off x="6200546" y="558657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0004910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811491"/>
              </p:ext>
            </p:extLst>
          </p:nvPr>
        </p:nvGraphicFramePr>
        <p:xfrm>
          <a:off x="707725" y="1388083"/>
          <a:ext cx="10881624" cy="489620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860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60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2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No.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변수</a:t>
                      </a:r>
                      <a:r>
                        <a:rPr lang="ko-KR" altLang="en-US" baseline="0" dirty="0">
                          <a:latin typeface="+mn-lt"/>
                        </a:rPr>
                        <a:t> 이름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변수 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Store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>
                          <a:latin typeface="+mn-lt"/>
                        </a:rPr>
                        <a:t>가게를 구별해주는 </a:t>
                      </a:r>
                      <a:r>
                        <a:rPr lang="en-US" altLang="ko-KR" sz="1400" baseline="0" dirty="0">
                          <a:latin typeface="+mn-lt"/>
                        </a:rPr>
                        <a:t>Key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String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Sales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매장 일별 판매량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Numeric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3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Customers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매장 일별 방문자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Numeric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4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DayOfWeek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Categorical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5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Date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날짜 </a:t>
                      </a:r>
                      <a:r>
                        <a:rPr lang="en-US" altLang="ko-KR" sz="1400" dirty="0">
                          <a:latin typeface="+mn-lt"/>
                        </a:rPr>
                        <a:t>(2013-01-01~2015-05-31)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Date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2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6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Open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일별 오픈 유무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Categorical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7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7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StateHoliday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국가 휴무일 </a:t>
                      </a:r>
                      <a:endParaRPr lang="en-US" altLang="ko-KR" sz="1400" dirty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(Public</a:t>
                      </a:r>
                      <a:r>
                        <a:rPr lang="en-US" altLang="ko-KR" sz="1400" baseline="0" dirty="0">
                          <a:latin typeface="+mn-lt"/>
                        </a:rPr>
                        <a:t> holiday/Easter holiday/Christmas/None)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Categorical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2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8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SchoolHoliday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학교 휴무일 유무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Categorical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2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9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Promo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일별 프로모션 유무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Categorical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03303" y="573712"/>
            <a:ext cx="5245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</a:rPr>
              <a:t>Table 2 Train.csv (949194 </a:t>
            </a:r>
            <a:r>
              <a:rPr lang="en-US" altLang="ko-KR" sz="2800" b="1" dirty="0" err="1">
                <a:solidFill>
                  <a:schemeClr val="accent4"/>
                </a:solidFill>
              </a:rPr>
              <a:t>obs</a:t>
            </a:r>
            <a:r>
              <a:rPr lang="en-US" altLang="ko-KR" sz="2800" b="1" dirty="0">
                <a:solidFill>
                  <a:schemeClr val="accent4"/>
                </a:solidFill>
              </a:rPr>
              <a:t>)</a:t>
            </a:r>
            <a:endParaRPr lang="ko-KR" altLang="en-US" sz="2800" b="1" dirty="0">
              <a:solidFill>
                <a:schemeClr val="accent4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24560" y="2204185"/>
            <a:ext cx="10447955" cy="433138"/>
          </a:xfrm>
          <a:prstGeom prst="roundRect">
            <a:avLst/>
          </a:prstGeom>
          <a:solidFill>
            <a:srgbClr val="FB725B">
              <a:alpha val="4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구부러진 연결선 3"/>
          <p:cNvCxnSpPr/>
          <p:nvPr/>
        </p:nvCxnSpPr>
        <p:spPr>
          <a:xfrm flipV="1">
            <a:off x="490889" y="2365409"/>
            <a:ext cx="597301" cy="543827"/>
          </a:xfrm>
          <a:prstGeom prst="curvedConnector3">
            <a:avLst>
              <a:gd name="adj1" fmla="val -16070"/>
            </a:avLst>
          </a:prstGeom>
          <a:ln>
            <a:solidFill>
              <a:srgbClr val="FB72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160" y="2968318"/>
            <a:ext cx="1078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B725B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Our Goal !</a:t>
            </a:r>
            <a:endParaRPr lang="ko-KR" altLang="en-US" dirty="0">
              <a:solidFill>
                <a:srgbClr val="FB725B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71D5222C-40D7-BC4D-86E5-9D33B5B68EAD}"/>
              </a:ext>
            </a:extLst>
          </p:cNvPr>
          <p:cNvSpPr/>
          <p:nvPr/>
        </p:nvSpPr>
        <p:spPr>
          <a:xfrm>
            <a:off x="6315902" y="64024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679172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6"/>
          <a:stretch/>
        </p:blipFill>
        <p:spPr>
          <a:xfrm>
            <a:off x="1317565" y="3394211"/>
            <a:ext cx="8538705" cy="3463789"/>
          </a:xfrm>
          <a:prstGeom prst="rect">
            <a:avLst/>
          </a:prstGeom>
        </p:spPr>
      </p:pic>
      <p:cxnSp>
        <p:nvCxnSpPr>
          <p:cNvPr id="9" name="직선 연결선 8"/>
          <p:cNvCxnSpPr>
            <a:cxnSpLocks/>
            <a:endCxn id="16" idx="1"/>
          </p:cNvCxnSpPr>
          <p:nvPr/>
        </p:nvCxnSpPr>
        <p:spPr>
          <a:xfrm>
            <a:off x="6760730" y="2781764"/>
            <a:ext cx="902253" cy="29485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62983" y="2891957"/>
            <a:ext cx="234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많은 결측 치 발견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56271" y="4854375"/>
            <a:ext cx="2066222" cy="17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비슷한 변수 별로 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결측 값의 수와 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위치가 같은 것이 발견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"/>
          <a:stretch/>
        </p:blipFill>
        <p:spPr>
          <a:xfrm>
            <a:off x="621520" y="1286277"/>
            <a:ext cx="10948959" cy="1434695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1904353" y="1893004"/>
            <a:ext cx="7721713" cy="1001028"/>
          </a:xfrm>
          <a:prstGeom prst="ellipse">
            <a:avLst/>
          </a:prstGeom>
          <a:solidFill>
            <a:srgbClr val="FB725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59CACB-4255-6F4A-BD49-86B87FB7C404}"/>
              </a:ext>
            </a:extLst>
          </p:cNvPr>
          <p:cNvSpPr txBox="1"/>
          <p:nvPr/>
        </p:nvSpPr>
        <p:spPr>
          <a:xfrm>
            <a:off x="621520" y="364882"/>
            <a:ext cx="5759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Investigating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35443460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909" y="318359"/>
            <a:ext cx="4278668" cy="5587732"/>
          </a:xfrm>
          <a:prstGeom prst="rect">
            <a:avLst/>
          </a:prstGeom>
          <a:effectLst>
            <a:glow rad="482600">
              <a:schemeClr val="accent3">
                <a:alpha val="40000"/>
              </a:schemeClr>
            </a:glo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4" y="750662"/>
            <a:ext cx="5239676" cy="2113307"/>
          </a:xfrm>
          <a:prstGeom prst="rect">
            <a:avLst/>
          </a:prstGeom>
          <a:effectLst>
            <a:glow rad="266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3" y="3607995"/>
            <a:ext cx="5250918" cy="1951683"/>
          </a:xfrm>
          <a:prstGeom prst="rect">
            <a:avLst/>
          </a:prstGeom>
          <a:effectLst>
            <a:glow rad="330200">
              <a:schemeClr val="accent1">
                <a:alpha val="40000"/>
              </a:schemeClr>
            </a:glow>
          </a:effectLst>
        </p:spPr>
      </p:pic>
      <p:sp>
        <p:nvSpPr>
          <p:cNvPr id="2" name="TextBox 1"/>
          <p:cNvSpPr txBox="1"/>
          <p:nvPr/>
        </p:nvSpPr>
        <p:spPr>
          <a:xfrm>
            <a:off x="999423" y="6026861"/>
            <a:ext cx="45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1)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경쟁지점의 오픈 날짜의 </a:t>
            </a:r>
            <a:r>
              <a:rPr lang="ko-KR" altLang="en-US" b="1" dirty="0" err="1">
                <a:solidFill>
                  <a:schemeClr val="accent1">
                    <a:lumMod val="75000"/>
                  </a:schemeClr>
                </a:solidFill>
              </a:rPr>
              <a:t>결측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약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30%)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39829" y="6211527"/>
            <a:ext cx="5256622" cy="376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</a:rPr>
              <a:t>2) </a:t>
            </a:r>
            <a:r>
              <a:rPr lang="ko-KR" altLang="en-US" b="1" dirty="0" err="1">
                <a:solidFill>
                  <a:schemeClr val="accent3">
                    <a:lumMod val="75000"/>
                  </a:schemeClr>
                </a:solidFill>
              </a:rPr>
              <a:t>가게별</a:t>
            </a:r>
            <a:r>
              <a:rPr lang="ko-KR" altLang="en-US" b="1" dirty="0">
                <a:solidFill>
                  <a:schemeClr val="accent3">
                    <a:lumMod val="75000"/>
                  </a:schemeClr>
                </a:solidFill>
              </a:rPr>
              <a:t> 프로모션의 시작 날짜의 </a:t>
            </a:r>
            <a:r>
              <a:rPr lang="ko-KR" altLang="en-US" b="1" dirty="0" err="1">
                <a:solidFill>
                  <a:schemeClr val="accent3">
                    <a:lumMod val="75000"/>
                  </a:schemeClr>
                </a:solidFill>
              </a:rPr>
              <a:t>결측</a:t>
            </a:r>
            <a:r>
              <a:rPr lang="ko-KR" altLang="en-US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3">
                    <a:lumMod val="75000"/>
                  </a:schemeClr>
                </a:solidFill>
              </a:rPr>
              <a:t>약 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</a:rPr>
              <a:t>50%)</a:t>
            </a:r>
            <a:endParaRPr lang="ko-KR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0904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910" y="334957"/>
            <a:ext cx="3926529" cy="35238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64" y="342797"/>
            <a:ext cx="3948435" cy="35434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78"/>
          <a:stretch/>
        </p:blipFill>
        <p:spPr>
          <a:xfrm>
            <a:off x="788277" y="4890388"/>
            <a:ext cx="10259782" cy="11223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82163" y="6012722"/>
            <a:ext cx="323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누락된 자료들 간의 상관관계</a:t>
            </a:r>
          </a:p>
        </p:txBody>
      </p:sp>
      <p:sp>
        <p:nvSpPr>
          <p:cNvPr id="9" name="이등변 삼각형 8"/>
          <p:cNvSpPr/>
          <p:nvPr/>
        </p:nvSpPr>
        <p:spPr>
          <a:xfrm>
            <a:off x="4141076" y="6102795"/>
            <a:ext cx="241087" cy="189186"/>
          </a:xfrm>
          <a:prstGeom prst="triangle">
            <a:avLst/>
          </a:prstGeom>
          <a:solidFill>
            <a:srgbClr val="FB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866870" y="3858766"/>
            <a:ext cx="323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변수들 간의 상관관계</a:t>
            </a:r>
          </a:p>
        </p:txBody>
      </p:sp>
      <p:sp>
        <p:nvSpPr>
          <p:cNvPr id="11" name="이등변 삼각형 10"/>
          <p:cNvSpPr/>
          <p:nvPr/>
        </p:nvSpPr>
        <p:spPr>
          <a:xfrm>
            <a:off x="4625783" y="3948839"/>
            <a:ext cx="241087" cy="189186"/>
          </a:xfrm>
          <a:prstGeom prst="triangle">
            <a:avLst/>
          </a:prstGeom>
          <a:solidFill>
            <a:srgbClr val="FB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2641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7930" y="391275"/>
            <a:ext cx="2040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</a:rPr>
              <a:t>Promo2</a:t>
            </a:r>
            <a:endParaRPr lang="ko-KR" altLang="en-US" sz="3200" dirty="0">
              <a:solidFill>
                <a:schemeClr val="accent5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16" y="884839"/>
            <a:ext cx="8505825" cy="5067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7930" y="5961179"/>
            <a:ext cx="323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Promo2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에 따른 </a:t>
            </a:r>
            <a:r>
              <a:rPr lang="ko-KR" altLang="en-US" dirty="0" err="1">
                <a:solidFill>
                  <a:schemeClr val="accent3">
                    <a:lumMod val="75000"/>
                  </a:schemeClr>
                </a:solidFill>
              </a:rPr>
              <a:t>결측치의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 수</a:t>
            </a:r>
          </a:p>
        </p:txBody>
      </p:sp>
      <p:sp>
        <p:nvSpPr>
          <p:cNvPr id="6" name="이등변 삼각형 5"/>
          <p:cNvSpPr/>
          <p:nvPr/>
        </p:nvSpPr>
        <p:spPr>
          <a:xfrm>
            <a:off x="5276843" y="6051252"/>
            <a:ext cx="241087" cy="189186"/>
          </a:xfrm>
          <a:prstGeom prst="triangle">
            <a:avLst/>
          </a:prstGeom>
          <a:solidFill>
            <a:srgbClr val="FB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아래쪽 화살표 3"/>
          <p:cNvSpPr/>
          <p:nvPr/>
        </p:nvSpPr>
        <p:spPr>
          <a:xfrm rot="3429009">
            <a:off x="3722580" y="5429848"/>
            <a:ext cx="512261" cy="821140"/>
          </a:xfrm>
          <a:prstGeom prst="downArrow">
            <a:avLst>
              <a:gd name="adj1" fmla="val 25473"/>
              <a:gd name="adj2" fmla="val 47672"/>
            </a:avLst>
          </a:prstGeom>
          <a:solidFill>
            <a:srgbClr val="FB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rot="18601912">
            <a:off x="9356536" y="5295678"/>
            <a:ext cx="512261" cy="899379"/>
          </a:xfrm>
          <a:prstGeom prst="downArrow">
            <a:avLst>
              <a:gd name="adj1" fmla="val 25473"/>
              <a:gd name="adj2" fmla="val 47672"/>
            </a:avLst>
          </a:prstGeom>
          <a:solidFill>
            <a:srgbClr val="FB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143" y="5728480"/>
            <a:ext cx="882816" cy="8828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633" y="5529622"/>
            <a:ext cx="882816" cy="88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490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3" id="{D19B94F6-6CED-3942-977E-6FCD7D83D26B}" vid="{9D1F7187-982D-5648-AC62-8B4D41A113CD}"/>
    </a:ext>
  </a:extLst>
</a:theme>
</file>

<file path=ppt/theme/theme2.xml><?xml version="1.0" encoding="utf-8"?>
<a:theme xmlns:a="http://schemas.openxmlformats.org/drawingml/2006/main" name="Contents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mplate 3" id="{D19B94F6-6CED-3942-977E-6FCD7D83D26B}" vid="{8ACAFDC1-87E7-4C4E-B517-3671326841D7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3" id="{D19B94F6-6CED-3942-977E-6FCD7D83D26B}" vid="{FEECB7E2-D303-1E47-867B-0593B112B7D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7347</TotalTime>
  <Words>3032</Words>
  <Application>Microsoft Macintosh PowerPoint</Application>
  <PresentationFormat>Widescreen</PresentationFormat>
  <Paragraphs>399</Paragraphs>
  <Slides>38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Malgun Gothic</vt:lpstr>
      <vt:lpstr>Noto Sans CJK KR Black</vt:lpstr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Hyunjoe Yoo</cp:lastModifiedBy>
  <cp:revision>284</cp:revision>
  <dcterms:created xsi:type="dcterms:W3CDTF">2018-04-24T17:14:44Z</dcterms:created>
  <dcterms:modified xsi:type="dcterms:W3CDTF">2019-02-15T15:44:29Z</dcterms:modified>
</cp:coreProperties>
</file>